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33"/>
  </p:notesMasterIdLst>
  <p:handoutMasterIdLst>
    <p:handoutMasterId r:id="rId34"/>
  </p:handoutMasterIdLst>
  <p:sldIdLst>
    <p:sldId id="289" r:id="rId5"/>
    <p:sldId id="331" r:id="rId6"/>
    <p:sldId id="332" r:id="rId7"/>
    <p:sldId id="334" r:id="rId8"/>
    <p:sldId id="335" r:id="rId9"/>
    <p:sldId id="336" r:id="rId10"/>
    <p:sldId id="337" r:id="rId11"/>
    <p:sldId id="338" r:id="rId12"/>
    <p:sldId id="350" r:id="rId13"/>
    <p:sldId id="341" r:id="rId14"/>
    <p:sldId id="343" r:id="rId15"/>
    <p:sldId id="342" r:id="rId16"/>
    <p:sldId id="344" r:id="rId17"/>
    <p:sldId id="360" r:id="rId18"/>
    <p:sldId id="339" r:id="rId19"/>
    <p:sldId id="352" r:id="rId20"/>
    <p:sldId id="353" r:id="rId21"/>
    <p:sldId id="354" r:id="rId22"/>
    <p:sldId id="355" r:id="rId23"/>
    <p:sldId id="345" r:id="rId24"/>
    <p:sldId id="357" r:id="rId25"/>
    <p:sldId id="358" r:id="rId26"/>
    <p:sldId id="359" r:id="rId27"/>
    <p:sldId id="362" r:id="rId28"/>
    <p:sldId id="346" r:id="rId29"/>
    <p:sldId id="347" r:id="rId30"/>
    <p:sldId id="351" r:id="rId31"/>
    <p:sldId id="361" r:id="rId32"/>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725D8D-0E2E-897E-1F3D-AEAD7523CB42}" name="Robert Stanley" initials="RS" userId="S::rstanley@lone-star.com::2a668879-f603-43d4-9c73-7d558b7aa3fd" providerId="AD"/>
  <p188:author id="{C1FF5397-8852-7C5F-EC61-078422477351}" name="Dave Padula" initials="DP" userId="S::dpadula@lone-star.com::c15a726d-edd7-49b3-aaa6-7913e9e707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131A23"/>
    <a:srgbClr val="FFFFFF"/>
    <a:srgbClr val="FBF4D7"/>
    <a:srgbClr val="3366CC"/>
    <a:srgbClr val="0066CC"/>
    <a:srgbClr val="0033CC"/>
    <a:srgbClr val="22458A"/>
    <a:srgbClr val="2B56AB"/>
    <a:srgbClr val="F77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Cramer" userId="af3ff5d1-7376-4c32-8b96-d850cf4545f7" providerId="ADAL" clId="{DB06DEAF-C629-46E3-B3BF-DC716B413621}"/>
    <pc:docChg chg="undo redo custSel addSld delSld modSld sldOrd">
      <pc:chgData name="Ethan Cramer" userId="af3ff5d1-7376-4c32-8b96-d850cf4545f7" providerId="ADAL" clId="{DB06DEAF-C629-46E3-B3BF-DC716B413621}" dt="2024-10-04T16:22:53.107" v="1312" actId="1076"/>
      <pc:docMkLst>
        <pc:docMk/>
      </pc:docMkLst>
      <pc:sldChg chg="modSp mod">
        <pc:chgData name="Ethan Cramer" userId="af3ff5d1-7376-4c32-8b96-d850cf4545f7" providerId="ADAL" clId="{DB06DEAF-C629-46E3-B3BF-DC716B413621}" dt="2024-10-03T15:56:14.772" v="172" actId="20577"/>
        <pc:sldMkLst>
          <pc:docMk/>
          <pc:sldMk cId="106347625" sldId="331"/>
        </pc:sldMkLst>
        <pc:spChg chg="mod">
          <ac:chgData name="Ethan Cramer" userId="af3ff5d1-7376-4c32-8b96-d850cf4545f7" providerId="ADAL" clId="{DB06DEAF-C629-46E3-B3BF-DC716B413621}" dt="2024-10-03T15:56:14.772" v="172" actId="20577"/>
          <ac:spMkLst>
            <pc:docMk/>
            <pc:sldMk cId="106347625" sldId="331"/>
            <ac:spMk id="5" creationId="{141D7A1D-1D37-EADC-0CC1-851DC505E3FA}"/>
          </ac:spMkLst>
        </pc:spChg>
      </pc:sldChg>
      <pc:sldChg chg="modSp mod">
        <pc:chgData name="Ethan Cramer" userId="af3ff5d1-7376-4c32-8b96-d850cf4545f7" providerId="ADAL" clId="{DB06DEAF-C629-46E3-B3BF-DC716B413621}" dt="2024-10-04T16:21:07.648" v="1308" actId="20577"/>
        <pc:sldMkLst>
          <pc:docMk/>
          <pc:sldMk cId="248683045" sldId="338"/>
        </pc:sldMkLst>
        <pc:spChg chg="mod">
          <ac:chgData name="Ethan Cramer" userId="af3ff5d1-7376-4c32-8b96-d850cf4545f7" providerId="ADAL" clId="{DB06DEAF-C629-46E3-B3BF-DC716B413621}" dt="2024-10-04T16:21:07.648" v="1308" actId="20577"/>
          <ac:spMkLst>
            <pc:docMk/>
            <pc:sldMk cId="248683045" sldId="338"/>
            <ac:spMk id="76" creationId="{2BD386A8-DBF2-8E09-67CD-AE126C5B60B8}"/>
          </ac:spMkLst>
        </pc:spChg>
      </pc:sldChg>
      <pc:sldChg chg="modSp mod ord">
        <pc:chgData name="Ethan Cramer" userId="af3ff5d1-7376-4c32-8b96-d850cf4545f7" providerId="ADAL" clId="{DB06DEAF-C629-46E3-B3BF-DC716B413621}" dt="2024-10-04T16:22:12.549" v="1310"/>
        <pc:sldMkLst>
          <pc:docMk/>
          <pc:sldMk cId="1989814554" sldId="341"/>
        </pc:sldMkLst>
        <pc:graphicFrameChg chg="modGraphic">
          <ac:chgData name="Ethan Cramer" userId="af3ff5d1-7376-4c32-8b96-d850cf4545f7" providerId="ADAL" clId="{DB06DEAF-C629-46E3-B3BF-DC716B413621}" dt="2024-10-03T16:40:39.638" v="1043" actId="20577"/>
          <ac:graphicFrameMkLst>
            <pc:docMk/>
            <pc:sldMk cId="1989814554" sldId="341"/>
            <ac:graphicFrameMk id="5" creationId="{5C5CCE26-12CD-E535-FB54-572C317DEE9D}"/>
          </ac:graphicFrameMkLst>
        </pc:graphicFrameChg>
      </pc:sldChg>
      <pc:sldChg chg="modSp mod ord">
        <pc:chgData name="Ethan Cramer" userId="af3ff5d1-7376-4c32-8b96-d850cf4545f7" providerId="ADAL" clId="{DB06DEAF-C629-46E3-B3BF-DC716B413621}" dt="2024-10-04T16:22:12.549" v="1310"/>
        <pc:sldMkLst>
          <pc:docMk/>
          <pc:sldMk cId="1349692960" sldId="342"/>
        </pc:sldMkLst>
        <pc:graphicFrameChg chg="modGraphic">
          <ac:chgData name="Ethan Cramer" userId="af3ff5d1-7376-4c32-8b96-d850cf4545f7" providerId="ADAL" clId="{DB06DEAF-C629-46E3-B3BF-DC716B413621}" dt="2024-10-03T16:41:02.483" v="1083" actId="20577"/>
          <ac:graphicFrameMkLst>
            <pc:docMk/>
            <pc:sldMk cId="1349692960" sldId="342"/>
            <ac:graphicFrameMk id="5" creationId="{80AB7C77-2101-E1C1-3A69-5841C2AC70F7}"/>
          </ac:graphicFrameMkLst>
        </pc:graphicFrameChg>
      </pc:sldChg>
      <pc:sldChg chg="modSp mod ord">
        <pc:chgData name="Ethan Cramer" userId="af3ff5d1-7376-4c32-8b96-d850cf4545f7" providerId="ADAL" clId="{DB06DEAF-C629-46E3-B3BF-DC716B413621}" dt="2024-10-04T16:22:12.549" v="1310"/>
        <pc:sldMkLst>
          <pc:docMk/>
          <pc:sldMk cId="3214203488" sldId="343"/>
        </pc:sldMkLst>
        <pc:spChg chg="mod">
          <ac:chgData name="Ethan Cramer" userId="af3ff5d1-7376-4c32-8b96-d850cf4545f7" providerId="ADAL" clId="{DB06DEAF-C629-46E3-B3BF-DC716B413621}" dt="2024-10-03T16:40:49.649" v="1055" actId="20577"/>
          <ac:spMkLst>
            <pc:docMk/>
            <pc:sldMk cId="3214203488" sldId="343"/>
            <ac:spMk id="12" creationId="{4075219B-943F-6CFE-D60C-9E87560BC594}"/>
          </ac:spMkLst>
        </pc:spChg>
        <pc:graphicFrameChg chg="modGraphic">
          <ac:chgData name="Ethan Cramer" userId="af3ff5d1-7376-4c32-8b96-d850cf4545f7" providerId="ADAL" clId="{DB06DEAF-C629-46E3-B3BF-DC716B413621}" dt="2024-10-03T16:40:54.146" v="1067" actId="20577"/>
          <ac:graphicFrameMkLst>
            <pc:docMk/>
            <pc:sldMk cId="3214203488" sldId="343"/>
            <ac:graphicFrameMk id="10" creationId="{BC46288D-CD22-22E4-9C52-61C5829077F8}"/>
          </ac:graphicFrameMkLst>
        </pc:graphicFrameChg>
      </pc:sldChg>
      <pc:sldChg chg="modSp mod ord">
        <pc:chgData name="Ethan Cramer" userId="af3ff5d1-7376-4c32-8b96-d850cf4545f7" providerId="ADAL" clId="{DB06DEAF-C629-46E3-B3BF-DC716B413621}" dt="2024-10-04T16:22:12.549" v="1310"/>
        <pc:sldMkLst>
          <pc:docMk/>
          <pc:sldMk cId="2472857203" sldId="344"/>
        </pc:sldMkLst>
        <pc:spChg chg="mod">
          <ac:chgData name="Ethan Cramer" userId="af3ff5d1-7376-4c32-8b96-d850cf4545f7" providerId="ADAL" clId="{DB06DEAF-C629-46E3-B3BF-DC716B413621}" dt="2024-10-03T16:41:10.078" v="1097" actId="20577"/>
          <ac:spMkLst>
            <pc:docMk/>
            <pc:sldMk cId="2472857203" sldId="344"/>
            <ac:spMk id="9" creationId="{32D3F979-5CF0-C826-5F6B-7DE9D36B32B5}"/>
          </ac:spMkLst>
        </pc:spChg>
        <pc:graphicFrameChg chg="modGraphic">
          <ac:chgData name="Ethan Cramer" userId="af3ff5d1-7376-4c32-8b96-d850cf4545f7" providerId="ADAL" clId="{DB06DEAF-C629-46E3-B3BF-DC716B413621}" dt="2024-10-03T16:41:15.700" v="1122" actId="20577"/>
          <ac:graphicFrameMkLst>
            <pc:docMk/>
            <pc:sldMk cId="2472857203" sldId="344"/>
            <ac:graphicFrameMk id="7" creationId="{EB9DCF03-93A3-6829-BABF-0E115F3366D7}"/>
          </ac:graphicFrameMkLst>
        </pc:graphicFrameChg>
      </pc:sldChg>
      <pc:sldChg chg="modSp">
        <pc:chgData name="Ethan Cramer" userId="af3ff5d1-7376-4c32-8b96-d850cf4545f7" providerId="ADAL" clId="{DB06DEAF-C629-46E3-B3BF-DC716B413621}" dt="2024-10-02T19:43:52.642" v="75"/>
        <pc:sldMkLst>
          <pc:docMk/>
          <pc:sldMk cId="3593797092" sldId="345"/>
        </pc:sldMkLst>
        <pc:spChg chg="mod">
          <ac:chgData name="Ethan Cramer" userId="af3ff5d1-7376-4c32-8b96-d850cf4545f7" providerId="ADAL" clId="{DB06DEAF-C629-46E3-B3BF-DC716B413621}" dt="2024-10-02T19:43:52.642" v="75"/>
          <ac:spMkLst>
            <pc:docMk/>
            <pc:sldMk cId="3593797092" sldId="345"/>
            <ac:spMk id="82" creationId="{98C46DA4-F5CB-4839-AEE4-BCB5E2C427B6}"/>
          </ac:spMkLst>
        </pc:spChg>
      </pc:sldChg>
      <pc:sldChg chg="modSp mod">
        <pc:chgData name="Ethan Cramer" userId="af3ff5d1-7376-4c32-8b96-d850cf4545f7" providerId="ADAL" clId="{DB06DEAF-C629-46E3-B3BF-DC716B413621}" dt="2024-10-03T16:41:56.915" v="1184" actId="20577"/>
        <pc:sldMkLst>
          <pc:docMk/>
          <pc:sldMk cId="2568059076" sldId="346"/>
        </pc:sldMkLst>
        <pc:spChg chg="mod">
          <ac:chgData name="Ethan Cramer" userId="af3ff5d1-7376-4c32-8b96-d850cf4545f7" providerId="ADAL" clId="{DB06DEAF-C629-46E3-B3BF-DC716B413621}" dt="2024-10-03T16:41:56.915" v="1184" actId="20577"/>
          <ac:spMkLst>
            <pc:docMk/>
            <pc:sldMk cId="2568059076" sldId="346"/>
            <ac:spMk id="11" creationId="{8CB58B09-2845-77D2-35A8-19EB4C4EEA4A}"/>
          </ac:spMkLst>
        </pc:spChg>
        <pc:spChg chg="mod">
          <ac:chgData name="Ethan Cramer" userId="af3ff5d1-7376-4c32-8b96-d850cf4545f7" providerId="ADAL" clId="{DB06DEAF-C629-46E3-B3BF-DC716B413621}" dt="2024-10-03T16:41:30.184" v="1136" actId="20577"/>
          <ac:spMkLst>
            <pc:docMk/>
            <pc:sldMk cId="2568059076" sldId="346"/>
            <ac:spMk id="33" creationId="{9D74B8CC-13B4-001D-9001-963468013E03}"/>
          </ac:spMkLst>
        </pc:spChg>
        <pc:graphicFrameChg chg="mod modGraphic">
          <ac:chgData name="Ethan Cramer" userId="af3ff5d1-7376-4c32-8b96-d850cf4545f7" providerId="ADAL" clId="{DB06DEAF-C629-46E3-B3BF-DC716B413621}" dt="2024-10-03T16:41:46.978" v="1168"/>
          <ac:graphicFrameMkLst>
            <pc:docMk/>
            <pc:sldMk cId="2568059076" sldId="346"/>
            <ac:graphicFrameMk id="29" creationId="{7070A6BC-0EB2-F418-B1EB-5E131A5ADF2A}"/>
          </ac:graphicFrameMkLst>
        </pc:graphicFrameChg>
      </pc:sldChg>
      <pc:sldChg chg="modSp mod">
        <pc:chgData name="Ethan Cramer" userId="af3ff5d1-7376-4c32-8b96-d850cf4545f7" providerId="ADAL" clId="{DB06DEAF-C629-46E3-B3BF-DC716B413621}" dt="2024-10-03T16:42:21.085" v="1214" actId="20577"/>
        <pc:sldMkLst>
          <pc:docMk/>
          <pc:sldMk cId="482439770" sldId="347"/>
        </pc:sldMkLst>
        <pc:spChg chg="mod">
          <ac:chgData name="Ethan Cramer" userId="af3ff5d1-7376-4c32-8b96-d850cf4545f7" providerId="ADAL" clId="{DB06DEAF-C629-46E3-B3BF-DC716B413621}" dt="2024-10-03T16:42:16.679" v="1198" actId="20577"/>
          <ac:spMkLst>
            <pc:docMk/>
            <pc:sldMk cId="482439770" sldId="347"/>
            <ac:spMk id="14" creationId="{15AFF96A-897F-3815-7D7C-F51E6094C7A7}"/>
          </ac:spMkLst>
        </pc:spChg>
        <pc:spChg chg="mod">
          <ac:chgData name="Ethan Cramer" userId="af3ff5d1-7376-4c32-8b96-d850cf4545f7" providerId="ADAL" clId="{DB06DEAF-C629-46E3-B3BF-DC716B413621}" dt="2024-10-03T16:42:21.085" v="1214" actId="20577"/>
          <ac:spMkLst>
            <pc:docMk/>
            <pc:sldMk cId="482439770" sldId="347"/>
            <ac:spMk id="16" creationId="{5DD6BF23-1E81-F48C-4C8B-D90D4A06F10F}"/>
          </ac:spMkLst>
        </pc:spChg>
        <pc:spChg chg="mod">
          <ac:chgData name="Ethan Cramer" userId="af3ff5d1-7376-4c32-8b96-d850cf4545f7" providerId="ADAL" clId="{DB06DEAF-C629-46E3-B3BF-DC716B413621}" dt="2024-10-02T19:49:28.486" v="80" actId="20577"/>
          <ac:spMkLst>
            <pc:docMk/>
            <pc:sldMk cId="482439770" sldId="347"/>
            <ac:spMk id="18" creationId="{78DDF352-A460-5D54-E948-DF0291F4BF00}"/>
          </ac:spMkLst>
        </pc:spChg>
      </pc:sldChg>
      <pc:sldChg chg="modSp del mod">
        <pc:chgData name="Ethan Cramer" userId="af3ff5d1-7376-4c32-8b96-d850cf4545f7" providerId="ADAL" clId="{DB06DEAF-C629-46E3-B3BF-DC716B413621}" dt="2024-10-02T19:52:06.124" v="159" actId="47"/>
        <pc:sldMkLst>
          <pc:docMk/>
          <pc:sldMk cId="3391871330" sldId="348"/>
        </pc:sldMkLst>
        <pc:spChg chg="mod">
          <ac:chgData name="Ethan Cramer" userId="af3ff5d1-7376-4c32-8b96-d850cf4545f7" providerId="ADAL" clId="{DB06DEAF-C629-46E3-B3BF-DC716B413621}" dt="2024-10-02T19:52:01.511" v="158" actId="20577"/>
          <ac:spMkLst>
            <pc:docMk/>
            <pc:sldMk cId="3391871330" sldId="348"/>
            <ac:spMk id="4" creationId="{ADEEA6B5-499B-AF11-58CB-8BA110C727A6}"/>
          </ac:spMkLst>
        </pc:spChg>
      </pc:sldChg>
      <pc:sldChg chg="add del">
        <pc:chgData name="Ethan Cramer" userId="af3ff5d1-7376-4c32-8b96-d850cf4545f7" providerId="ADAL" clId="{DB06DEAF-C629-46E3-B3BF-DC716B413621}" dt="2024-10-02T19:52:09.079" v="161" actId="47"/>
        <pc:sldMkLst>
          <pc:docMk/>
          <pc:sldMk cId="3457979596" sldId="349"/>
        </pc:sldMkLst>
      </pc:sldChg>
      <pc:sldChg chg="modSp mod">
        <pc:chgData name="Ethan Cramer" userId="af3ff5d1-7376-4c32-8b96-d850cf4545f7" providerId="ADAL" clId="{DB06DEAF-C629-46E3-B3BF-DC716B413621}" dt="2024-10-03T15:57:48.234" v="174" actId="5793"/>
        <pc:sldMkLst>
          <pc:docMk/>
          <pc:sldMk cId="1242746663" sldId="350"/>
        </pc:sldMkLst>
        <pc:spChg chg="mod">
          <ac:chgData name="Ethan Cramer" userId="af3ff5d1-7376-4c32-8b96-d850cf4545f7" providerId="ADAL" clId="{DB06DEAF-C629-46E3-B3BF-DC716B413621}" dt="2024-10-03T15:57:48.234" v="174" actId="5793"/>
          <ac:spMkLst>
            <pc:docMk/>
            <pc:sldMk cId="1242746663" sldId="350"/>
            <ac:spMk id="11" creationId="{A2D48235-1335-CDD7-1EFD-428EE30B0C0C}"/>
          </ac:spMkLst>
        </pc:spChg>
      </pc:sldChg>
      <pc:sldChg chg="addSp delSp modSp mod">
        <pc:chgData name="Ethan Cramer" userId="af3ff5d1-7376-4c32-8b96-d850cf4545f7" providerId="ADAL" clId="{DB06DEAF-C629-46E3-B3BF-DC716B413621}" dt="2024-10-03T16:43:18.884" v="1302" actId="20577"/>
        <pc:sldMkLst>
          <pc:docMk/>
          <pc:sldMk cId="2672597315" sldId="351"/>
        </pc:sldMkLst>
        <pc:spChg chg="mod">
          <ac:chgData name="Ethan Cramer" userId="af3ff5d1-7376-4c32-8b96-d850cf4545f7" providerId="ADAL" clId="{DB06DEAF-C629-46E3-B3BF-DC716B413621}" dt="2024-10-03T16:43:05.931" v="1268" actId="20577"/>
          <ac:spMkLst>
            <pc:docMk/>
            <pc:sldMk cId="2672597315" sldId="351"/>
            <ac:spMk id="3" creationId="{22B7BE76-A5F8-5A00-59E3-822106A5455C}"/>
          </ac:spMkLst>
        </pc:spChg>
        <pc:spChg chg="mod">
          <ac:chgData name="Ethan Cramer" userId="af3ff5d1-7376-4c32-8b96-d850cf4545f7" providerId="ADAL" clId="{DB06DEAF-C629-46E3-B3BF-DC716B413621}" dt="2024-10-03T16:42:33.609" v="1226" actId="20577"/>
          <ac:spMkLst>
            <pc:docMk/>
            <pc:sldMk cId="2672597315" sldId="351"/>
            <ac:spMk id="4" creationId="{CE7BC1E6-6758-5799-36A2-5877B42C8BA9}"/>
          </ac:spMkLst>
        </pc:spChg>
        <pc:spChg chg="add del">
          <ac:chgData name="Ethan Cramer" userId="af3ff5d1-7376-4c32-8b96-d850cf4545f7" providerId="ADAL" clId="{DB06DEAF-C629-46E3-B3BF-DC716B413621}" dt="2024-10-03T16:29:49.300" v="419" actId="22"/>
          <ac:spMkLst>
            <pc:docMk/>
            <pc:sldMk cId="2672597315" sldId="351"/>
            <ac:spMk id="7" creationId="{AE9600A2-F66F-E3B3-C7AC-9B2F60C818F9}"/>
          </ac:spMkLst>
        </pc:spChg>
        <pc:spChg chg="del">
          <ac:chgData name="Ethan Cramer" userId="af3ff5d1-7376-4c32-8b96-d850cf4545f7" providerId="ADAL" clId="{DB06DEAF-C629-46E3-B3BF-DC716B413621}" dt="2024-10-03T16:43:09.717" v="1269" actId="478"/>
          <ac:spMkLst>
            <pc:docMk/>
            <pc:sldMk cId="2672597315" sldId="351"/>
            <ac:spMk id="19" creationId="{CCAD3D48-5F1C-4A3C-FA93-3E9C32DDD7FC}"/>
          </ac:spMkLst>
        </pc:spChg>
        <pc:spChg chg="mod">
          <ac:chgData name="Ethan Cramer" userId="af3ff5d1-7376-4c32-8b96-d850cf4545f7" providerId="ADAL" clId="{DB06DEAF-C629-46E3-B3BF-DC716B413621}" dt="2024-10-03T16:43:18.884" v="1302" actId="20577"/>
          <ac:spMkLst>
            <pc:docMk/>
            <pc:sldMk cId="2672597315" sldId="351"/>
            <ac:spMk id="22" creationId="{0546F132-BE73-DD6A-BF08-EBD7BB018826}"/>
          </ac:spMkLst>
        </pc:spChg>
      </pc:sldChg>
      <pc:sldChg chg="modSp mod">
        <pc:chgData name="Ethan Cramer" userId="af3ff5d1-7376-4c32-8b96-d850cf4545f7" providerId="ADAL" clId="{DB06DEAF-C629-46E3-B3BF-DC716B413621}" dt="2024-10-02T19:39:39.966" v="1" actId="1076"/>
        <pc:sldMkLst>
          <pc:docMk/>
          <pc:sldMk cId="3759728317" sldId="353"/>
        </pc:sldMkLst>
        <pc:spChg chg="mod">
          <ac:chgData name="Ethan Cramer" userId="af3ff5d1-7376-4c32-8b96-d850cf4545f7" providerId="ADAL" clId="{DB06DEAF-C629-46E3-B3BF-DC716B413621}" dt="2024-10-02T19:39:39.966" v="1" actId="1076"/>
          <ac:spMkLst>
            <pc:docMk/>
            <pc:sldMk cId="3759728317" sldId="353"/>
            <ac:spMk id="27" creationId="{3823B001-815F-5F34-3DB9-BDB1C9CC96AA}"/>
          </ac:spMkLst>
        </pc:spChg>
      </pc:sldChg>
      <pc:sldChg chg="addSp delSp modSp mod">
        <pc:chgData name="Ethan Cramer" userId="af3ff5d1-7376-4c32-8b96-d850cf4545f7" providerId="ADAL" clId="{DB06DEAF-C629-46E3-B3BF-DC716B413621}" dt="2024-10-02T19:39:59.583" v="4"/>
        <pc:sldMkLst>
          <pc:docMk/>
          <pc:sldMk cId="2835437809" sldId="354"/>
        </pc:sldMkLst>
        <pc:spChg chg="add mod">
          <ac:chgData name="Ethan Cramer" userId="af3ff5d1-7376-4c32-8b96-d850cf4545f7" providerId="ADAL" clId="{DB06DEAF-C629-46E3-B3BF-DC716B413621}" dt="2024-10-02T19:39:59.583" v="4"/>
          <ac:spMkLst>
            <pc:docMk/>
            <pc:sldMk cId="2835437809" sldId="354"/>
            <ac:spMk id="18" creationId="{720C62E2-AA10-E871-63D2-A7426765E2F4}"/>
          </ac:spMkLst>
        </pc:spChg>
        <pc:spChg chg="del">
          <ac:chgData name="Ethan Cramer" userId="af3ff5d1-7376-4c32-8b96-d850cf4545f7" providerId="ADAL" clId="{DB06DEAF-C629-46E3-B3BF-DC716B413621}" dt="2024-10-02T19:39:50.696" v="2" actId="478"/>
          <ac:spMkLst>
            <pc:docMk/>
            <pc:sldMk cId="2835437809" sldId="354"/>
            <ac:spMk id="27" creationId="{3823B001-815F-5F34-3DB9-BDB1C9CC96AA}"/>
          </ac:spMkLst>
        </pc:spChg>
      </pc:sldChg>
      <pc:sldChg chg="addSp delSp modSp mod">
        <pc:chgData name="Ethan Cramer" userId="af3ff5d1-7376-4c32-8b96-d850cf4545f7" providerId="ADAL" clId="{DB06DEAF-C629-46E3-B3BF-DC716B413621}" dt="2024-10-03T16:40:32.220" v="1031"/>
        <pc:sldMkLst>
          <pc:docMk/>
          <pc:sldMk cId="2476122457" sldId="355"/>
        </pc:sldMkLst>
        <pc:spChg chg="del mod">
          <ac:chgData name="Ethan Cramer" userId="af3ff5d1-7376-4c32-8b96-d850cf4545f7" providerId="ADAL" clId="{DB06DEAF-C629-46E3-B3BF-DC716B413621}" dt="2024-10-03T16:40:31.953" v="1030" actId="478"/>
          <ac:spMkLst>
            <pc:docMk/>
            <pc:sldMk cId="2476122457" sldId="355"/>
            <ac:spMk id="4" creationId="{46478E69-6B6F-FE12-35F8-D460AF38C177}"/>
          </ac:spMkLst>
        </pc:spChg>
        <pc:spChg chg="add mod">
          <ac:chgData name="Ethan Cramer" userId="af3ff5d1-7376-4c32-8b96-d850cf4545f7" providerId="ADAL" clId="{DB06DEAF-C629-46E3-B3BF-DC716B413621}" dt="2024-10-02T19:40:00.891" v="5"/>
          <ac:spMkLst>
            <pc:docMk/>
            <pc:sldMk cId="2476122457" sldId="355"/>
            <ac:spMk id="18" creationId="{BA6E5487-FECC-ACC0-A785-13E1AAC3C515}"/>
          </ac:spMkLst>
        </pc:spChg>
        <pc:spChg chg="add mod">
          <ac:chgData name="Ethan Cramer" userId="af3ff5d1-7376-4c32-8b96-d850cf4545f7" providerId="ADAL" clId="{DB06DEAF-C629-46E3-B3BF-DC716B413621}" dt="2024-10-03T16:40:32.220" v="1031"/>
          <ac:spMkLst>
            <pc:docMk/>
            <pc:sldMk cId="2476122457" sldId="355"/>
            <ac:spMk id="19" creationId="{93786F0F-9A83-6EE3-72A4-3D6C941EF393}"/>
          </ac:spMkLst>
        </pc:spChg>
        <pc:spChg chg="del">
          <ac:chgData name="Ethan Cramer" userId="af3ff5d1-7376-4c32-8b96-d850cf4545f7" providerId="ADAL" clId="{DB06DEAF-C629-46E3-B3BF-DC716B413621}" dt="2024-10-02T19:39:52.983" v="3" actId="478"/>
          <ac:spMkLst>
            <pc:docMk/>
            <pc:sldMk cId="2476122457" sldId="355"/>
            <ac:spMk id="27" creationId="{3823B001-815F-5F34-3DB9-BDB1C9CC96AA}"/>
          </ac:spMkLst>
        </pc:spChg>
      </pc:sldChg>
      <pc:sldChg chg="del mod modShow">
        <pc:chgData name="Ethan Cramer" userId="af3ff5d1-7376-4c32-8b96-d850cf4545f7" providerId="ADAL" clId="{DB06DEAF-C629-46E3-B3BF-DC716B413621}" dt="2024-10-02T19:40:22.693" v="8" actId="2696"/>
        <pc:sldMkLst>
          <pc:docMk/>
          <pc:sldMk cId="1161859502" sldId="356"/>
        </pc:sldMkLst>
      </pc:sldChg>
      <pc:sldChg chg="modSp mod">
        <pc:chgData name="Ethan Cramer" userId="af3ff5d1-7376-4c32-8b96-d850cf4545f7" providerId="ADAL" clId="{DB06DEAF-C629-46E3-B3BF-DC716B413621}" dt="2024-10-02T19:43:48.317" v="74"/>
        <pc:sldMkLst>
          <pc:docMk/>
          <pc:sldMk cId="3107939480" sldId="357"/>
        </pc:sldMkLst>
        <pc:spChg chg="mod">
          <ac:chgData name="Ethan Cramer" userId="af3ff5d1-7376-4c32-8b96-d850cf4545f7" providerId="ADAL" clId="{DB06DEAF-C629-46E3-B3BF-DC716B413621}" dt="2024-10-02T19:40:31.968" v="10" actId="20577"/>
          <ac:spMkLst>
            <pc:docMk/>
            <pc:sldMk cId="3107939480" sldId="357"/>
            <ac:spMk id="22" creationId="{2D2B53D3-BF70-1964-3B2B-177559FB9917}"/>
          </ac:spMkLst>
        </pc:spChg>
        <pc:spChg chg="mod">
          <ac:chgData name="Ethan Cramer" userId="af3ff5d1-7376-4c32-8b96-d850cf4545f7" providerId="ADAL" clId="{DB06DEAF-C629-46E3-B3BF-DC716B413621}" dt="2024-10-02T19:40:31.968" v="10" actId="20577"/>
          <ac:spMkLst>
            <pc:docMk/>
            <pc:sldMk cId="3107939480" sldId="357"/>
            <ac:spMk id="23" creationId="{91DF9B2C-EC11-450E-CE69-E4DC037A8C80}"/>
          </ac:spMkLst>
        </pc:spChg>
        <pc:spChg chg="mod">
          <ac:chgData name="Ethan Cramer" userId="af3ff5d1-7376-4c32-8b96-d850cf4545f7" providerId="ADAL" clId="{DB06DEAF-C629-46E3-B3BF-DC716B413621}" dt="2024-10-02T19:40:31.968" v="10" actId="20577"/>
          <ac:spMkLst>
            <pc:docMk/>
            <pc:sldMk cId="3107939480" sldId="357"/>
            <ac:spMk id="24" creationId="{FF3F35B8-379D-73C2-DE65-5755B905E8A5}"/>
          </ac:spMkLst>
        </pc:spChg>
        <pc:spChg chg="mod">
          <ac:chgData name="Ethan Cramer" userId="af3ff5d1-7376-4c32-8b96-d850cf4545f7" providerId="ADAL" clId="{DB06DEAF-C629-46E3-B3BF-DC716B413621}" dt="2024-10-02T19:40:31.968" v="10" actId="20577"/>
          <ac:spMkLst>
            <pc:docMk/>
            <pc:sldMk cId="3107939480" sldId="357"/>
            <ac:spMk id="26" creationId="{02318F60-F003-CFF7-2038-3F118F03DD6D}"/>
          </ac:spMkLst>
        </pc:spChg>
        <pc:spChg chg="mod">
          <ac:chgData name="Ethan Cramer" userId="af3ff5d1-7376-4c32-8b96-d850cf4545f7" providerId="ADAL" clId="{DB06DEAF-C629-46E3-B3BF-DC716B413621}" dt="2024-10-02T19:40:34.452" v="11" actId="1076"/>
          <ac:spMkLst>
            <pc:docMk/>
            <pc:sldMk cId="3107939480" sldId="357"/>
            <ac:spMk id="27" creationId="{8C713956-14C6-4CF9-C72B-5F8A3300CF8E}"/>
          </ac:spMkLst>
        </pc:spChg>
        <pc:spChg chg="mod">
          <ac:chgData name="Ethan Cramer" userId="af3ff5d1-7376-4c32-8b96-d850cf4545f7" providerId="ADAL" clId="{DB06DEAF-C629-46E3-B3BF-DC716B413621}" dt="2024-10-02T19:40:31.968" v="10" actId="20577"/>
          <ac:spMkLst>
            <pc:docMk/>
            <pc:sldMk cId="3107939480" sldId="357"/>
            <ac:spMk id="28" creationId="{1F859E90-7474-E712-ED9F-8475E39ABE65}"/>
          </ac:spMkLst>
        </pc:spChg>
        <pc:spChg chg="mod">
          <ac:chgData name="Ethan Cramer" userId="af3ff5d1-7376-4c32-8b96-d850cf4545f7" providerId="ADAL" clId="{DB06DEAF-C629-46E3-B3BF-DC716B413621}" dt="2024-10-02T19:40:31.968" v="10" actId="20577"/>
          <ac:spMkLst>
            <pc:docMk/>
            <pc:sldMk cId="3107939480" sldId="357"/>
            <ac:spMk id="51" creationId="{983A90C8-5484-249C-86D7-AE3F50F974E8}"/>
          </ac:spMkLst>
        </pc:spChg>
        <pc:spChg chg="mod">
          <ac:chgData name="Ethan Cramer" userId="af3ff5d1-7376-4c32-8b96-d850cf4545f7" providerId="ADAL" clId="{DB06DEAF-C629-46E3-B3BF-DC716B413621}" dt="2024-10-02T19:40:31.968" v="10" actId="20577"/>
          <ac:spMkLst>
            <pc:docMk/>
            <pc:sldMk cId="3107939480" sldId="357"/>
            <ac:spMk id="52" creationId="{AD0182FD-ADD4-0924-0FEA-1D1F46B80D0C}"/>
          </ac:spMkLst>
        </pc:spChg>
        <pc:spChg chg="mod">
          <ac:chgData name="Ethan Cramer" userId="af3ff5d1-7376-4c32-8b96-d850cf4545f7" providerId="ADAL" clId="{DB06DEAF-C629-46E3-B3BF-DC716B413621}" dt="2024-10-02T19:40:31.968" v="10" actId="20577"/>
          <ac:spMkLst>
            <pc:docMk/>
            <pc:sldMk cId="3107939480" sldId="357"/>
            <ac:spMk id="53" creationId="{A582C3C0-F2B4-859F-D1BC-20BD7A56BA1A}"/>
          </ac:spMkLst>
        </pc:spChg>
        <pc:spChg chg="mod">
          <ac:chgData name="Ethan Cramer" userId="af3ff5d1-7376-4c32-8b96-d850cf4545f7" providerId="ADAL" clId="{DB06DEAF-C629-46E3-B3BF-DC716B413621}" dt="2024-10-02T19:40:31.968" v="10" actId="20577"/>
          <ac:spMkLst>
            <pc:docMk/>
            <pc:sldMk cId="3107939480" sldId="357"/>
            <ac:spMk id="54" creationId="{87D96C5C-7A92-224E-1533-37051BEFA682}"/>
          </ac:spMkLst>
        </pc:spChg>
        <pc:spChg chg="mod">
          <ac:chgData name="Ethan Cramer" userId="af3ff5d1-7376-4c32-8b96-d850cf4545f7" providerId="ADAL" clId="{DB06DEAF-C629-46E3-B3BF-DC716B413621}" dt="2024-10-02T19:40:31.968" v="10" actId="20577"/>
          <ac:spMkLst>
            <pc:docMk/>
            <pc:sldMk cId="3107939480" sldId="357"/>
            <ac:spMk id="55" creationId="{77EA9D98-F03D-F7CE-9E55-CEA2504DABA5}"/>
          </ac:spMkLst>
        </pc:spChg>
        <pc:spChg chg="mod">
          <ac:chgData name="Ethan Cramer" userId="af3ff5d1-7376-4c32-8b96-d850cf4545f7" providerId="ADAL" clId="{DB06DEAF-C629-46E3-B3BF-DC716B413621}" dt="2024-10-02T19:40:31.968" v="10" actId="20577"/>
          <ac:spMkLst>
            <pc:docMk/>
            <pc:sldMk cId="3107939480" sldId="357"/>
            <ac:spMk id="78" creationId="{CC2E7560-41B3-E52A-2BCF-56653EF77D61}"/>
          </ac:spMkLst>
        </pc:spChg>
        <pc:spChg chg="mod">
          <ac:chgData name="Ethan Cramer" userId="af3ff5d1-7376-4c32-8b96-d850cf4545f7" providerId="ADAL" clId="{DB06DEAF-C629-46E3-B3BF-DC716B413621}" dt="2024-10-02T19:43:48.317" v="74"/>
          <ac:spMkLst>
            <pc:docMk/>
            <pc:sldMk cId="3107939480" sldId="357"/>
            <ac:spMk id="82" creationId="{98C46DA4-F5CB-4839-AEE4-BCB5E2C427B6}"/>
          </ac:spMkLst>
        </pc:spChg>
        <pc:grpChg chg="mod">
          <ac:chgData name="Ethan Cramer" userId="af3ff5d1-7376-4c32-8b96-d850cf4545f7" providerId="ADAL" clId="{DB06DEAF-C629-46E3-B3BF-DC716B413621}" dt="2024-10-02T19:40:31.968" v="10" actId="20577"/>
          <ac:grpSpMkLst>
            <pc:docMk/>
            <pc:sldMk cId="3107939480" sldId="357"/>
            <ac:grpSpMk id="32" creationId="{F9B8891D-5B17-7D00-3EF4-D93DEDF307BC}"/>
          </ac:grpSpMkLst>
        </pc:grpChg>
        <pc:picChg chg="mod">
          <ac:chgData name="Ethan Cramer" userId="af3ff5d1-7376-4c32-8b96-d850cf4545f7" providerId="ADAL" clId="{DB06DEAF-C629-46E3-B3BF-DC716B413621}" dt="2024-10-02T19:40:31.968" v="10" actId="20577"/>
          <ac:picMkLst>
            <pc:docMk/>
            <pc:sldMk cId="3107939480" sldId="357"/>
            <ac:picMk id="47" creationId="{8A60A7F8-AAF6-6477-8CDB-922B7168D91C}"/>
          </ac:picMkLst>
        </pc:picChg>
        <pc:cxnChg chg="mod">
          <ac:chgData name="Ethan Cramer" userId="af3ff5d1-7376-4c32-8b96-d850cf4545f7" providerId="ADAL" clId="{DB06DEAF-C629-46E3-B3BF-DC716B413621}" dt="2024-10-02T19:40:31.968" v="10" actId="20577"/>
          <ac:cxnSpMkLst>
            <pc:docMk/>
            <pc:sldMk cId="3107939480" sldId="357"/>
            <ac:cxnSpMk id="19" creationId="{7FFCDE7F-BD33-6753-82B1-8C6B505A1AE3}"/>
          </ac:cxnSpMkLst>
        </pc:cxnChg>
        <pc:cxnChg chg="mod">
          <ac:chgData name="Ethan Cramer" userId="af3ff5d1-7376-4c32-8b96-d850cf4545f7" providerId="ADAL" clId="{DB06DEAF-C629-46E3-B3BF-DC716B413621}" dt="2024-10-02T19:40:31.968" v="10" actId="20577"/>
          <ac:cxnSpMkLst>
            <pc:docMk/>
            <pc:sldMk cId="3107939480" sldId="357"/>
            <ac:cxnSpMk id="20" creationId="{42548EAE-AD8C-8807-CD5A-D838F905666B}"/>
          </ac:cxnSpMkLst>
        </pc:cxnChg>
        <pc:cxnChg chg="mod">
          <ac:chgData name="Ethan Cramer" userId="af3ff5d1-7376-4c32-8b96-d850cf4545f7" providerId="ADAL" clId="{DB06DEAF-C629-46E3-B3BF-DC716B413621}" dt="2024-10-02T19:40:31.968" v="10" actId="20577"/>
          <ac:cxnSpMkLst>
            <pc:docMk/>
            <pc:sldMk cId="3107939480" sldId="357"/>
            <ac:cxnSpMk id="30" creationId="{F838C704-9116-E612-48E0-D5DCCDDF94F7}"/>
          </ac:cxnSpMkLst>
        </pc:cxnChg>
        <pc:cxnChg chg="mod">
          <ac:chgData name="Ethan Cramer" userId="af3ff5d1-7376-4c32-8b96-d850cf4545f7" providerId="ADAL" clId="{DB06DEAF-C629-46E3-B3BF-DC716B413621}" dt="2024-10-02T19:40:31.968" v="10" actId="20577"/>
          <ac:cxnSpMkLst>
            <pc:docMk/>
            <pc:sldMk cId="3107939480" sldId="357"/>
            <ac:cxnSpMk id="58" creationId="{542E48DA-9229-6610-A658-AA55B87866DF}"/>
          </ac:cxnSpMkLst>
        </pc:cxnChg>
        <pc:cxnChg chg="mod">
          <ac:chgData name="Ethan Cramer" userId="af3ff5d1-7376-4c32-8b96-d850cf4545f7" providerId="ADAL" clId="{DB06DEAF-C629-46E3-B3BF-DC716B413621}" dt="2024-10-02T19:40:31.968" v="10" actId="20577"/>
          <ac:cxnSpMkLst>
            <pc:docMk/>
            <pc:sldMk cId="3107939480" sldId="357"/>
            <ac:cxnSpMk id="61" creationId="{D37F6493-575B-15B9-E9F7-3241E784AE77}"/>
          </ac:cxnSpMkLst>
        </pc:cxnChg>
        <pc:cxnChg chg="mod">
          <ac:chgData name="Ethan Cramer" userId="af3ff5d1-7376-4c32-8b96-d850cf4545f7" providerId="ADAL" clId="{DB06DEAF-C629-46E3-B3BF-DC716B413621}" dt="2024-10-02T19:40:31.968" v="10" actId="20577"/>
          <ac:cxnSpMkLst>
            <pc:docMk/>
            <pc:sldMk cId="3107939480" sldId="357"/>
            <ac:cxnSpMk id="68" creationId="{98E1D36F-6101-4429-0483-16F96BDA9CC1}"/>
          </ac:cxnSpMkLst>
        </pc:cxnChg>
        <pc:cxnChg chg="mod">
          <ac:chgData name="Ethan Cramer" userId="af3ff5d1-7376-4c32-8b96-d850cf4545f7" providerId="ADAL" clId="{DB06DEAF-C629-46E3-B3BF-DC716B413621}" dt="2024-10-02T19:40:31.968" v="10" actId="20577"/>
          <ac:cxnSpMkLst>
            <pc:docMk/>
            <pc:sldMk cId="3107939480" sldId="357"/>
            <ac:cxnSpMk id="70" creationId="{56108CAC-6650-8E0B-B934-75B38FA012BE}"/>
          </ac:cxnSpMkLst>
        </pc:cxnChg>
        <pc:cxnChg chg="mod">
          <ac:chgData name="Ethan Cramer" userId="af3ff5d1-7376-4c32-8b96-d850cf4545f7" providerId="ADAL" clId="{DB06DEAF-C629-46E3-B3BF-DC716B413621}" dt="2024-10-02T19:40:31.968" v="10" actId="20577"/>
          <ac:cxnSpMkLst>
            <pc:docMk/>
            <pc:sldMk cId="3107939480" sldId="357"/>
            <ac:cxnSpMk id="73" creationId="{3809818C-9860-4BB0-DDE2-2B5E4944A4B2}"/>
          </ac:cxnSpMkLst>
        </pc:cxnChg>
      </pc:sldChg>
      <pc:sldChg chg="addSp delSp modSp mod">
        <pc:chgData name="Ethan Cramer" userId="af3ff5d1-7376-4c32-8b96-d850cf4545f7" providerId="ADAL" clId="{DB06DEAF-C629-46E3-B3BF-DC716B413621}" dt="2024-10-02T19:43:41.374" v="72" actId="20577"/>
        <pc:sldMkLst>
          <pc:docMk/>
          <pc:sldMk cId="2017839131" sldId="358"/>
        </pc:sldMkLst>
        <pc:spChg chg="del">
          <ac:chgData name="Ethan Cramer" userId="af3ff5d1-7376-4c32-8b96-d850cf4545f7" providerId="ADAL" clId="{DB06DEAF-C629-46E3-B3BF-DC716B413621}" dt="2024-10-02T19:40:38.852" v="12" actId="478"/>
          <ac:spMkLst>
            <pc:docMk/>
            <pc:sldMk cId="2017839131" sldId="358"/>
            <ac:spMk id="27" creationId="{8C713956-14C6-4CF9-C72B-5F8A3300CF8E}"/>
          </ac:spMkLst>
        </pc:spChg>
        <pc:spChg chg="add mod">
          <ac:chgData name="Ethan Cramer" userId="af3ff5d1-7376-4c32-8b96-d850cf4545f7" providerId="ADAL" clId="{DB06DEAF-C629-46E3-B3BF-DC716B413621}" dt="2024-10-02T19:40:39.591" v="13"/>
          <ac:spMkLst>
            <pc:docMk/>
            <pc:sldMk cId="2017839131" sldId="358"/>
            <ac:spMk id="29" creationId="{26E57AA0-71FF-09D4-5325-61D5C5093A24}"/>
          </ac:spMkLst>
        </pc:spChg>
        <pc:spChg chg="mod">
          <ac:chgData name="Ethan Cramer" userId="af3ff5d1-7376-4c32-8b96-d850cf4545f7" providerId="ADAL" clId="{DB06DEAF-C629-46E3-B3BF-DC716B413621}" dt="2024-10-02T19:43:41.374" v="72" actId="20577"/>
          <ac:spMkLst>
            <pc:docMk/>
            <pc:sldMk cId="2017839131" sldId="358"/>
            <ac:spMk id="82" creationId="{98C46DA4-F5CB-4839-AEE4-BCB5E2C427B6}"/>
          </ac:spMkLst>
        </pc:spChg>
      </pc:sldChg>
      <pc:sldChg chg="addSp delSp modSp mod">
        <pc:chgData name="Ethan Cramer" userId="af3ff5d1-7376-4c32-8b96-d850cf4545f7" providerId="ADAL" clId="{DB06DEAF-C629-46E3-B3BF-DC716B413621}" dt="2024-10-02T19:43:45.280" v="73"/>
        <pc:sldMkLst>
          <pc:docMk/>
          <pc:sldMk cId="2395665575" sldId="359"/>
        </pc:sldMkLst>
        <pc:spChg chg="del">
          <ac:chgData name="Ethan Cramer" userId="af3ff5d1-7376-4c32-8b96-d850cf4545f7" providerId="ADAL" clId="{DB06DEAF-C629-46E3-B3BF-DC716B413621}" dt="2024-10-02T19:40:43.795" v="14" actId="478"/>
          <ac:spMkLst>
            <pc:docMk/>
            <pc:sldMk cId="2395665575" sldId="359"/>
            <ac:spMk id="27" creationId="{8C713956-14C6-4CF9-C72B-5F8A3300CF8E}"/>
          </ac:spMkLst>
        </pc:spChg>
        <pc:spChg chg="add mod">
          <ac:chgData name="Ethan Cramer" userId="af3ff5d1-7376-4c32-8b96-d850cf4545f7" providerId="ADAL" clId="{DB06DEAF-C629-46E3-B3BF-DC716B413621}" dt="2024-10-02T19:40:44.235" v="15"/>
          <ac:spMkLst>
            <pc:docMk/>
            <pc:sldMk cId="2395665575" sldId="359"/>
            <ac:spMk id="29" creationId="{F55EA164-75C9-5C04-7A74-C4805E2F628F}"/>
          </ac:spMkLst>
        </pc:spChg>
        <pc:spChg chg="mod">
          <ac:chgData name="Ethan Cramer" userId="af3ff5d1-7376-4c32-8b96-d850cf4545f7" providerId="ADAL" clId="{DB06DEAF-C629-46E3-B3BF-DC716B413621}" dt="2024-10-02T19:43:45.280" v="73"/>
          <ac:spMkLst>
            <pc:docMk/>
            <pc:sldMk cId="2395665575" sldId="359"/>
            <ac:spMk id="82" creationId="{98C46DA4-F5CB-4839-AEE4-BCB5E2C427B6}"/>
          </ac:spMkLst>
        </pc:spChg>
      </pc:sldChg>
      <pc:sldChg chg="addSp delSp modSp new mod">
        <pc:chgData name="Ethan Cramer" userId="af3ff5d1-7376-4c32-8b96-d850cf4545f7" providerId="ADAL" clId="{DB06DEAF-C629-46E3-B3BF-DC716B413621}" dt="2024-10-04T16:22:53.107" v="1312" actId="1076"/>
        <pc:sldMkLst>
          <pc:docMk/>
          <pc:sldMk cId="309244913" sldId="360"/>
        </pc:sldMkLst>
        <pc:spChg chg="del mod">
          <ac:chgData name="Ethan Cramer" userId="af3ff5d1-7376-4c32-8b96-d850cf4545f7" providerId="ADAL" clId="{DB06DEAF-C629-46E3-B3BF-DC716B413621}" dt="2024-10-03T16:27:27.008" v="373" actId="478"/>
          <ac:spMkLst>
            <pc:docMk/>
            <pc:sldMk cId="309244913" sldId="360"/>
            <ac:spMk id="3" creationId="{62270A5F-DEAB-C1E0-9B3C-9802CE13F34C}"/>
          </ac:spMkLst>
        </pc:spChg>
        <pc:spChg chg="mod">
          <ac:chgData name="Ethan Cramer" userId="af3ff5d1-7376-4c32-8b96-d850cf4545f7" providerId="ADAL" clId="{DB06DEAF-C629-46E3-B3BF-DC716B413621}" dt="2024-10-04T16:22:50.019" v="1311" actId="1076"/>
          <ac:spMkLst>
            <pc:docMk/>
            <pc:sldMk cId="309244913" sldId="360"/>
            <ac:spMk id="4" creationId="{EE66F569-7CCD-B4FD-D520-BB483725EB88}"/>
          </ac:spMkLst>
        </pc:spChg>
        <pc:spChg chg="add del mod">
          <ac:chgData name="Ethan Cramer" userId="af3ff5d1-7376-4c32-8b96-d850cf4545f7" providerId="ADAL" clId="{DB06DEAF-C629-46E3-B3BF-DC716B413621}" dt="2024-10-03T16:21:28.400" v="276" actId="478"/>
          <ac:spMkLst>
            <pc:docMk/>
            <pc:sldMk cId="309244913" sldId="360"/>
            <ac:spMk id="8" creationId="{F28D0B53-8BA8-29B0-4DB3-2A47E47C8515}"/>
          </ac:spMkLst>
        </pc:spChg>
        <pc:spChg chg="add mod">
          <ac:chgData name="Ethan Cramer" userId="af3ff5d1-7376-4c32-8b96-d850cf4545f7" providerId="ADAL" clId="{DB06DEAF-C629-46E3-B3BF-DC716B413621}" dt="2024-10-03T16:32:34.006" v="505" actId="20577"/>
          <ac:spMkLst>
            <pc:docMk/>
            <pc:sldMk cId="309244913" sldId="360"/>
            <ac:spMk id="10" creationId="{85EB43B9-DB5D-2B07-6070-34D1A0829752}"/>
          </ac:spMkLst>
        </pc:spChg>
        <pc:spChg chg="add del">
          <ac:chgData name="Ethan Cramer" userId="af3ff5d1-7376-4c32-8b96-d850cf4545f7" providerId="ADAL" clId="{DB06DEAF-C629-46E3-B3BF-DC716B413621}" dt="2024-10-03T16:27:28.826" v="375" actId="22"/>
          <ac:spMkLst>
            <pc:docMk/>
            <pc:sldMk cId="309244913" sldId="360"/>
            <ac:spMk id="12" creationId="{178D397E-C300-6827-BB30-8729A410514C}"/>
          </ac:spMkLst>
        </pc:spChg>
        <pc:spChg chg="add del mod">
          <ac:chgData name="Ethan Cramer" userId="af3ff5d1-7376-4c32-8b96-d850cf4545f7" providerId="ADAL" clId="{DB06DEAF-C629-46E3-B3BF-DC716B413621}" dt="2024-10-03T16:30:36.928" v="465" actId="21"/>
          <ac:spMkLst>
            <pc:docMk/>
            <pc:sldMk cId="309244913" sldId="360"/>
            <ac:spMk id="14" creationId="{620DD36D-6C41-D771-58B1-13A1800DB02A}"/>
          </ac:spMkLst>
        </pc:spChg>
        <pc:spChg chg="add mod">
          <ac:chgData name="Ethan Cramer" userId="af3ff5d1-7376-4c32-8b96-d850cf4545f7" providerId="ADAL" clId="{DB06DEAF-C629-46E3-B3BF-DC716B413621}" dt="2024-10-04T16:22:53.107" v="1312" actId="1076"/>
          <ac:spMkLst>
            <pc:docMk/>
            <pc:sldMk cId="309244913" sldId="360"/>
            <ac:spMk id="16" creationId="{780354D1-F735-2466-7857-78C21BD4F908}"/>
          </ac:spMkLst>
        </pc:spChg>
        <pc:spChg chg="add mod">
          <ac:chgData name="Ethan Cramer" userId="af3ff5d1-7376-4c32-8b96-d850cf4545f7" providerId="ADAL" clId="{DB06DEAF-C629-46E3-B3BF-DC716B413621}" dt="2024-10-03T16:29:35.833" v="412" actId="571"/>
          <ac:spMkLst>
            <pc:docMk/>
            <pc:sldMk cId="309244913" sldId="360"/>
            <ac:spMk id="17" creationId="{730F2002-9DCA-23FF-A289-8AFD76FD5042}"/>
          </ac:spMkLst>
        </pc:spChg>
        <pc:spChg chg="add mod">
          <ac:chgData name="Ethan Cramer" userId="af3ff5d1-7376-4c32-8b96-d850cf4545f7" providerId="ADAL" clId="{DB06DEAF-C629-46E3-B3BF-DC716B413621}" dt="2024-10-03T16:30:40.443" v="466"/>
          <ac:spMkLst>
            <pc:docMk/>
            <pc:sldMk cId="309244913" sldId="360"/>
            <ac:spMk id="18" creationId="{620DD36D-6C41-D771-58B1-13A1800DB02A}"/>
          </ac:spMkLst>
        </pc:spChg>
        <pc:picChg chg="add del mod">
          <ac:chgData name="Ethan Cramer" userId="af3ff5d1-7376-4c32-8b96-d850cf4545f7" providerId="ADAL" clId="{DB06DEAF-C629-46E3-B3BF-DC716B413621}" dt="2024-10-03T16:21:28.884" v="277" actId="478"/>
          <ac:picMkLst>
            <pc:docMk/>
            <pc:sldMk cId="309244913" sldId="360"/>
            <ac:picMk id="6" creationId="{446A41F0-1644-F103-E985-01475F363430}"/>
          </ac:picMkLst>
        </pc:picChg>
      </pc:sldChg>
      <pc:sldChg chg="addSp modSp new mod">
        <pc:chgData name="Ethan Cramer" userId="af3ff5d1-7376-4c32-8b96-d850cf4545f7" providerId="ADAL" clId="{DB06DEAF-C629-46E3-B3BF-DC716B413621}" dt="2024-10-03T16:31:15.774" v="482" actId="20577"/>
        <pc:sldMkLst>
          <pc:docMk/>
          <pc:sldMk cId="115625841" sldId="361"/>
        </pc:sldMkLst>
        <pc:spChg chg="mod">
          <ac:chgData name="Ethan Cramer" userId="af3ff5d1-7376-4c32-8b96-d850cf4545f7" providerId="ADAL" clId="{DB06DEAF-C629-46E3-B3BF-DC716B413621}" dt="2024-10-03T16:30:36.248" v="464" actId="20577"/>
          <ac:spMkLst>
            <pc:docMk/>
            <pc:sldMk cId="115625841" sldId="361"/>
            <ac:spMk id="3" creationId="{5A416D9E-B48A-57F4-72E0-EC545711793D}"/>
          </ac:spMkLst>
        </pc:spChg>
        <pc:spChg chg="mod">
          <ac:chgData name="Ethan Cramer" userId="af3ff5d1-7376-4c32-8b96-d850cf4545f7" providerId="ADAL" clId="{DB06DEAF-C629-46E3-B3BF-DC716B413621}" dt="2024-10-03T16:30:47.805" v="470" actId="21"/>
          <ac:spMkLst>
            <pc:docMk/>
            <pc:sldMk cId="115625841" sldId="361"/>
            <ac:spMk id="4" creationId="{3E66D221-1AE8-263F-2780-79D8A10EE952}"/>
          </ac:spMkLst>
        </pc:spChg>
        <pc:spChg chg="add mod">
          <ac:chgData name="Ethan Cramer" userId="af3ff5d1-7376-4c32-8b96-d850cf4545f7" providerId="ADAL" clId="{DB06DEAF-C629-46E3-B3BF-DC716B413621}" dt="2024-10-03T16:31:15.774" v="482" actId="20577"/>
          <ac:spMkLst>
            <pc:docMk/>
            <pc:sldMk cId="115625841" sldId="361"/>
            <ac:spMk id="5" creationId="{F7770ED9-E587-C503-A7AA-37EE87804B3B}"/>
          </ac:spMkLst>
        </pc:spChg>
      </pc:sldChg>
    </pc:docChg>
  </pc:docChgLst>
  <pc:docChgLst>
    <pc:chgData name="Ethan Cramer" userId="af3ff5d1-7376-4c32-8b96-d850cf4545f7" providerId="ADAL" clId="{3D0B4E90-DA64-4B51-9A30-AB675F44922A}"/>
    <pc:docChg chg="undo custSel addSld delSld modSld sldOrd">
      <pc:chgData name="Ethan Cramer" userId="af3ff5d1-7376-4c32-8b96-d850cf4545f7" providerId="ADAL" clId="{3D0B4E90-DA64-4B51-9A30-AB675F44922A}" dt="2024-11-01T14:04:48.410" v="47" actId="1076"/>
      <pc:docMkLst>
        <pc:docMk/>
      </pc:docMkLst>
      <pc:sldChg chg="delSp modSp mod ord">
        <pc:chgData name="Ethan Cramer" userId="af3ff5d1-7376-4c32-8b96-d850cf4545f7" providerId="ADAL" clId="{3D0B4E90-DA64-4B51-9A30-AB675F44922A}" dt="2024-11-01T14:04:22.214" v="46" actId="14100"/>
        <pc:sldMkLst>
          <pc:docMk/>
          <pc:sldMk cId="2568059076" sldId="346"/>
        </pc:sldMkLst>
        <pc:spChg chg="mod">
          <ac:chgData name="Ethan Cramer" userId="af3ff5d1-7376-4c32-8b96-d850cf4545f7" providerId="ADAL" clId="{3D0B4E90-DA64-4B51-9A30-AB675F44922A}" dt="2024-11-01T14:03:35.205" v="42" actId="1076"/>
          <ac:spMkLst>
            <pc:docMk/>
            <pc:sldMk cId="2568059076" sldId="346"/>
            <ac:spMk id="11" creationId="{8CB58B09-2845-77D2-35A8-19EB4C4EEA4A}"/>
          </ac:spMkLst>
        </pc:spChg>
        <pc:spChg chg="del">
          <ac:chgData name="Ethan Cramer" userId="af3ff5d1-7376-4c32-8b96-d850cf4545f7" providerId="ADAL" clId="{3D0B4E90-DA64-4B51-9A30-AB675F44922A}" dt="2024-11-01T14:02:19.968" v="21" actId="478"/>
          <ac:spMkLst>
            <pc:docMk/>
            <pc:sldMk cId="2568059076" sldId="346"/>
            <ac:spMk id="13" creationId="{A5F076FB-63A2-A850-3194-C7AC53739016}"/>
          </ac:spMkLst>
        </pc:spChg>
        <pc:spChg chg="mod">
          <ac:chgData name="Ethan Cramer" userId="af3ff5d1-7376-4c32-8b96-d850cf4545f7" providerId="ADAL" clId="{3D0B4E90-DA64-4B51-9A30-AB675F44922A}" dt="2024-11-01T14:03:11.009" v="31" actId="1076"/>
          <ac:spMkLst>
            <pc:docMk/>
            <pc:sldMk cId="2568059076" sldId="346"/>
            <ac:spMk id="14" creationId="{4E1FBF0D-3EB7-1A39-980E-3476E1FB2F02}"/>
          </ac:spMkLst>
        </pc:spChg>
        <pc:spChg chg="del">
          <ac:chgData name="Ethan Cramer" userId="af3ff5d1-7376-4c32-8b96-d850cf4545f7" providerId="ADAL" clId="{3D0B4E90-DA64-4B51-9A30-AB675F44922A}" dt="2024-11-01T14:02:18.438" v="20" actId="478"/>
          <ac:spMkLst>
            <pc:docMk/>
            <pc:sldMk cId="2568059076" sldId="346"/>
            <ac:spMk id="15" creationId="{F3C8743A-6059-A53B-CB5E-27E8EAC87C8A}"/>
          </ac:spMkLst>
        </pc:spChg>
        <pc:spChg chg="del">
          <ac:chgData name="Ethan Cramer" userId="af3ff5d1-7376-4c32-8b96-d850cf4545f7" providerId="ADAL" clId="{3D0B4E90-DA64-4B51-9A30-AB675F44922A}" dt="2024-11-01T14:02:17.593" v="19" actId="478"/>
          <ac:spMkLst>
            <pc:docMk/>
            <pc:sldMk cId="2568059076" sldId="346"/>
            <ac:spMk id="32" creationId="{27E2F6FC-0FD9-12DA-2333-F5BE95D18B1D}"/>
          </ac:spMkLst>
        </pc:spChg>
        <pc:spChg chg="mod">
          <ac:chgData name="Ethan Cramer" userId="af3ff5d1-7376-4c32-8b96-d850cf4545f7" providerId="ADAL" clId="{3D0B4E90-DA64-4B51-9A30-AB675F44922A}" dt="2024-11-01T14:02:32.914" v="23" actId="1076"/>
          <ac:spMkLst>
            <pc:docMk/>
            <pc:sldMk cId="2568059076" sldId="346"/>
            <ac:spMk id="33" creationId="{9D74B8CC-13B4-001D-9001-963468013E03}"/>
          </ac:spMkLst>
        </pc:spChg>
        <pc:graphicFrameChg chg="mod">
          <ac:chgData name="Ethan Cramer" userId="af3ff5d1-7376-4c32-8b96-d850cf4545f7" providerId="ADAL" clId="{3D0B4E90-DA64-4B51-9A30-AB675F44922A}" dt="2024-11-01T14:02:38.167" v="24" actId="1076"/>
          <ac:graphicFrameMkLst>
            <pc:docMk/>
            <pc:sldMk cId="2568059076" sldId="346"/>
            <ac:graphicFrameMk id="29" creationId="{7070A6BC-0EB2-F418-B1EB-5E131A5ADF2A}"/>
          </ac:graphicFrameMkLst>
        </pc:graphicFrameChg>
        <pc:picChg chg="mod ord modCrop">
          <ac:chgData name="Ethan Cramer" userId="af3ff5d1-7376-4c32-8b96-d850cf4545f7" providerId="ADAL" clId="{3D0B4E90-DA64-4B51-9A30-AB675F44922A}" dt="2024-11-01T14:04:22.214" v="46" actId="14100"/>
          <ac:picMkLst>
            <pc:docMk/>
            <pc:sldMk cId="2568059076" sldId="346"/>
            <ac:picMk id="31" creationId="{73449896-D442-97BD-4AE8-39D037F08C74}"/>
          </ac:picMkLst>
        </pc:picChg>
      </pc:sldChg>
      <pc:sldChg chg="del">
        <pc:chgData name="Ethan Cramer" userId="af3ff5d1-7376-4c32-8b96-d850cf4545f7" providerId="ADAL" clId="{3D0B4E90-DA64-4B51-9A30-AB675F44922A}" dt="2024-11-01T13:58:59.977" v="0" actId="47"/>
        <pc:sldMkLst>
          <pc:docMk/>
          <pc:sldMk cId="3457979596" sldId="349"/>
        </pc:sldMkLst>
      </pc:sldChg>
      <pc:sldChg chg="addSp delSp modSp add mod">
        <pc:chgData name="Ethan Cramer" userId="af3ff5d1-7376-4c32-8b96-d850cf4545f7" providerId="ADAL" clId="{3D0B4E90-DA64-4B51-9A30-AB675F44922A}" dt="2024-11-01T14:04:48.410" v="47" actId="1076"/>
        <pc:sldMkLst>
          <pc:docMk/>
          <pc:sldMk cId="568934808" sldId="362"/>
        </pc:sldMkLst>
        <pc:spChg chg="add del mod">
          <ac:chgData name="Ethan Cramer" userId="af3ff5d1-7376-4c32-8b96-d850cf4545f7" providerId="ADAL" clId="{3D0B4E90-DA64-4B51-9A30-AB675F44922A}" dt="2024-11-01T14:01:13.271" v="9" actId="478"/>
          <ac:spMkLst>
            <pc:docMk/>
            <pc:sldMk cId="568934808" sldId="362"/>
            <ac:spMk id="5" creationId="{1B7247C4-A0E8-519C-0AD8-29FED2C4241F}"/>
          </ac:spMkLst>
        </pc:spChg>
        <pc:spChg chg="del">
          <ac:chgData name="Ethan Cramer" userId="af3ff5d1-7376-4c32-8b96-d850cf4545f7" providerId="ADAL" clId="{3D0B4E90-DA64-4B51-9A30-AB675F44922A}" dt="2024-11-01T14:01:37.633" v="16" actId="478"/>
          <ac:spMkLst>
            <pc:docMk/>
            <pc:sldMk cId="568934808" sldId="362"/>
            <ac:spMk id="11" creationId="{8CB58B09-2845-77D2-35A8-19EB4C4EEA4A}"/>
          </ac:spMkLst>
        </pc:spChg>
        <pc:spChg chg="mod">
          <ac:chgData name="Ethan Cramer" userId="af3ff5d1-7376-4c32-8b96-d850cf4545f7" providerId="ADAL" clId="{3D0B4E90-DA64-4B51-9A30-AB675F44922A}" dt="2024-11-01T14:04:48.410" v="47" actId="1076"/>
          <ac:spMkLst>
            <pc:docMk/>
            <pc:sldMk cId="568934808" sldId="362"/>
            <ac:spMk id="13" creationId="{A5F076FB-63A2-A850-3194-C7AC53739016}"/>
          </ac:spMkLst>
        </pc:spChg>
        <pc:spChg chg="del">
          <ac:chgData name="Ethan Cramer" userId="af3ff5d1-7376-4c32-8b96-d850cf4545f7" providerId="ADAL" clId="{3D0B4E90-DA64-4B51-9A30-AB675F44922A}" dt="2024-11-01T14:01:36.352" v="15" actId="478"/>
          <ac:spMkLst>
            <pc:docMk/>
            <pc:sldMk cId="568934808" sldId="362"/>
            <ac:spMk id="14" creationId="{4E1FBF0D-3EB7-1A39-980E-3476E1FB2F02}"/>
          </ac:spMkLst>
        </pc:spChg>
        <pc:spChg chg="mod">
          <ac:chgData name="Ethan Cramer" userId="af3ff5d1-7376-4c32-8b96-d850cf4545f7" providerId="ADAL" clId="{3D0B4E90-DA64-4B51-9A30-AB675F44922A}" dt="2024-11-01T14:04:48.410" v="47" actId="1076"/>
          <ac:spMkLst>
            <pc:docMk/>
            <pc:sldMk cId="568934808" sldId="362"/>
            <ac:spMk id="15" creationId="{F3C8743A-6059-A53B-CB5E-27E8EAC87C8A}"/>
          </ac:spMkLst>
        </pc:spChg>
        <pc:spChg chg="mod">
          <ac:chgData name="Ethan Cramer" userId="af3ff5d1-7376-4c32-8b96-d850cf4545f7" providerId="ADAL" clId="{3D0B4E90-DA64-4B51-9A30-AB675F44922A}" dt="2024-11-01T14:04:48.410" v="47" actId="1076"/>
          <ac:spMkLst>
            <pc:docMk/>
            <pc:sldMk cId="568934808" sldId="362"/>
            <ac:spMk id="32" creationId="{27E2F6FC-0FD9-12DA-2333-F5BE95D18B1D}"/>
          </ac:spMkLst>
        </pc:spChg>
        <pc:spChg chg="del">
          <ac:chgData name="Ethan Cramer" userId="af3ff5d1-7376-4c32-8b96-d850cf4545f7" providerId="ADAL" clId="{3D0B4E90-DA64-4B51-9A30-AB675F44922A}" dt="2024-11-01T14:00:54.819" v="5" actId="478"/>
          <ac:spMkLst>
            <pc:docMk/>
            <pc:sldMk cId="568934808" sldId="362"/>
            <ac:spMk id="33" creationId="{9D74B8CC-13B4-001D-9001-963468013E03}"/>
          </ac:spMkLst>
        </pc:spChg>
        <pc:spChg chg="del">
          <ac:chgData name="Ethan Cramer" userId="af3ff5d1-7376-4c32-8b96-d850cf4545f7" providerId="ADAL" clId="{3D0B4E90-DA64-4B51-9A30-AB675F44922A}" dt="2024-11-01T14:03:48.736" v="43" actId="478"/>
          <ac:spMkLst>
            <pc:docMk/>
            <pc:sldMk cId="568934808" sldId="362"/>
            <ac:spMk id="43" creationId="{8EE71CD7-2252-5E1B-5A47-C4BB3622DD48}"/>
          </ac:spMkLst>
        </pc:spChg>
        <pc:graphicFrameChg chg="del">
          <ac:chgData name="Ethan Cramer" userId="af3ff5d1-7376-4c32-8b96-d850cf4545f7" providerId="ADAL" clId="{3D0B4E90-DA64-4B51-9A30-AB675F44922A}" dt="2024-11-01T14:01:08.609" v="7" actId="478"/>
          <ac:graphicFrameMkLst>
            <pc:docMk/>
            <pc:sldMk cId="568934808" sldId="362"/>
            <ac:graphicFrameMk id="29" creationId="{7070A6BC-0EB2-F418-B1EB-5E131A5ADF2A}"/>
          </ac:graphicFrameMkLst>
        </pc:graphicFrameChg>
        <pc:picChg chg="mod modCrop">
          <ac:chgData name="Ethan Cramer" userId="af3ff5d1-7376-4c32-8b96-d850cf4545f7" providerId="ADAL" clId="{3D0B4E90-DA64-4B51-9A30-AB675F44922A}" dt="2024-11-01T14:04:48.410" v="47" actId="1076"/>
          <ac:picMkLst>
            <pc:docMk/>
            <pc:sldMk cId="568934808" sldId="362"/>
            <ac:picMk id="31" creationId="{73449896-D442-97BD-4AE8-39D037F08C74}"/>
          </ac:picMkLst>
        </pc:picChg>
      </pc:sldChg>
    </pc:docChg>
  </pc:docChgLst>
  <pc:docChgLst>
    <pc:chgData name="Ethan Cramer" userId="S::ecramer@lone-star.com::af3ff5d1-7376-4c32-8b96-d850cf4545f7" providerId="AD" clId="Web-{AC627588-EE8E-CFD1-B3E8-E39CE8D3F777}"/>
    <pc:docChg chg="addSld delSld modSld">
      <pc:chgData name="Ethan Cramer" userId="S::ecramer@lone-star.com::af3ff5d1-7376-4c32-8b96-d850cf4545f7" providerId="AD" clId="Web-{AC627588-EE8E-CFD1-B3E8-E39CE8D3F777}" dt="2024-09-30T18:52:29.679" v="4"/>
      <pc:docMkLst>
        <pc:docMk/>
      </pc:docMkLst>
      <pc:sldChg chg="modSp">
        <pc:chgData name="Ethan Cramer" userId="S::ecramer@lone-star.com::af3ff5d1-7376-4c32-8b96-d850cf4545f7" providerId="AD" clId="Web-{AC627588-EE8E-CFD1-B3E8-E39CE8D3F777}" dt="2024-09-30T18:52:10.537" v="0" actId="14100"/>
        <pc:sldMkLst>
          <pc:docMk/>
          <pc:sldMk cId="3593797092" sldId="345"/>
        </pc:sldMkLst>
        <pc:spChg chg="mod">
          <ac:chgData name="Ethan Cramer" userId="S::ecramer@lone-star.com::af3ff5d1-7376-4c32-8b96-d850cf4545f7" providerId="AD" clId="Web-{AC627588-EE8E-CFD1-B3E8-E39CE8D3F777}" dt="2024-09-30T18:52:10.537" v="0" actId="14100"/>
          <ac:spMkLst>
            <pc:docMk/>
            <pc:sldMk cId="3593797092" sldId="345"/>
            <ac:spMk id="78" creationId="{CC2E7560-41B3-E52A-2BCF-56653EF77D61}"/>
          </ac:spMkLst>
        </pc:spChg>
      </pc:sldChg>
      <pc:sldChg chg="add del replId">
        <pc:chgData name="Ethan Cramer" userId="S::ecramer@lone-star.com::af3ff5d1-7376-4c32-8b96-d850cf4545f7" providerId="AD" clId="Web-{AC627588-EE8E-CFD1-B3E8-E39CE8D3F777}" dt="2024-09-30T18:52:24.803" v="2"/>
        <pc:sldMkLst>
          <pc:docMk/>
          <pc:sldMk cId="1638149110" sldId="357"/>
        </pc:sldMkLst>
      </pc:sldChg>
      <pc:sldChg chg="add replId">
        <pc:chgData name="Ethan Cramer" userId="S::ecramer@lone-star.com::af3ff5d1-7376-4c32-8b96-d850cf4545f7" providerId="AD" clId="Web-{AC627588-EE8E-CFD1-B3E8-E39CE8D3F777}" dt="2024-09-30T18:52:27.553" v="3"/>
        <pc:sldMkLst>
          <pc:docMk/>
          <pc:sldMk cId="3107939480" sldId="357"/>
        </pc:sldMkLst>
      </pc:sldChg>
      <pc:sldChg chg="add replId">
        <pc:chgData name="Ethan Cramer" userId="S::ecramer@lone-star.com::af3ff5d1-7376-4c32-8b96-d850cf4545f7" providerId="AD" clId="Web-{AC627588-EE8E-CFD1-B3E8-E39CE8D3F777}" dt="2024-09-30T18:52:29.679" v="4"/>
        <pc:sldMkLst>
          <pc:docMk/>
          <pc:sldMk cId="2017839131" sldId="358"/>
        </pc:sldMkLst>
      </pc:sldChg>
    </pc:docChg>
  </pc:docChgLst>
  <pc:docChgLst>
    <pc:chgData name="Ethan Cramer" userId="af3ff5d1-7376-4c32-8b96-d850cf4545f7" providerId="ADAL" clId="{52E5B444-4F1D-416A-80C1-1D7783E2CAC5}"/>
    <pc:docChg chg="undo redo custSel addSld delSld modSld">
      <pc:chgData name="Ethan Cramer" userId="af3ff5d1-7376-4c32-8b96-d850cf4545f7" providerId="ADAL" clId="{52E5B444-4F1D-416A-80C1-1D7783E2CAC5}" dt="2024-09-30T18:59:39.540" v="6973" actId="20577"/>
      <pc:docMkLst>
        <pc:docMk/>
      </pc:docMkLst>
      <pc:sldChg chg="modSp mod">
        <pc:chgData name="Ethan Cramer" userId="af3ff5d1-7376-4c32-8b96-d850cf4545f7" providerId="ADAL" clId="{52E5B444-4F1D-416A-80C1-1D7783E2CAC5}" dt="2024-09-23T14:45:18.056" v="95" actId="1076"/>
        <pc:sldMkLst>
          <pc:docMk/>
          <pc:sldMk cId="3664686379" sldId="289"/>
        </pc:sldMkLst>
        <pc:spChg chg="mod">
          <ac:chgData name="Ethan Cramer" userId="af3ff5d1-7376-4c32-8b96-d850cf4545f7" providerId="ADAL" clId="{52E5B444-4F1D-416A-80C1-1D7783E2CAC5}" dt="2024-09-23T14:44:24.551" v="76" actId="20577"/>
          <ac:spMkLst>
            <pc:docMk/>
            <pc:sldMk cId="3664686379" sldId="289"/>
            <ac:spMk id="9" creationId="{00000000-0000-0000-0000-000000000000}"/>
          </ac:spMkLst>
        </pc:spChg>
        <pc:spChg chg="mod">
          <ac:chgData name="Ethan Cramer" userId="af3ff5d1-7376-4c32-8b96-d850cf4545f7" providerId="ADAL" clId="{52E5B444-4F1D-416A-80C1-1D7783E2CAC5}" dt="2024-09-23T14:45:18.056" v="95" actId="1076"/>
          <ac:spMkLst>
            <pc:docMk/>
            <pc:sldMk cId="3664686379" sldId="289"/>
            <ac:spMk id="10" creationId="{00000000-0000-0000-0000-000000000000}"/>
          </ac:spMkLst>
        </pc:spChg>
      </pc:sldChg>
      <pc:sldChg chg="modSp del mod">
        <pc:chgData name="Ethan Cramer" userId="af3ff5d1-7376-4c32-8b96-d850cf4545f7" providerId="ADAL" clId="{52E5B444-4F1D-416A-80C1-1D7783E2CAC5}" dt="2024-09-25T16:20:19.539" v="3377" actId="47"/>
        <pc:sldMkLst>
          <pc:docMk/>
          <pc:sldMk cId="1008667600" sldId="290"/>
        </pc:sldMkLst>
        <pc:spChg chg="mod">
          <ac:chgData name="Ethan Cramer" userId="af3ff5d1-7376-4c32-8b96-d850cf4545f7" providerId="ADAL" clId="{52E5B444-4F1D-416A-80C1-1D7783E2CAC5}" dt="2024-09-23T15:12:48.345" v="237" actId="20577"/>
          <ac:spMkLst>
            <pc:docMk/>
            <pc:sldMk cId="1008667600" sldId="290"/>
            <ac:spMk id="4" creationId="{00000000-0000-0000-0000-000000000000}"/>
          </ac:spMkLst>
        </pc:spChg>
      </pc:sldChg>
      <pc:sldChg chg="del">
        <pc:chgData name="Ethan Cramer" userId="af3ff5d1-7376-4c32-8b96-d850cf4545f7" providerId="ADAL" clId="{52E5B444-4F1D-416A-80C1-1D7783E2CAC5}" dt="2024-09-30T18:45:57.435" v="6653" actId="47"/>
        <pc:sldMkLst>
          <pc:docMk/>
          <pc:sldMk cId="2643889358" sldId="315"/>
        </pc:sldMkLst>
      </pc:sldChg>
      <pc:sldChg chg="del">
        <pc:chgData name="Ethan Cramer" userId="af3ff5d1-7376-4c32-8b96-d850cf4545f7" providerId="ADAL" clId="{52E5B444-4F1D-416A-80C1-1D7783E2CAC5}" dt="2024-09-30T18:45:57.435" v="6653" actId="47"/>
        <pc:sldMkLst>
          <pc:docMk/>
          <pc:sldMk cId="838981662" sldId="316"/>
        </pc:sldMkLst>
      </pc:sldChg>
      <pc:sldChg chg="del">
        <pc:chgData name="Ethan Cramer" userId="af3ff5d1-7376-4c32-8b96-d850cf4545f7" providerId="ADAL" clId="{52E5B444-4F1D-416A-80C1-1D7783E2CAC5}" dt="2024-09-30T18:45:57.435" v="6653" actId="47"/>
        <pc:sldMkLst>
          <pc:docMk/>
          <pc:sldMk cId="1654970387" sldId="317"/>
        </pc:sldMkLst>
      </pc:sldChg>
      <pc:sldChg chg="del">
        <pc:chgData name="Ethan Cramer" userId="af3ff5d1-7376-4c32-8b96-d850cf4545f7" providerId="ADAL" clId="{52E5B444-4F1D-416A-80C1-1D7783E2CAC5}" dt="2024-09-30T18:45:57.435" v="6653" actId="47"/>
        <pc:sldMkLst>
          <pc:docMk/>
          <pc:sldMk cId="2083326299" sldId="318"/>
        </pc:sldMkLst>
      </pc:sldChg>
      <pc:sldChg chg="del">
        <pc:chgData name="Ethan Cramer" userId="af3ff5d1-7376-4c32-8b96-d850cf4545f7" providerId="ADAL" clId="{52E5B444-4F1D-416A-80C1-1D7783E2CAC5}" dt="2024-09-30T18:45:57.435" v="6653" actId="47"/>
        <pc:sldMkLst>
          <pc:docMk/>
          <pc:sldMk cId="2133227302" sldId="319"/>
        </pc:sldMkLst>
      </pc:sldChg>
      <pc:sldChg chg="del">
        <pc:chgData name="Ethan Cramer" userId="af3ff5d1-7376-4c32-8b96-d850cf4545f7" providerId="ADAL" clId="{52E5B444-4F1D-416A-80C1-1D7783E2CAC5}" dt="2024-09-30T18:45:57.435" v="6653" actId="47"/>
        <pc:sldMkLst>
          <pc:docMk/>
          <pc:sldMk cId="1614446318" sldId="320"/>
        </pc:sldMkLst>
      </pc:sldChg>
      <pc:sldChg chg="del">
        <pc:chgData name="Ethan Cramer" userId="af3ff5d1-7376-4c32-8b96-d850cf4545f7" providerId="ADAL" clId="{52E5B444-4F1D-416A-80C1-1D7783E2CAC5}" dt="2024-09-30T18:45:57.435" v="6653" actId="47"/>
        <pc:sldMkLst>
          <pc:docMk/>
          <pc:sldMk cId="1606149056" sldId="321"/>
        </pc:sldMkLst>
      </pc:sldChg>
      <pc:sldChg chg="del">
        <pc:chgData name="Ethan Cramer" userId="af3ff5d1-7376-4c32-8b96-d850cf4545f7" providerId="ADAL" clId="{52E5B444-4F1D-416A-80C1-1D7783E2CAC5}" dt="2024-09-30T18:45:57.435" v="6653" actId="47"/>
        <pc:sldMkLst>
          <pc:docMk/>
          <pc:sldMk cId="1174211107" sldId="322"/>
        </pc:sldMkLst>
      </pc:sldChg>
      <pc:sldChg chg="del">
        <pc:chgData name="Ethan Cramer" userId="af3ff5d1-7376-4c32-8b96-d850cf4545f7" providerId="ADAL" clId="{52E5B444-4F1D-416A-80C1-1D7783E2CAC5}" dt="2024-09-30T18:45:57.435" v="6653" actId="47"/>
        <pc:sldMkLst>
          <pc:docMk/>
          <pc:sldMk cId="1507287558" sldId="323"/>
        </pc:sldMkLst>
      </pc:sldChg>
      <pc:sldChg chg="del">
        <pc:chgData name="Ethan Cramer" userId="af3ff5d1-7376-4c32-8b96-d850cf4545f7" providerId="ADAL" clId="{52E5B444-4F1D-416A-80C1-1D7783E2CAC5}" dt="2024-09-30T18:45:57.435" v="6653" actId="47"/>
        <pc:sldMkLst>
          <pc:docMk/>
          <pc:sldMk cId="1254449973" sldId="324"/>
        </pc:sldMkLst>
      </pc:sldChg>
      <pc:sldChg chg="del">
        <pc:chgData name="Ethan Cramer" userId="af3ff5d1-7376-4c32-8b96-d850cf4545f7" providerId="ADAL" clId="{52E5B444-4F1D-416A-80C1-1D7783E2CAC5}" dt="2024-09-30T18:45:57.435" v="6653" actId="47"/>
        <pc:sldMkLst>
          <pc:docMk/>
          <pc:sldMk cId="1080914677" sldId="325"/>
        </pc:sldMkLst>
      </pc:sldChg>
      <pc:sldChg chg="del">
        <pc:chgData name="Ethan Cramer" userId="af3ff5d1-7376-4c32-8b96-d850cf4545f7" providerId="ADAL" clId="{52E5B444-4F1D-416A-80C1-1D7783E2CAC5}" dt="2024-09-30T18:45:57.435" v="6653" actId="47"/>
        <pc:sldMkLst>
          <pc:docMk/>
          <pc:sldMk cId="732624783" sldId="326"/>
        </pc:sldMkLst>
      </pc:sldChg>
      <pc:sldChg chg="del">
        <pc:chgData name="Ethan Cramer" userId="af3ff5d1-7376-4c32-8b96-d850cf4545f7" providerId="ADAL" clId="{52E5B444-4F1D-416A-80C1-1D7783E2CAC5}" dt="2024-09-30T18:45:57.435" v="6653" actId="47"/>
        <pc:sldMkLst>
          <pc:docMk/>
          <pc:sldMk cId="474365716" sldId="327"/>
        </pc:sldMkLst>
      </pc:sldChg>
      <pc:sldChg chg="del">
        <pc:chgData name="Ethan Cramer" userId="af3ff5d1-7376-4c32-8b96-d850cf4545f7" providerId="ADAL" clId="{52E5B444-4F1D-416A-80C1-1D7783E2CAC5}" dt="2024-09-30T18:45:57.435" v="6653" actId="47"/>
        <pc:sldMkLst>
          <pc:docMk/>
          <pc:sldMk cId="4025018384" sldId="328"/>
        </pc:sldMkLst>
      </pc:sldChg>
      <pc:sldChg chg="del">
        <pc:chgData name="Ethan Cramer" userId="af3ff5d1-7376-4c32-8b96-d850cf4545f7" providerId="ADAL" clId="{52E5B444-4F1D-416A-80C1-1D7783E2CAC5}" dt="2024-09-30T18:45:57.435" v="6653" actId="47"/>
        <pc:sldMkLst>
          <pc:docMk/>
          <pc:sldMk cId="1490896840" sldId="329"/>
        </pc:sldMkLst>
      </pc:sldChg>
      <pc:sldChg chg="del">
        <pc:chgData name="Ethan Cramer" userId="af3ff5d1-7376-4c32-8b96-d850cf4545f7" providerId="ADAL" clId="{52E5B444-4F1D-416A-80C1-1D7783E2CAC5}" dt="2024-09-30T18:45:57.435" v="6653" actId="47"/>
        <pc:sldMkLst>
          <pc:docMk/>
          <pc:sldMk cId="2859232040" sldId="330"/>
        </pc:sldMkLst>
      </pc:sldChg>
      <pc:sldChg chg="addSp delSp modSp new mod">
        <pc:chgData name="Ethan Cramer" userId="af3ff5d1-7376-4c32-8b96-d850cf4545f7" providerId="ADAL" clId="{52E5B444-4F1D-416A-80C1-1D7783E2CAC5}" dt="2024-09-25T16:24:05.013" v="3670" actId="20577"/>
        <pc:sldMkLst>
          <pc:docMk/>
          <pc:sldMk cId="106347625" sldId="331"/>
        </pc:sldMkLst>
        <pc:spChg chg="mod">
          <ac:chgData name="Ethan Cramer" userId="af3ff5d1-7376-4c32-8b96-d850cf4545f7" providerId="ADAL" clId="{52E5B444-4F1D-416A-80C1-1D7783E2CAC5}" dt="2024-09-23T15:19:56.452" v="373" actId="20577"/>
          <ac:spMkLst>
            <pc:docMk/>
            <pc:sldMk cId="106347625" sldId="331"/>
            <ac:spMk id="3" creationId="{E85BC3A1-288B-2C51-6528-0F1AF33116C3}"/>
          </ac:spMkLst>
        </pc:spChg>
        <pc:spChg chg="del">
          <ac:chgData name="Ethan Cramer" userId="af3ff5d1-7376-4c32-8b96-d850cf4545f7" providerId="ADAL" clId="{52E5B444-4F1D-416A-80C1-1D7783E2CAC5}" dt="2024-09-23T15:09:40.680" v="108"/>
          <ac:spMkLst>
            <pc:docMk/>
            <pc:sldMk cId="106347625" sldId="331"/>
            <ac:spMk id="4" creationId="{5F77D764-67C5-3F16-1EE5-24D0E409C716}"/>
          </ac:spMkLst>
        </pc:spChg>
        <pc:spChg chg="add mod">
          <ac:chgData name="Ethan Cramer" userId="af3ff5d1-7376-4c32-8b96-d850cf4545f7" providerId="ADAL" clId="{52E5B444-4F1D-416A-80C1-1D7783E2CAC5}" dt="2024-09-25T16:21:33.139" v="3451" actId="1076"/>
          <ac:spMkLst>
            <pc:docMk/>
            <pc:sldMk cId="106347625" sldId="331"/>
            <ac:spMk id="5" creationId="{141D7A1D-1D37-EADC-0CC1-851DC505E3FA}"/>
          </ac:spMkLst>
        </pc:spChg>
        <pc:spChg chg="add mod">
          <ac:chgData name="Ethan Cramer" userId="af3ff5d1-7376-4c32-8b96-d850cf4545f7" providerId="ADAL" clId="{52E5B444-4F1D-416A-80C1-1D7783E2CAC5}" dt="2024-09-23T15:08:56.990" v="98"/>
          <ac:spMkLst>
            <pc:docMk/>
            <pc:sldMk cId="106347625" sldId="331"/>
            <ac:spMk id="5" creationId="{B3DA4414-380C-03EC-5E37-541932C3B685}"/>
          </ac:spMkLst>
        </pc:spChg>
        <pc:spChg chg="add del mod">
          <ac:chgData name="Ethan Cramer" userId="af3ff5d1-7376-4c32-8b96-d850cf4545f7" providerId="ADAL" clId="{52E5B444-4F1D-416A-80C1-1D7783E2CAC5}" dt="2024-09-25T16:24:02.584" v="3668" actId="478"/>
          <ac:spMkLst>
            <pc:docMk/>
            <pc:sldMk cId="106347625" sldId="331"/>
            <ac:spMk id="7" creationId="{B1A718EF-FFD1-5221-1E50-DEEC299A4D3B}"/>
          </ac:spMkLst>
        </pc:spChg>
        <pc:spChg chg="add del mod">
          <ac:chgData name="Ethan Cramer" userId="af3ff5d1-7376-4c32-8b96-d850cf4545f7" providerId="ADAL" clId="{52E5B444-4F1D-416A-80C1-1D7783E2CAC5}" dt="2024-09-25T16:24:05.013" v="3670" actId="20577"/>
          <ac:spMkLst>
            <pc:docMk/>
            <pc:sldMk cId="106347625" sldId="331"/>
            <ac:spMk id="8" creationId="{3100CB95-24FF-5D5F-71C5-1D3E29B83131}"/>
          </ac:spMkLst>
        </pc:spChg>
        <pc:spChg chg="add mod">
          <ac:chgData name="Ethan Cramer" userId="af3ff5d1-7376-4c32-8b96-d850cf4545f7" providerId="ADAL" clId="{52E5B444-4F1D-416A-80C1-1D7783E2CAC5}" dt="2024-09-23T15:09:37.623" v="107"/>
          <ac:spMkLst>
            <pc:docMk/>
            <pc:sldMk cId="106347625" sldId="331"/>
            <ac:spMk id="8" creationId="{496C4F8F-A26E-4713-4ACA-5B1AD7BEDE56}"/>
          </ac:spMkLst>
        </pc:spChg>
        <pc:spChg chg="add del mod">
          <ac:chgData name="Ethan Cramer" userId="af3ff5d1-7376-4c32-8b96-d850cf4545f7" providerId="ADAL" clId="{52E5B444-4F1D-416A-80C1-1D7783E2CAC5}" dt="2024-09-23T15:10:07.008" v="117" actId="478"/>
          <ac:spMkLst>
            <pc:docMk/>
            <pc:sldMk cId="106347625" sldId="331"/>
            <ac:spMk id="11" creationId="{B24F28FF-2F92-1EB3-A33B-1838759D0E6D}"/>
          </ac:spMkLst>
        </pc:spChg>
        <pc:spChg chg="add del mod">
          <ac:chgData name="Ethan Cramer" userId="af3ff5d1-7376-4c32-8b96-d850cf4545f7" providerId="ADAL" clId="{52E5B444-4F1D-416A-80C1-1D7783E2CAC5}" dt="2024-09-23T15:10:08.846" v="119"/>
          <ac:spMkLst>
            <pc:docMk/>
            <pc:sldMk cId="106347625" sldId="331"/>
            <ac:spMk id="13" creationId="{F410D44C-9EE4-E865-76A1-02D18C2F8C2B}"/>
          </ac:spMkLst>
        </pc:spChg>
        <pc:spChg chg="add mod">
          <ac:chgData name="Ethan Cramer" userId="af3ff5d1-7376-4c32-8b96-d850cf4545f7" providerId="ADAL" clId="{52E5B444-4F1D-416A-80C1-1D7783E2CAC5}" dt="2024-09-25T16:21:30.226" v="3450" actId="1076"/>
          <ac:spMkLst>
            <pc:docMk/>
            <pc:sldMk cId="106347625" sldId="331"/>
            <ac:spMk id="16" creationId="{19C247AC-4F73-0DEB-BC1D-2408181AD4A4}"/>
          </ac:spMkLst>
        </pc:spChg>
        <pc:picChg chg="add mod">
          <ac:chgData name="Ethan Cramer" userId="af3ff5d1-7376-4c32-8b96-d850cf4545f7" providerId="ADAL" clId="{52E5B444-4F1D-416A-80C1-1D7783E2CAC5}" dt="2024-09-25T16:21:33.139" v="3451" actId="1076"/>
          <ac:picMkLst>
            <pc:docMk/>
            <pc:sldMk cId="106347625" sldId="331"/>
            <ac:picMk id="4" creationId="{DDE9D63D-EDC0-270F-85F9-49AAD769C138}"/>
          </ac:picMkLst>
        </pc:picChg>
        <pc:picChg chg="add mod">
          <ac:chgData name="Ethan Cramer" userId="af3ff5d1-7376-4c32-8b96-d850cf4545f7" providerId="ADAL" clId="{52E5B444-4F1D-416A-80C1-1D7783E2CAC5}" dt="2024-09-23T15:08:53.908" v="97"/>
          <ac:picMkLst>
            <pc:docMk/>
            <pc:sldMk cId="106347625" sldId="331"/>
            <ac:picMk id="6" creationId="{C5D0E792-A525-9790-06EB-AC04DB557CD1}"/>
          </ac:picMkLst>
        </pc:picChg>
        <pc:picChg chg="add del mod">
          <ac:chgData name="Ethan Cramer" userId="af3ff5d1-7376-4c32-8b96-d850cf4545f7" providerId="ADAL" clId="{52E5B444-4F1D-416A-80C1-1D7783E2CAC5}" dt="2024-09-23T15:09:35.493" v="105" actId="478"/>
          <ac:picMkLst>
            <pc:docMk/>
            <pc:sldMk cId="106347625" sldId="331"/>
            <ac:picMk id="7" creationId="{3AD9AA75-33F4-9811-3EAC-A8D8FB48A42A}"/>
          </ac:picMkLst>
        </pc:picChg>
        <pc:picChg chg="add mod">
          <ac:chgData name="Ethan Cramer" userId="af3ff5d1-7376-4c32-8b96-d850cf4545f7" providerId="ADAL" clId="{52E5B444-4F1D-416A-80C1-1D7783E2CAC5}" dt="2024-09-23T15:09:36.203" v="106"/>
          <ac:picMkLst>
            <pc:docMk/>
            <pc:sldMk cId="106347625" sldId="331"/>
            <ac:picMk id="9" creationId="{77F12985-3E0B-9318-33A5-36B3091FA9D9}"/>
          </ac:picMkLst>
        </pc:picChg>
        <pc:picChg chg="add del mod">
          <ac:chgData name="Ethan Cramer" userId="af3ff5d1-7376-4c32-8b96-d850cf4545f7" providerId="ADAL" clId="{52E5B444-4F1D-416A-80C1-1D7783E2CAC5}" dt="2024-09-23T15:10:08.142" v="118" actId="21"/>
          <ac:picMkLst>
            <pc:docMk/>
            <pc:sldMk cId="106347625" sldId="331"/>
            <ac:picMk id="10" creationId="{BDC24161-D923-A192-C339-00F27BF7CD2B}"/>
          </ac:picMkLst>
        </pc:picChg>
        <pc:picChg chg="add mod">
          <ac:chgData name="Ethan Cramer" userId="af3ff5d1-7376-4c32-8b96-d850cf4545f7" providerId="ADAL" clId="{52E5B444-4F1D-416A-80C1-1D7783E2CAC5}" dt="2024-09-25T16:21:30.226" v="3450" actId="1076"/>
          <ac:picMkLst>
            <pc:docMk/>
            <pc:sldMk cId="106347625" sldId="331"/>
            <ac:picMk id="14" creationId="{BDC24161-D923-A192-C339-00F27BF7CD2B}"/>
          </ac:picMkLst>
        </pc:picChg>
        <pc:cxnChg chg="add mod">
          <ac:chgData name="Ethan Cramer" userId="af3ff5d1-7376-4c32-8b96-d850cf4545f7" providerId="ADAL" clId="{52E5B444-4F1D-416A-80C1-1D7783E2CAC5}" dt="2024-09-25T16:21:40.882" v="3453" actId="1076"/>
          <ac:cxnSpMkLst>
            <pc:docMk/>
            <pc:sldMk cId="106347625" sldId="331"/>
            <ac:cxnSpMk id="6" creationId="{E87B643F-1986-C6CF-7AA4-B097A0B60860}"/>
          </ac:cxnSpMkLst>
        </pc:cxnChg>
      </pc:sldChg>
      <pc:sldChg chg="addSp delSp modSp new mod">
        <pc:chgData name="Ethan Cramer" userId="af3ff5d1-7376-4c32-8b96-d850cf4545f7" providerId="ADAL" clId="{52E5B444-4F1D-416A-80C1-1D7783E2CAC5}" dt="2024-09-25T16:23:31.791" v="3605" actId="1582"/>
        <pc:sldMkLst>
          <pc:docMk/>
          <pc:sldMk cId="2956481761" sldId="332"/>
        </pc:sldMkLst>
        <pc:spChg chg="mod">
          <ac:chgData name="Ethan Cramer" userId="af3ff5d1-7376-4c32-8b96-d850cf4545f7" providerId="ADAL" clId="{52E5B444-4F1D-416A-80C1-1D7783E2CAC5}" dt="2024-09-25T16:22:26.196" v="3510" actId="1076"/>
          <ac:spMkLst>
            <pc:docMk/>
            <pc:sldMk cId="2956481761" sldId="332"/>
            <ac:spMk id="3" creationId="{9DA206B4-5E85-648E-0537-73A4CEAD672B}"/>
          </ac:spMkLst>
        </pc:spChg>
        <pc:spChg chg="del">
          <ac:chgData name="Ethan Cramer" userId="af3ff5d1-7376-4c32-8b96-d850cf4545f7" providerId="ADAL" clId="{52E5B444-4F1D-416A-80C1-1D7783E2CAC5}" dt="2024-09-23T15:10:26.809" v="124" actId="478"/>
          <ac:spMkLst>
            <pc:docMk/>
            <pc:sldMk cId="2956481761" sldId="332"/>
            <ac:spMk id="4" creationId="{1C1398AE-8DCE-8E9E-102A-9EE88A7481D2}"/>
          </ac:spMkLst>
        </pc:spChg>
        <pc:spChg chg="add mod">
          <ac:chgData name="Ethan Cramer" userId="af3ff5d1-7376-4c32-8b96-d850cf4545f7" providerId="ADAL" clId="{52E5B444-4F1D-416A-80C1-1D7783E2CAC5}" dt="2024-09-25T16:21:04.458" v="3448" actId="20577"/>
          <ac:spMkLst>
            <pc:docMk/>
            <pc:sldMk cId="2956481761" sldId="332"/>
            <ac:spMk id="4" creationId="{DAB08B2A-9D3E-D32D-100C-2D51644EBAA6}"/>
          </ac:spMkLst>
        </pc:spChg>
        <pc:spChg chg="add mod">
          <ac:chgData name="Ethan Cramer" userId="af3ff5d1-7376-4c32-8b96-d850cf4545f7" providerId="ADAL" clId="{52E5B444-4F1D-416A-80C1-1D7783E2CAC5}" dt="2024-09-25T16:21:00.239" v="3440" actId="27636"/>
          <ac:spMkLst>
            <pc:docMk/>
            <pc:sldMk cId="2956481761" sldId="332"/>
            <ac:spMk id="6" creationId="{1AE7CA2E-5852-04B1-B8CB-68C9A67129C7}"/>
          </ac:spMkLst>
        </pc:spChg>
        <pc:spChg chg="add del mod">
          <ac:chgData name="Ethan Cramer" userId="af3ff5d1-7376-4c32-8b96-d850cf4545f7" providerId="ADAL" clId="{52E5B444-4F1D-416A-80C1-1D7783E2CAC5}" dt="2024-09-25T16:21:05.389" v="3449" actId="478"/>
          <ac:spMkLst>
            <pc:docMk/>
            <pc:sldMk cId="2956481761" sldId="332"/>
            <ac:spMk id="8" creationId="{904DF36A-0906-35E0-6E09-EC7D3AB5855A}"/>
          </ac:spMkLst>
        </pc:spChg>
        <pc:spChg chg="add mod">
          <ac:chgData name="Ethan Cramer" userId="af3ff5d1-7376-4c32-8b96-d850cf4545f7" providerId="ADAL" clId="{52E5B444-4F1D-416A-80C1-1D7783E2CAC5}" dt="2024-09-25T16:23:31.791" v="3605" actId="1582"/>
          <ac:spMkLst>
            <pc:docMk/>
            <pc:sldMk cId="2956481761" sldId="332"/>
            <ac:spMk id="9" creationId="{0B4BA057-D1CF-36CC-DFEA-2FBD6E8B647F}"/>
          </ac:spMkLst>
        </pc:spChg>
        <pc:graphicFrameChg chg="add mod modGraphic">
          <ac:chgData name="Ethan Cramer" userId="af3ff5d1-7376-4c32-8b96-d850cf4545f7" providerId="ADAL" clId="{52E5B444-4F1D-416A-80C1-1D7783E2CAC5}" dt="2024-09-24T14:12:48.455" v="740" actId="255"/>
          <ac:graphicFrameMkLst>
            <pc:docMk/>
            <pc:sldMk cId="2956481761" sldId="332"/>
            <ac:graphicFrameMk id="5" creationId="{9FEDCA38-F976-C41F-4E05-7F95C053AE13}"/>
          </ac:graphicFrameMkLst>
        </pc:graphicFrameChg>
        <pc:picChg chg="add mod">
          <ac:chgData name="Ethan Cramer" userId="af3ff5d1-7376-4c32-8b96-d850cf4545f7" providerId="ADAL" clId="{52E5B444-4F1D-416A-80C1-1D7783E2CAC5}" dt="2024-09-23T15:10:24.094" v="122"/>
          <ac:picMkLst>
            <pc:docMk/>
            <pc:sldMk cId="2956481761" sldId="332"/>
            <ac:picMk id="7" creationId="{D5FF611F-259E-FFD9-1BF2-CC3C644FD487}"/>
          </ac:picMkLst>
        </pc:picChg>
      </pc:sldChg>
      <pc:sldChg chg="addSp delSp modSp new del mod">
        <pc:chgData name="Ethan Cramer" userId="af3ff5d1-7376-4c32-8b96-d850cf4545f7" providerId="ADAL" clId="{52E5B444-4F1D-416A-80C1-1D7783E2CAC5}" dt="2024-09-25T16:24:46.039" v="3696" actId="47"/>
        <pc:sldMkLst>
          <pc:docMk/>
          <pc:sldMk cId="1759348463" sldId="333"/>
        </pc:sldMkLst>
        <pc:spChg chg="mod">
          <ac:chgData name="Ethan Cramer" userId="af3ff5d1-7376-4c32-8b96-d850cf4545f7" providerId="ADAL" clId="{52E5B444-4F1D-416A-80C1-1D7783E2CAC5}" dt="2024-09-23T15:10:53.130" v="126"/>
          <ac:spMkLst>
            <pc:docMk/>
            <pc:sldMk cId="1759348463" sldId="333"/>
            <ac:spMk id="3" creationId="{265EF36E-F4C7-B3AB-1B39-875145CD3AEA}"/>
          </ac:spMkLst>
        </pc:spChg>
        <pc:spChg chg="add del mod">
          <ac:chgData name="Ethan Cramer" userId="af3ff5d1-7376-4c32-8b96-d850cf4545f7" providerId="ADAL" clId="{52E5B444-4F1D-416A-80C1-1D7783E2CAC5}" dt="2024-09-25T16:24:21.223" v="3683" actId="478"/>
          <ac:spMkLst>
            <pc:docMk/>
            <pc:sldMk cId="1759348463" sldId="333"/>
            <ac:spMk id="4" creationId="{349A75C4-04BD-F3C4-5E96-243F096BEF56}"/>
          </ac:spMkLst>
        </pc:spChg>
        <pc:spChg chg="del mod">
          <ac:chgData name="Ethan Cramer" userId="af3ff5d1-7376-4c32-8b96-d850cf4545f7" providerId="ADAL" clId="{52E5B444-4F1D-416A-80C1-1D7783E2CAC5}" dt="2024-09-23T15:11:27.249" v="134" actId="478"/>
          <ac:spMkLst>
            <pc:docMk/>
            <pc:sldMk cId="1759348463" sldId="333"/>
            <ac:spMk id="4" creationId="{F532D7DA-BB74-F48E-CD5A-2540F85E272A}"/>
          </ac:spMkLst>
        </pc:spChg>
        <pc:spChg chg="add del mod">
          <ac:chgData name="Ethan Cramer" userId="af3ff5d1-7376-4c32-8b96-d850cf4545f7" providerId="ADAL" clId="{52E5B444-4F1D-416A-80C1-1D7783E2CAC5}" dt="2024-09-23T15:15:02.160" v="264" actId="478"/>
          <ac:spMkLst>
            <pc:docMk/>
            <pc:sldMk cId="1759348463" sldId="333"/>
            <ac:spMk id="8" creationId="{760EBDEF-EB50-4AB6-6210-61F55B32781D}"/>
          </ac:spMkLst>
        </pc:spChg>
        <pc:graphicFrameChg chg="add mod modGraphic">
          <ac:chgData name="Ethan Cramer" userId="af3ff5d1-7376-4c32-8b96-d850cf4545f7" providerId="ADAL" clId="{52E5B444-4F1D-416A-80C1-1D7783E2CAC5}" dt="2024-09-23T15:14:49.350" v="261" actId="20577"/>
          <ac:graphicFrameMkLst>
            <pc:docMk/>
            <pc:sldMk cId="1759348463" sldId="333"/>
            <ac:graphicFrameMk id="5" creationId="{642BE9E6-5DFF-1766-B5B9-BDBA7CA7F90D}"/>
          </ac:graphicFrameMkLst>
        </pc:graphicFrameChg>
        <pc:picChg chg="add del mod">
          <ac:chgData name="Ethan Cramer" userId="af3ff5d1-7376-4c32-8b96-d850cf4545f7" providerId="ADAL" clId="{52E5B444-4F1D-416A-80C1-1D7783E2CAC5}" dt="2024-09-23T15:15:01.157" v="263" actId="478"/>
          <ac:picMkLst>
            <pc:docMk/>
            <pc:sldMk cId="1759348463" sldId="333"/>
            <ac:picMk id="6" creationId="{6DF24F1F-FE52-BE13-9D70-C603321FBC53}"/>
          </ac:picMkLst>
        </pc:picChg>
      </pc:sldChg>
      <pc:sldChg chg="addSp delSp modSp add mod">
        <pc:chgData name="Ethan Cramer" userId="af3ff5d1-7376-4c32-8b96-d850cf4545f7" providerId="ADAL" clId="{52E5B444-4F1D-416A-80C1-1D7783E2CAC5}" dt="2024-09-25T16:27:15.391" v="3746" actId="478"/>
        <pc:sldMkLst>
          <pc:docMk/>
          <pc:sldMk cId="4103379596" sldId="334"/>
        </pc:sldMkLst>
        <pc:spChg chg="mod">
          <ac:chgData name="Ethan Cramer" userId="af3ff5d1-7376-4c32-8b96-d850cf4545f7" providerId="ADAL" clId="{52E5B444-4F1D-416A-80C1-1D7783E2CAC5}" dt="2024-09-25T16:25:46.068" v="3724" actId="1076"/>
          <ac:spMkLst>
            <pc:docMk/>
            <pc:sldMk cId="4103379596" sldId="334"/>
            <ac:spMk id="3" creationId="{265EF36E-F4C7-B3AB-1B39-875145CD3AEA}"/>
          </ac:spMkLst>
        </pc:spChg>
        <pc:spChg chg="add mod">
          <ac:chgData name="Ethan Cramer" userId="af3ff5d1-7376-4c32-8b96-d850cf4545f7" providerId="ADAL" clId="{52E5B444-4F1D-416A-80C1-1D7783E2CAC5}" dt="2024-09-25T16:25:25.194" v="3716" actId="208"/>
          <ac:spMkLst>
            <pc:docMk/>
            <pc:sldMk cId="4103379596" sldId="334"/>
            <ac:spMk id="4" creationId="{9F397255-9342-9FE5-7A99-64030BA95135}"/>
          </ac:spMkLst>
        </pc:spChg>
        <pc:spChg chg="add mod">
          <ac:chgData name="Ethan Cramer" userId="af3ff5d1-7376-4c32-8b96-d850cf4545f7" providerId="ADAL" clId="{52E5B444-4F1D-416A-80C1-1D7783E2CAC5}" dt="2024-09-25T16:25:25.194" v="3716" actId="208"/>
          <ac:spMkLst>
            <pc:docMk/>
            <pc:sldMk cId="4103379596" sldId="334"/>
            <ac:spMk id="7" creationId="{98820FD0-0C7D-3B32-F999-815B8C4F5BCD}"/>
          </ac:spMkLst>
        </pc:spChg>
        <pc:spChg chg="mod">
          <ac:chgData name="Ethan Cramer" userId="af3ff5d1-7376-4c32-8b96-d850cf4545f7" providerId="ADAL" clId="{52E5B444-4F1D-416A-80C1-1D7783E2CAC5}" dt="2024-09-25T16:25:25.194" v="3716" actId="208"/>
          <ac:spMkLst>
            <pc:docMk/>
            <pc:sldMk cId="4103379596" sldId="334"/>
            <ac:spMk id="8" creationId="{760EBDEF-EB50-4AB6-6210-61F55B32781D}"/>
          </ac:spMkLst>
        </pc:spChg>
        <pc:spChg chg="add del mod ord">
          <ac:chgData name="Ethan Cramer" userId="af3ff5d1-7376-4c32-8b96-d850cf4545f7" providerId="ADAL" clId="{52E5B444-4F1D-416A-80C1-1D7783E2CAC5}" dt="2024-09-25T16:27:15.391" v="3746" actId="478"/>
          <ac:spMkLst>
            <pc:docMk/>
            <pc:sldMk cId="4103379596" sldId="334"/>
            <ac:spMk id="10" creationId="{791D696F-8462-24E9-B679-118DC06ABD9E}"/>
          </ac:spMkLst>
        </pc:spChg>
        <pc:grpChg chg="add mod">
          <ac:chgData name="Ethan Cramer" userId="af3ff5d1-7376-4c32-8b96-d850cf4545f7" providerId="ADAL" clId="{52E5B444-4F1D-416A-80C1-1D7783E2CAC5}" dt="2024-09-25T16:25:13.058" v="3714" actId="164"/>
          <ac:grpSpMkLst>
            <pc:docMk/>
            <pc:sldMk cId="4103379596" sldId="334"/>
            <ac:grpSpMk id="9" creationId="{636D7FFA-404D-B68F-4726-8375627F3B89}"/>
          </ac:grpSpMkLst>
        </pc:grpChg>
        <pc:picChg chg="mod modCrop">
          <ac:chgData name="Ethan Cramer" userId="af3ff5d1-7376-4c32-8b96-d850cf4545f7" providerId="ADAL" clId="{52E5B444-4F1D-416A-80C1-1D7783E2CAC5}" dt="2024-09-25T16:25:25.194" v="3716" actId="208"/>
          <ac:picMkLst>
            <pc:docMk/>
            <pc:sldMk cId="4103379596" sldId="334"/>
            <ac:picMk id="6" creationId="{6DF24F1F-FE52-BE13-9D70-C603321FBC53}"/>
          </ac:picMkLst>
        </pc:picChg>
      </pc:sldChg>
      <pc:sldChg chg="addSp delSp modSp new mod">
        <pc:chgData name="Ethan Cramer" userId="af3ff5d1-7376-4c32-8b96-d850cf4545f7" providerId="ADAL" clId="{52E5B444-4F1D-416A-80C1-1D7783E2CAC5}" dt="2024-09-25T16:28:11.158" v="3750" actId="478"/>
        <pc:sldMkLst>
          <pc:docMk/>
          <pc:sldMk cId="4099165074" sldId="335"/>
        </pc:sldMkLst>
        <pc:spChg chg="mod">
          <ac:chgData name="Ethan Cramer" userId="af3ff5d1-7376-4c32-8b96-d850cf4545f7" providerId="ADAL" clId="{52E5B444-4F1D-416A-80C1-1D7783E2CAC5}" dt="2024-09-25T16:27:30.958" v="3748" actId="1076"/>
          <ac:spMkLst>
            <pc:docMk/>
            <pc:sldMk cId="4099165074" sldId="335"/>
            <ac:spMk id="3" creationId="{8EB274A9-8B20-F566-465D-3FB9722A87A4}"/>
          </ac:spMkLst>
        </pc:spChg>
        <pc:spChg chg="add mod">
          <ac:chgData name="Ethan Cramer" userId="af3ff5d1-7376-4c32-8b96-d850cf4545f7" providerId="ADAL" clId="{52E5B444-4F1D-416A-80C1-1D7783E2CAC5}" dt="2024-09-25T16:25:29.904" v="3717"/>
          <ac:spMkLst>
            <pc:docMk/>
            <pc:sldMk cId="4099165074" sldId="335"/>
            <ac:spMk id="4" creationId="{0CD8F21F-B6DA-96DD-5273-036294F01B3C}"/>
          </ac:spMkLst>
        </pc:spChg>
        <pc:spChg chg="del mod">
          <ac:chgData name="Ethan Cramer" userId="af3ff5d1-7376-4c32-8b96-d850cf4545f7" providerId="ADAL" clId="{52E5B444-4F1D-416A-80C1-1D7783E2CAC5}" dt="2024-09-23T15:15:58.791" v="301" actId="478"/>
          <ac:spMkLst>
            <pc:docMk/>
            <pc:sldMk cId="4099165074" sldId="335"/>
            <ac:spMk id="4" creationId="{F28F6076-F3A2-90D3-C6B3-FF3327844DCC}"/>
          </ac:spMkLst>
        </pc:spChg>
        <pc:spChg chg="add mod">
          <ac:chgData name="Ethan Cramer" userId="af3ff5d1-7376-4c32-8b96-d850cf4545f7" providerId="ADAL" clId="{52E5B444-4F1D-416A-80C1-1D7783E2CAC5}" dt="2024-09-25T16:26:24.384" v="3734" actId="27636"/>
          <ac:spMkLst>
            <pc:docMk/>
            <pc:sldMk cId="4099165074" sldId="335"/>
            <ac:spMk id="6" creationId="{F4590DE9-9A73-5712-D480-1CFDB74D6B3B}"/>
          </ac:spMkLst>
        </pc:spChg>
        <pc:spChg chg="add del mod">
          <ac:chgData name="Ethan Cramer" userId="af3ff5d1-7376-4c32-8b96-d850cf4545f7" providerId="ADAL" clId="{52E5B444-4F1D-416A-80C1-1D7783E2CAC5}" dt="2024-09-25T16:26:14.960" v="3727" actId="478"/>
          <ac:spMkLst>
            <pc:docMk/>
            <pc:sldMk cId="4099165074" sldId="335"/>
            <ac:spMk id="8" creationId="{F8840A9B-B5CD-942C-054E-FAD7A343099D}"/>
          </ac:spMkLst>
        </pc:spChg>
        <pc:spChg chg="add mod">
          <ac:chgData name="Ethan Cramer" userId="af3ff5d1-7376-4c32-8b96-d850cf4545f7" providerId="ADAL" clId="{52E5B444-4F1D-416A-80C1-1D7783E2CAC5}" dt="2024-09-25T16:26:21.312" v="3732" actId="14100"/>
          <ac:spMkLst>
            <pc:docMk/>
            <pc:sldMk cId="4099165074" sldId="335"/>
            <ac:spMk id="9" creationId="{80E2E5B5-1C59-8558-6D98-0D8A16D69D0B}"/>
          </ac:spMkLst>
        </pc:spChg>
        <pc:spChg chg="add del mod">
          <ac:chgData name="Ethan Cramer" userId="af3ff5d1-7376-4c32-8b96-d850cf4545f7" providerId="ADAL" clId="{52E5B444-4F1D-416A-80C1-1D7783E2CAC5}" dt="2024-09-25T16:28:11.158" v="3750" actId="478"/>
          <ac:spMkLst>
            <pc:docMk/>
            <pc:sldMk cId="4099165074" sldId="335"/>
            <ac:spMk id="10" creationId="{CEB60712-8E83-0491-F195-246D3D19B10C}"/>
          </ac:spMkLst>
        </pc:spChg>
        <pc:graphicFrameChg chg="add mod">
          <ac:chgData name="Ethan Cramer" userId="af3ff5d1-7376-4c32-8b96-d850cf4545f7" providerId="ADAL" clId="{52E5B444-4F1D-416A-80C1-1D7783E2CAC5}" dt="2024-09-23T15:15:54.987" v="299"/>
          <ac:graphicFrameMkLst>
            <pc:docMk/>
            <pc:sldMk cId="4099165074" sldId="335"/>
            <ac:graphicFrameMk id="5" creationId="{36251292-1EA8-62F4-5818-34FFEC6E44AC}"/>
          </ac:graphicFrameMkLst>
        </pc:graphicFrameChg>
        <pc:picChg chg="add mod">
          <ac:chgData name="Ethan Cramer" userId="af3ff5d1-7376-4c32-8b96-d850cf4545f7" providerId="ADAL" clId="{52E5B444-4F1D-416A-80C1-1D7783E2CAC5}" dt="2024-09-23T15:15:54.987" v="299"/>
          <ac:picMkLst>
            <pc:docMk/>
            <pc:sldMk cId="4099165074" sldId="335"/>
            <ac:picMk id="7" creationId="{914FEACD-2603-03DA-5C66-7CFB8B317CF5}"/>
          </ac:picMkLst>
        </pc:picChg>
      </pc:sldChg>
      <pc:sldChg chg="addSp delSp modSp new add del mod">
        <pc:chgData name="Ethan Cramer" userId="af3ff5d1-7376-4c32-8b96-d850cf4545f7" providerId="ADAL" clId="{52E5B444-4F1D-416A-80C1-1D7783E2CAC5}" dt="2024-09-25T16:28:51.006" v="3797" actId="1076"/>
        <pc:sldMkLst>
          <pc:docMk/>
          <pc:sldMk cId="887348000" sldId="336"/>
        </pc:sldMkLst>
        <pc:spChg chg="mod">
          <ac:chgData name="Ethan Cramer" userId="af3ff5d1-7376-4c32-8b96-d850cf4545f7" providerId="ADAL" clId="{52E5B444-4F1D-416A-80C1-1D7783E2CAC5}" dt="2024-09-23T15:18:34.376" v="318"/>
          <ac:spMkLst>
            <pc:docMk/>
            <pc:sldMk cId="887348000" sldId="336"/>
            <ac:spMk id="3" creationId="{83AC1F0D-F774-BC5D-F04A-AFA59F147574}"/>
          </ac:spMkLst>
        </pc:spChg>
        <pc:spChg chg="add mod">
          <ac:chgData name="Ethan Cramer" userId="af3ff5d1-7376-4c32-8b96-d850cf4545f7" providerId="ADAL" clId="{52E5B444-4F1D-416A-80C1-1D7783E2CAC5}" dt="2024-09-25T16:28:51.006" v="3797" actId="1076"/>
          <ac:spMkLst>
            <pc:docMk/>
            <pc:sldMk cId="887348000" sldId="336"/>
            <ac:spMk id="4" creationId="{154A4C83-D568-01A0-A476-7936325C8A10}"/>
          </ac:spMkLst>
        </pc:spChg>
        <pc:spChg chg="del">
          <ac:chgData name="Ethan Cramer" userId="af3ff5d1-7376-4c32-8b96-d850cf4545f7" providerId="ADAL" clId="{52E5B444-4F1D-416A-80C1-1D7783E2CAC5}" dt="2024-09-23T15:17:03.942" v="305" actId="478"/>
          <ac:spMkLst>
            <pc:docMk/>
            <pc:sldMk cId="887348000" sldId="336"/>
            <ac:spMk id="4" creationId="{8110CCE6-859D-2008-5D6C-C944BCD0442B}"/>
          </ac:spMkLst>
        </pc:spChg>
        <pc:graphicFrameChg chg="add mod">
          <ac:chgData name="Ethan Cramer" userId="af3ff5d1-7376-4c32-8b96-d850cf4545f7" providerId="ADAL" clId="{52E5B444-4F1D-416A-80C1-1D7783E2CAC5}" dt="2024-09-23T15:17:00.443" v="303"/>
          <ac:graphicFrameMkLst>
            <pc:docMk/>
            <pc:sldMk cId="887348000" sldId="336"/>
            <ac:graphicFrameMk id="5" creationId="{4FCA9BBE-C12B-0160-9FC8-6558B9FF1F14}"/>
          </ac:graphicFrameMkLst>
        </pc:graphicFrameChg>
        <pc:graphicFrameChg chg="add mod modGraphic">
          <ac:chgData name="Ethan Cramer" userId="af3ff5d1-7376-4c32-8b96-d850cf4545f7" providerId="ADAL" clId="{52E5B444-4F1D-416A-80C1-1D7783E2CAC5}" dt="2024-09-23T15:18:17.145" v="317" actId="255"/>
          <ac:graphicFrameMkLst>
            <pc:docMk/>
            <pc:sldMk cId="887348000" sldId="336"/>
            <ac:graphicFrameMk id="6" creationId="{EDDF5466-34E2-E9A8-D14F-CF79BDC0517B}"/>
          </ac:graphicFrameMkLst>
        </pc:graphicFrameChg>
      </pc:sldChg>
      <pc:sldChg chg="addSp delSp modSp add mod">
        <pc:chgData name="Ethan Cramer" userId="af3ff5d1-7376-4c32-8b96-d850cf4545f7" providerId="ADAL" clId="{52E5B444-4F1D-416A-80C1-1D7783E2CAC5}" dt="2024-09-26T16:37:12.590" v="4793" actId="1076"/>
        <pc:sldMkLst>
          <pc:docMk/>
          <pc:sldMk cId="4274584720" sldId="337"/>
        </pc:sldMkLst>
        <pc:spChg chg="add del mod ord">
          <ac:chgData name="Ethan Cramer" userId="af3ff5d1-7376-4c32-8b96-d850cf4545f7" providerId="ADAL" clId="{52E5B444-4F1D-416A-80C1-1D7783E2CAC5}" dt="2024-09-25T16:27:13.438" v="3745" actId="478"/>
          <ac:spMkLst>
            <pc:docMk/>
            <pc:sldMk cId="4274584720" sldId="337"/>
            <ac:spMk id="5" creationId="{C81977A6-4F78-511E-F7BE-B063814DF929}"/>
          </ac:spMkLst>
        </pc:spChg>
        <pc:spChg chg="add mod">
          <ac:chgData name="Ethan Cramer" userId="af3ff5d1-7376-4c32-8b96-d850cf4545f7" providerId="ADAL" clId="{52E5B444-4F1D-416A-80C1-1D7783E2CAC5}" dt="2024-09-26T16:37:04.158" v="4790"/>
          <ac:spMkLst>
            <pc:docMk/>
            <pc:sldMk cId="4274584720" sldId="337"/>
            <ac:spMk id="5" creationId="{EC91C7CD-827C-AAA2-463C-407FDB5F4A16}"/>
          </ac:spMkLst>
        </pc:spChg>
        <pc:spChg chg="add del mod">
          <ac:chgData name="Ethan Cramer" userId="af3ff5d1-7376-4c32-8b96-d850cf4545f7" providerId="ADAL" clId="{52E5B444-4F1D-416A-80C1-1D7783E2CAC5}" dt="2024-09-25T16:27:03.625" v="3743" actId="478"/>
          <ac:spMkLst>
            <pc:docMk/>
            <pc:sldMk cId="4274584720" sldId="337"/>
            <ac:spMk id="7" creationId="{7B3CDF08-667C-DD6B-B902-3692A65CB04E}"/>
          </ac:spMkLst>
        </pc:spChg>
        <pc:spChg chg="add mod">
          <ac:chgData name="Ethan Cramer" userId="af3ff5d1-7376-4c32-8b96-d850cf4545f7" providerId="ADAL" clId="{52E5B444-4F1D-416A-80C1-1D7783E2CAC5}" dt="2024-09-26T16:37:12.590" v="4793" actId="1076"/>
          <ac:spMkLst>
            <pc:docMk/>
            <pc:sldMk cId="4274584720" sldId="337"/>
            <ac:spMk id="8" creationId="{85466B74-6360-068C-2F9D-EAACC5CB1CD2}"/>
          </ac:spMkLst>
        </pc:spChg>
        <pc:spChg chg="add del mod">
          <ac:chgData name="Ethan Cramer" userId="af3ff5d1-7376-4c32-8b96-d850cf4545f7" providerId="ADAL" clId="{52E5B444-4F1D-416A-80C1-1D7783E2CAC5}" dt="2024-09-25T16:26:58.724" v="3739" actId="478"/>
          <ac:spMkLst>
            <pc:docMk/>
            <pc:sldMk cId="4274584720" sldId="337"/>
            <ac:spMk id="9" creationId="{15264C1B-B440-C53B-085C-0318778636D0}"/>
          </ac:spMkLst>
        </pc:spChg>
        <pc:spChg chg="add mod">
          <ac:chgData name="Ethan Cramer" userId="af3ff5d1-7376-4c32-8b96-d850cf4545f7" providerId="ADAL" clId="{52E5B444-4F1D-416A-80C1-1D7783E2CAC5}" dt="2024-09-26T16:37:12.590" v="4793" actId="1076"/>
          <ac:spMkLst>
            <pc:docMk/>
            <pc:sldMk cId="4274584720" sldId="337"/>
            <ac:spMk id="10" creationId="{8E7D7C8F-F8B8-6F9C-76C8-85F9E087FA08}"/>
          </ac:spMkLst>
        </pc:spChg>
        <pc:picChg chg="add mod modCrop">
          <ac:chgData name="Ethan Cramer" userId="af3ff5d1-7376-4c32-8b96-d850cf4545f7" providerId="ADAL" clId="{52E5B444-4F1D-416A-80C1-1D7783E2CAC5}" dt="2024-09-26T16:37:12.590" v="4793" actId="1076"/>
          <ac:picMkLst>
            <pc:docMk/>
            <pc:sldMk cId="4274584720" sldId="337"/>
            <ac:picMk id="4" creationId="{42824648-7796-9591-7191-76B9C737B16D}"/>
          </ac:picMkLst>
        </pc:picChg>
        <pc:picChg chg="add del mod">
          <ac:chgData name="Ethan Cramer" userId="af3ff5d1-7376-4c32-8b96-d850cf4545f7" providerId="ADAL" clId="{52E5B444-4F1D-416A-80C1-1D7783E2CAC5}" dt="2024-09-23T15:19:03.017" v="339" actId="478"/>
          <ac:picMkLst>
            <pc:docMk/>
            <pc:sldMk cId="4274584720" sldId="337"/>
            <ac:picMk id="5" creationId="{40006825-F414-D0ED-99E0-8FFFFEC9235E}"/>
          </ac:picMkLst>
        </pc:picChg>
      </pc:sldChg>
      <pc:sldChg chg="addSp delSp modSp new mod">
        <pc:chgData name="Ethan Cramer" userId="af3ff5d1-7376-4c32-8b96-d850cf4545f7" providerId="ADAL" clId="{52E5B444-4F1D-416A-80C1-1D7783E2CAC5}" dt="2024-09-30T18:17:16.674" v="6138" actId="1582"/>
        <pc:sldMkLst>
          <pc:docMk/>
          <pc:sldMk cId="248683045" sldId="338"/>
        </pc:sldMkLst>
        <pc:spChg chg="mod">
          <ac:chgData name="Ethan Cramer" userId="af3ff5d1-7376-4c32-8b96-d850cf4545f7" providerId="ADAL" clId="{52E5B444-4F1D-416A-80C1-1D7783E2CAC5}" dt="2024-09-24T19:26:30.095" v="1192" actId="255"/>
          <ac:spMkLst>
            <pc:docMk/>
            <pc:sldMk cId="248683045" sldId="338"/>
            <ac:spMk id="2" creationId="{14B31663-4869-1748-340C-CCB94F16268D}"/>
          </ac:spMkLst>
        </pc:spChg>
        <pc:spChg chg="mod">
          <ac:chgData name="Ethan Cramer" userId="af3ff5d1-7376-4c32-8b96-d850cf4545f7" providerId="ADAL" clId="{52E5B444-4F1D-416A-80C1-1D7783E2CAC5}" dt="2024-09-24T19:26:54.794" v="1199" actId="403"/>
          <ac:spMkLst>
            <pc:docMk/>
            <pc:sldMk cId="248683045" sldId="338"/>
            <ac:spMk id="3" creationId="{33747D9E-289F-85B7-918A-3D1730735C55}"/>
          </ac:spMkLst>
        </pc:spChg>
        <pc:spChg chg="del">
          <ac:chgData name="Ethan Cramer" userId="af3ff5d1-7376-4c32-8b96-d850cf4545f7" providerId="ADAL" clId="{52E5B444-4F1D-416A-80C1-1D7783E2CAC5}" dt="2024-09-24T14:47:11.089" v="773" actId="22"/>
          <ac:spMkLst>
            <pc:docMk/>
            <pc:sldMk cId="248683045" sldId="338"/>
            <ac:spMk id="4" creationId="{9B4A4D65-A099-2D3D-71C2-3DAAE63CD1AA}"/>
          </ac:spMkLst>
        </pc:spChg>
        <pc:spChg chg="add mod">
          <ac:chgData name="Ethan Cramer" userId="af3ff5d1-7376-4c32-8b96-d850cf4545f7" providerId="ADAL" clId="{52E5B444-4F1D-416A-80C1-1D7783E2CAC5}" dt="2024-09-30T17:59:12.398" v="5549" actId="1076"/>
          <ac:spMkLst>
            <pc:docMk/>
            <pc:sldMk cId="248683045" sldId="338"/>
            <ac:spMk id="5" creationId="{1E9DA554-6764-9FE0-B69B-25CB914E518D}"/>
          </ac:spMkLst>
        </pc:spChg>
        <pc:spChg chg="add del">
          <ac:chgData name="Ethan Cramer" userId="af3ff5d1-7376-4c32-8b96-d850cf4545f7" providerId="ADAL" clId="{52E5B444-4F1D-416A-80C1-1D7783E2CAC5}" dt="2024-09-30T18:02:21.395" v="5553" actId="22"/>
          <ac:spMkLst>
            <pc:docMk/>
            <pc:sldMk cId="248683045" sldId="338"/>
            <ac:spMk id="7" creationId="{01F51DFE-2186-417E-3C05-BF01EB616720}"/>
          </ac:spMkLst>
        </pc:spChg>
        <pc:spChg chg="add del">
          <ac:chgData name="Ethan Cramer" userId="af3ff5d1-7376-4c32-8b96-d850cf4545f7" providerId="ADAL" clId="{52E5B444-4F1D-416A-80C1-1D7783E2CAC5}" dt="2024-09-30T18:02:28.139" v="5555" actId="478"/>
          <ac:spMkLst>
            <pc:docMk/>
            <pc:sldMk cId="248683045" sldId="338"/>
            <ac:spMk id="10" creationId="{270040F7-73A5-32B8-EA45-1BFC0C98E2E2}"/>
          </ac:spMkLst>
        </pc:spChg>
        <pc:spChg chg="add mod">
          <ac:chgData name="Ethan Cramer" userId="af3ff5d1-7376-4c32-8b96-d850cf4545f7" providerId="ADAL" clId="{52E5B444-4F1D-416A-80C1-1D7783E2CAC5}" dt="2024-09-30T18:02:44.652" v="5591" actId="20577"/>
          <ac:spMkLst>
            <pc:docMk/>
            <pc:sldMk cId="248683045" sldId="338"/>
            <ac:spMk id="11" creationId="{C96FF1EC-22E2-FEA7-C9FC-F33252872870}"/>
          </ac:spMkLst>
        </pc:spChg>
        <pc:spChg chg="add del mod">
          <ac:chgData name="Ethan Cramer" userId="af3ff5d1-7376-4c32-8b96-d850cf4545f7" providerId="ADAL" clId="{52E5B444-4F1D-416A-80C1-1D7783E2CAC5}" dt="2024-09-24T19:25:02.153" v="947"/>
          <ac:spMkLst>
            <pc:docMk/>
            <pc:sldMk cId="248683045" sldId="338"/>
            <ac:spMk id="63" creationId="{D094E15D-63F1-3986-29EF-51A48448663A}"/>
          </ac:spMkLst>
        </pc:spChg>
        <pc:spChg chg="add mod">
          <ac:chgData name="Ethan Cramer" userId="af3ff5d1-7376-4c32-8b96-d850cf4545f7" providerId="ADAL" clId="{52E5B444-4F1D-416A-80C1-1D7783E2CAC5}" dt="2024-09-26T16:37:48.448" v="4795" actId="20577"/>
          <ac:spMkLst>
            <pc:docMk/>
            <pc:sldMk cId="248683045" sldId="338"/>
            <ac:spMk id="64" creationId="{2F03A7F6-81EC-36A4-F33A-6094FF5F495D}"/>
          </ac:spMkLst>
        </pc:spChg>
        <pc:spChg chg="add del mod">
          <ac:chgData name="Ethan Cramer" userId="af3ff5d1-7376-4c32-8b96-d850cf4545f7" providerId="ADAL" clId="{52E5B444-4F1D-416A-80C1-1D7783E2CAC5}" dt="2024-09-24T19:28:50.824" v="1348" actId="478"/>
          <ac:spMkLst>
            <pc:docMk/>
            <pc:sldMk cId="248683045" sldId="338"/>
            <ac:spMk id="66" creationId="{274228AC-5964-27C3-296E-B1DFD018C7D5}"/>
          </ac:spMkLst>
        </pc:spChg>
        <pc:spChg chg="add mod">
          <ac:chgData name="Ethan Cramer" userId="af3ff5d1-7376-4c32-8b96-d850cf4545f7" providerId="ADAL" clId="{52E5B444-4F1D-416A-80C1-1D7783E2CAC5}" dt="2024-09-30T17:59:23.496" v="5551" actId="2085"/>
          <ac:spMkLst>
            <pc:docMk/>
            <pc:sldMk cId="248683045" sldId="338"/>
            <ac:spMk id="67" creationId="{8177D096-9A39-5BBF-2B9B-835256C751C7}"/>
          </ac:spMkLst>
        </pc:spChg>
        <pc:spChg chg="add mod">
          <ac:chgData name="Ethan Cramer" userId="af3ff5d1-7376-4c32-8b96-d850cf4545f7" providerId="ADAL" clId="{52E5B444-4F1D-416A-80C1-1D7783E2CAC5}" dt="2024-09-30T17:59:23.496" v="5551" actId="2085"/>
          <ac:spMkLst>
            <pc:docMk/>
            <pc:sldMk cId="248683045" sldId="338"/>
            <ac:spMk id="68" creationId="{B0200557-92F2-00FD-95D3-5263BBEB07C3}"/>
          </ac:spMkLst>
        </pc:spChg>
        <pc:spChg chg="add mod">
          <ac:chgData name="Ethan Cramer" userId="af3ff5d1-7376-4c32-8b96-d850cf4545f7" providerId="ADAL" clId="{52E5B444-4F1D-416A-80C1-1D7783E2CAC5}" dt="2024-09-30T17:59:23.496" v="5551" actId="2085"/>
          <ac:spMkLst>
            <pc:docMk/>
            <pc:sldMk cId="248683045" sldId="338"/>
            <ac:spMk id="69" creationId="{3A9DDE97-A5EB-7A2B-6C9F-C3424F02DF5C}"/>
          </ac:spMkLst>
        </pc:spChg>
        <pc:spChg chg="add mod">
          <ac:chgData name="Ethan Cramer" userId="af3ff5d1-7376-4c32-8b96-d850cf4545f7" providerId="ADAL" clId="{52E5B444-4F1D-416A-80C1-1D7783E2CAC5}" dt="2024-09-30T17:59:23.496" v="5551" actId="2085"/>
          <ac:spMkLst>
            <pc:docMk/>
            <pc:sldMk cId="248683045" sldId="338"/>
            <ac:spMk id="70" creationId="{394CB61B-8C54-8602-0405-D0F91D69DD6D}"/>
          </ac:spMkLst>
        </pc:spChg>
        <pc:spChg chg="add mod">
          <ac:chgData name="Ethan Cramer" userId="af3ff5d1-7376-4c32-8b96-d850cf4545f7" providerId="ADAL" clId="{52E5B444-4F1D-416A-80C1-1D7783E2CAC5}" dt="2024-09-24T19:45:10.422" v="1610" actId="1076"/>
          <ac:spMkLst>
            <pc:docMk/>
            <pc:sldMk cId="248683045" sldId="338"/>
            <ac:spMk id="73" creationId="{4EEF6F1A-BE7B-B61D-01DA-254EBDF524E9}"/>
          </ac:spMkLst>
        </pc:spChg>
        <pc:spChg chg="add mod">
          <ac:chgData name="Ethan Cramer" userId="af3ff5d1-7376-4c32-8b96-d850cf4545f7" providerId="ADAL" clId="{52E5B444-4F1D-416A-80C1-1D7783E2CAC5}" dt="2024-09-24T19:34:56.302" v="1441" actId="1076"/>
          <ac:spMkLst>
            <pc:docMk/>
            <pc:sldMk cId="248683045" sldId="338"/>
            <ac:spMk id="76" creationId="{2BD386A8-DBF2-8E09-67CD-AE126C5B60B8}"/>
          </ac:spMkLst>
        </pc:spChg>
        <pc:spChg chg="add mod">
          <ac:chgData name="Ethan Cramer" userId="af3ff5d1-7376-4c32-8b96-d850cf4545f7" providerId="ADAL" clId="{52E5B444-4F1D-416A-80C1-1D7783E2CAC5}" dt="2024-09-30T18:17:16.674" v="6138" actId="1582"/>
          <ac:spMkLst>
            <pc:docMk/>
            <pc:sldMk cId="248683045" sldId="338"/>
            <ac:spMk id="81" creationId="{058DE2E8-E3B2-1787-ACB2-B1718B6B050A}"/>
          </ac:spMkLst>
        </pc:spChg>
        <pc:spChg chg="add del">
          <ac:chgData name="Ethan Cramer" userId="af3ff5d1-7376-4c32-8b96-d850cf4545f7" providerId="ADAL" clId="{52E5B444-4F1D-416A-80C1-1D7783E2CAC5}" dt="2024-09-24T19:38:21.105" v="1489" actId="22"/>
          <ac:spMkLst>
            <pc:docMk/>
            <pc:sldMk cId="248683045" sldId="338"/>
            <ac:spMk id="99" creationId="{91BE99ED-3D09-C499-1D55-BFB5F9ECFB47}"/>
          </ac:spMkLst>
        </pc:spChg>
        <pc:spChg chg="add del mod ord">
          <ac:chgData name="Ethan Cramer" userId="af3ff5d1-7376-4c32-8b96-d850cf4545f7" providerId="ADAL" clId="{52E5B444-4F1D-416A-80C1-1D7783E2CAC5}" dt="2024-09-24T19:41:54.023" v="1556" actId="478"/>
          <ac:spMkLst>
            <pc:docMk/>
            <pc:sldMk cId="248683045" sldId="338"/>
            <ac:spMk id="100" creationId="{47F8AEC7-91E9-AE23-12AD-35956D1DFD98}"/>
          </ac:spMkLst>
        </pc:spChg>
        <pc:spChg chg="add mod">
          <ac:chgData name="Ethan Cramer" userId="af3ff5d1-7376-4c32-8b96-d850cf4545f7" providerId="ADAL" clId="{52E5B444-4F1D-416A-80C1-1D7783E2CAC5}" dt="2024-09-30T18:17:16.674" v="6138" actId="1582"/>
          <ac:spMkLst>
            <pc:docMk/>
            <pc:sldMk cId="248683045" sldId="338"/>
            <ac:spMk id="111" creationId="{4C6D2BC5-E8E6-D03B-AB61-59F6379CB08D}"/>
          </ac:spMkLst>
        </pc:spChg>
        <pc:spChg chg="add mod">
          <ac:chgData name="Ethan Cramer" userId="af3ff5d1-7376-4c32-8b96-d850cf4545f7" providerId="ADAL" clId="{52E5B444-4F1D-416A-80C1-1D7783E2CAC5}" dt="2024-09-30T18:17:16.674" v="6138" actId="1582"/>
          <ac:spMkLst>
            <pc:docMk/>
            <pc:sldMk cId="248683045" sldId="338"/>
            <ac:spMk id="112" creationId="{211DEFEF-E68E-7E02-F20E-B8D6F16F4526}"/>
          </ac:spMkLst>
        </pc:spChg>
        <pc:spChg chg="add del mod">
          <ac:chgData name="Ethan Cramer" userId="af3ff5d1-7376-4c32-8b96-d850cf4545f7" providerId="ADAL" clId="{52E5B444-4F1D-416A-80C1-1D7783E2CAC5}" dt="2024-09-24T19:42:41.593" v="1572"/>
          <ac:spMkLst>
            <pc:docMk/>
            <pc:sldMk cId="248683045" sldId="338"/>
            <ac:spMk id="113" creationId="{1A86A4EF-D9F1-DA30-B644-2416EEF91B22}"/>
          </ac:spMkLst>
        </pc:spChg>
        <pc:spChg chg="add mod">
          <ac:chgData name="Ethan Cramer" userId="af3ff5d1-7376-4c32-8b96-d850cf4545f7" providerId="ADAL" clId="{52E5B444-4F1D-416A-80C1-1D7783E2CAC5}" dt="2024-09-30T18:17:16.674" v="6138" actId="1582"/>
          <ac:spMkLst>
            <pc:docMk/>
            <pc:sldMk cId="248683045" sldId="338"/>
            <ac:spMk id="114" creationId="{2BC19341-1D67-464B-E547-A6BBA6127816}"/>
          </ac:spMkLst>
        </pc:spChg>
        <pc:spChg chg="add mod">
          <ac:chgData name="Ethan Cramer" userId="af3ff5d1-7376-4c32-8b96-d850cf4545f7" providerId="ADAL" clId="{52E5B444-4F1D-416A-80C1-1D7783E2CAC5}" dt="2024-09-30T18:17:16.674" v="6138" actId="1582"/>
          <ac:spMkLst>
            <pc:docMk/>
            <pc:sldMk cId="248683045" sldId="338"/>
            <ac:spMk id="115" creationId="{41FE9532-A91F-E5D3-DECB-2EE778961828}"/>
          </ac:spMkLst>
        </pc:spChg>
        <pc:spChg chg="add mod">
          <ac:chgData name="Ethan Cramer" userId="af3ff5d1-7376-4c32-8b96-d850cf4545f7" providerId="ADAL" clId="{52E5B444-4F1D-416A-80C1-1D7783E2CAC5}" dt="2024-09-30T18:17:16.674" v="6138" actId="1582"/>
          <ac:spMkLst>
            <pc:docMk/>
            <pc:sldMk cId="248683045" sldId="338"/>
            <ac:spMk id="116" creationId="{85BBB3F5-2A81-3E1A-0AEA-95A4ED5E6DEA}"/>
          </ac:spMkLst>
        </pc:spChg>
        <pc:spChg chg="add mod">
          <ac:chgData name="Ethan Cramer" userId="af3ff5d1-7376-4c32-8b96-d850cf4545f7" providerId="ADAL" clId="{52E5B444-4F1D-416A-80C1-1D7783E2CAC5}" dt="2024-09-30T18:17:16.674" v="6138" actId="1582"/>
          <ac:spMkLst>
            <pc:docMk/>
            <pc:sldMk cId="248683045" sldId="338"/>
            <ac:spMk id="117" creationId="{1E073670-F356-D61F-314F-719DD3F19B9E}"/>
          </ac:spMkLst>
        </pc:spChg>
        <pc:spChg chg="add mod">
          <ac:chgData name="Ethan Cramer" userId="af3ff5d1-7376-4c32-8b96-d850cf4545f7" providerId="ADAL" clId="{52E5B444-4F1D-416A-80C1-1D7783E2CAC5}" dt="2024-09-30T18:17:16.674" v="6138" actId="1582"/>
          <ac:spMkLst>
            <pc:docMk/>
            <pc:sldMk cId="248683045" sldId="338"/>
            <ac:spMk id="118" creationId="{6506C8C3-8372-D122-C673-C559ED78FECB}"/>
          </ac:spMkLst>
        </pc:spChg>
        <pc:spChg chg="add mod">
          <ac:chgData name="Ethan Cramer" userId="af3ff5d1-7376-4c32-8b96-d850cf4545f7" providerId="ADAL" clId="{52E5B444-4F1D-416A-80C1-1D7783E2CAC5}" dt="2024-09-30T18:17:16.674" v="6138" actId="1582"/>
          <ac:spMkLst>
            <pc:docMk/>
            <pc:sldMk cId="248683045" sldId="338"/>
            <ac:spMk id="119" creationId="{49F37E90-FA69-3380-2626-F7F99BFEFE92}"/>
          </ac:spMkLst>
        </pc:spChg>
        <pc:spChg chg="add mod">
          <ac:chgData name="Ethan Cramer" userId="af3ff5d1-7376-4c32-8b96-d850cf4545f7" providerId="ADAL" clId="{52E5B444-4F1D-416A-80C1-1D7783E2CAC5}" dt="2024-09-30T18:17:16.674" v="6138" actId="1582"/>
          <ac:spMkLst>
            <pc:docMk/>
            <pc:sldMk cId="248683045" sldId="338"/>
            <ac:spMk id="120" creationId="{D793A03C-72C7-A4C7-96D7-82E55C92F0E1}"/>
          </ac:spMkLst>
        </pc:spChg>
        <pc:spChg chg="add mod">
          <ac:chgData name="Ethan Cramer" userId="af3ff5d1-7376-4c32-8b96-d850cf4545f7" providerId="ADAL" clId="{52E5B444-4F1D-416A-80C1-1D7783E2CAC5}" dt="2024-09-30T18:17:16.674" v="6138" actId="1582"/>
          <ac:spMkLst>
            <pc:docMk/>
            <pc:sldMk cId="248683045" sldId="338"/>
            <ac:spMk id="121" creationId="{A23CB211-E235-E13D-C5C4-921A0467DA0E}"/>
          </ac:spMkLst>
        </pc:spChg>
        <pc:grpChg chg="add mod">
          <ac:chgData name="Ethan Cramer" userId="af3ff5d1-7376-4c32-8b96-d850cf4545f7" providerId="ADAL" clId="{52E5B444-4F1D-416A-80C1-1D7783E2CAC5}" dt="2024-09-24T19:34:58.195" v="1442" actId="1076"/>
          <ac:grpSpMkLst>
            <pc:docMk/>
            <pc:sldMk cId="248683045" sldId="338"/>
            <ac:grpSpMk id="71" creationId="{AF36C4ED-89F5-4A0E-68AD-CABDD7F1DCC4}"/>
          </ac:grpSpMkLst>
        </pc:grpChg>
        <pc:grpChg chg="add del mod">
          <ac:chgData name="Ethan Cramer" userId="af3ff5d1-7376-4c32-8b96-d850cf4545f7" providerId="ADAL" clId="{52E5B444-4F1D-416A-80C1-1D7783E2CAC5}" dt="2024-09-24T19:37:36.831" v="1480" actId="478"/>
          <ac:grpSpMkLst>
            <pc:docMk/>
            <pc:sldMk cId="248683045" sldId="338"/>
            <ac:grpSpMk id="74" creationId="{CD0B6E1E-12E2-50E2-AA68-337D56724015}"/>
          </ac:grpSpMkLst>
        </pc:grpChg>
        <pc:grpChg chg="add mod">
          <ac:chgData name="Ethan Cramer" userId="af3ff5d1-7376-4c32-8b96-d850cf4545f7" providerId="ADAL" clId="{52E5B444-4F1D-416A-80C1-1D7783E2CAC5}" dt="2024-09-24T19:44:44.675" v="1604" actId="164"/>
          <ac:grpSpMkLst>
            <pc:docMk/>
            <pc:sldMk cId="248683045" sldId="338"/>
            <ac:grpSpMk id="122" creationId="{26F84C13-AD9F-C5E4-EA49-F7EDA32826DF}"/>
          </ac:grpSpMkLst>
        </pc:grpChg>
        <pc:picChg chg="add del mod">
          <ac:chgData name="Ethan Cramer" userId="af3ff5d1-7376-4c32-8b96-d850cf4545f7" providerId="ADAL" clId="{52E5B444-4F1D-416A-80C1-1D7783E2CAC5}" dt="2024-09-24T14:21:22.845" v="753" actId="21"/>
          <ac:picMkLst>
            <pc:docMk/>
            <pc:sldMk cId="248683045" sldId="338"/>
            <ac:picMk id="5" creationId="{B14ECBE5-B5CD-BE5C-9284-0DB1926B8975}"/>
          </ac:picMkLst>
        </pc:picChg>
        <pc:picChg chg="add del mod modCrop">
          <ac:chgData name="Ethan Cramer" userId="af3ff5d1-7376-4c32-8b96-d850cf4545f7" providerId="ADAL" clId="{52E5B444-4F1D-416A-80C1-1D7783E2CAC5}" dt="2024-09-24T14:34:00.846" v="771" actId="478"/>
          <ac:picMkLst>
            <pc:docMk/>
            <pc:sldMk cId="248683045" sldId="338"/>
            <ac:picMk id="6" creationId="{BD6B6F4A-7E4B-7156-FEC3-0F46671F2DFC}"/>
          </ac:picMkLst>
        </pc:picChg>
        <pc:picChg chg="add del mod">
          <ac:chgData name="Ethan Cramer" userId="af3ff5d1-7376-4c32-8b96-d850cf4545f7" providerId="ADAL" clId="{52E5B444-4F1D-416A-80C1-1D7783E2CAC5}" dt="2024-09-24T14:31:49.575" v="767" actId="478"/>
          <ac:picMkLst>
            <pc:docMk/>
            <pc:sldMk cId="248683045" sldId="338"/>
            <ac:picMk id="7" creationId="{1E69A141-3932-AF41-F1BF-85AF81E24D9F}"/>
          </ac:picMkLst>
        </pc:picChg>
        <pc:picChg chg="add mod ord modCrop">
          <ac:chgData name="Ethan Cramer" userId="af3ff5d1-7376-4c32-8b96-d850cf4545f7" providerId="ADAL" clId="{52E5B444-4F1D-416A-80C1-1D7783E2CAC5}" dt="2024-09-26T16:37:57.709" v="4798" actId="1076"/>
          <ac:picMkLst>
            <pc:docMk/>
            <pc:sldMk cId="248683045" sldId="338"/>
            <ac:picMk id="9" creationId="{712E5485-FF47-2316-44BE-C838C32AA1D4}"/>
          </ac:picMkLst>
        </pc:picChg>
        <pc:picChg chg="add del mod ord">
          <ac:chgData name="Ethan Cramer" userId="af3ff5d1-7376-4c32-8b96-d850cf4545f7" providerId="ADAL" clId="{52E5B444-4F1D-416A-80C1-1D7783E2CAC5}" dt="2024-09-24T19:31:55.549" v="1374" actId="478"/>
          <ac:picMkLst>
            <pc:docMk/>
            <pc:sldMk cId="248683045" sldId="338"/>
            <ac:picMk id="11" creationId="{C1DB9F16-A25A-CF9A-3F0C-B8CC26E0E64A}"/>
          </ac:picMkLst>
        </pc:picChg>
        <pc:picChg chg="add del mod ord">
          <ac:chgData name="Ethan Cramer" userId="af3ff5d1-7376-4c32-8b96-d850cf4545f7" providerId="ADAL" clId="{52E5B444-4F1D-416A-80C1-1D7783E2CAC5}" dt="2024-09-24T19:28:39.452" v="1346" actId="478"/>
          <ac:picMkLst>
            <pc:docMk/>
            <pc:sldMk cId="248683045" sldId="338"/>
            <ac:picMk id="13" creationId="{044935E5-EF74-8B0D-6E57-CCC6DB7C776F}"/>
          </ac:picMkLst>
        </pc:picChg>
        <pc:picChg chg="add mod ord modCrop">
          <ac:chgData name="Ethan Cramer" userId="af3ff5d1-7376-4c32-8b96-d850cf4545f7" providerId="ADAL" clId="{52E5B444-4F1D-416A-80C1-1D7783E2CAC5}" dt="2024-09-30T17:59:23.496" v="5551" actId="2085"/>
          <ac:picMkLst>
            <pc:docMk/>
            <pc:sldMk cId="248683045" sldId="338"/>
            <ac:picMk id="15" creationId="{7D1A1BE7-3B68-5A77-C092-51A2CCBB06C9}"/>
          </ac:picMkLst>
        </pc:picChg>
        <pc:picChg chg="add mod ord topLvl">
          <ac:chgData name="Ethan Cramer" userId="af3ff5d1-7376-4c32-8b96-d850cf4545f7" providerId="ADAL" clId="{52E5B444-4F1D-416A-80C1-1D7783E2CAC5}" dt="2024-09-30T18:17:16.674" v="6138" actId="1582"/>
          <ac:picMkLst>
            <pc:docMk/>
            <pc:sldMk cId="248683045" sldId="338"/>
            <ac:picMk id="17" creationId="{FA8A1108-D3CE-B901-967A-87A5D8B5FCF3}"/>
          </ac:picMkLst>
        </pc:picChg>
        <pc:picChg chg="add del mod ord">
          <ac:chgData name="Ethan Cramer" userId="af3ff5d1-7376-4c32-8b96-d850cf4545f7" providerId="ADAL" clId="{52E5B444-4F1D-416A-80C1-1D7783E2CAC5}" dt="2024-09-24T19:37:29.743" v="1474" actId="478"/>
          <ac:picMkLst>
            <pc:docMk/>
            <pc:sldMk cId="248683045" sldId="338"/>
            <ac:picMk id="19" creationId="{3C80AA51-8D8D-5541-5D04-2BCF54F0F35B}"/>
          </ac:picMkLst>
        </pc:picChg>
        <pc:picChg chg="add mod ord modCrop">
          <ac:chgData name="Ethan Cramer" userId="af3ff5d1-7376-4c32-8b96-d850cf4545f7" providerId="ADAL" clId="{52E5B444-4F1D-416A-80C1-1D7783E2CAC5}" dt="2024-09-30T18:17:16.674" v="6138" actId="1582"/>
          <ac:picMkLst>
            <pc:docMk/>
            <pc:sldMk cId="248683045" sldId="338"/>
            <ac:picMk id="109" creationId="{A5B181A2-C0DE-C022-1C0E-438FA52FA914}"/>
          </ac:picMkLst>
        </pc:picChg>
        <pc:picChg chg="add del mod">
          <ac:chgData name="Ethan Cramer" userId="af3ff5d1-7376-4c32-8b96-d850cf4545f7" providerId="ADAL" clId="{52E5B444-4F1D-416A-80C1-1D7783E2CAC5}" dt="2024-09-26T16:37:57.709" v="4798" actId="1076"/>
          <ac:picMkLst>
            <pc:docMk/>
            <pc:sldMk cId="248683045" sldId="338"/>
            <ac:picMk id="124" creationId="{D53A9088-C424-2705-88E2-4E27B51E3E7A}"/>
          </ac:picMkLst>
        </pc:picChg>
        <pc:picChg chg="add del mod">
          <ac:chgData name="Ethan Cramer" userId="af3ff5d1-7376-4c32-8b96-d850cf4545f7" providerId="ADAL" clId="{52E5B444-4F1D-416A-80C1-1D7783E2CAC5}" dt="2024-09-26T16:37:57.709" v="4798" actId="1076"/>
          <ac:picMkLst>
            <pc:docMk/>
            <pc:sldMk cId="248683045" sldId="338"/>
            <ac:picMk id="126" creationId="{DBC2E991-308D-6167-B85B-C70011650001}"/>
          </ac:picMkLst>
        </pc:picChg>
        <pc:cxnChg chg="add del mod ord topLvl">
          <ac:chgData name="Ethan Cramer" userId="af3ff5d1-7376-4c32-8b96-d850cf4545f7" providerId="ADAL" clId="{52E5B444-4F1D-416A-80C1-1D7783E2CAC5}" dt="2024-09-24T19:37:36.831" v="1480" actId="478"/>
          <ac:cxnSpMkLst>
            <pc:docMk/>
            <pc:sldMk cId="248683045" sldId="338"/>
            <ac:cxnSpMk id="21" creationId="{6054EEDF-17C3-A390-4BE9-4FF9B02A247F}"/>
          </ac:cxnSpMkLst>
        </pc:cxnChg>
        <pc:cxnChg chg="add del mod">
          <ac:chgData name="Ethan Cramer" userId="af3ff5d1-7376-4c32-8b96-d850cf4545f7" providerId="ADAL" clId="{52E5B444-4F1D-416A-80C1-1D7783E2CAC5}" dt="2024-09-24T19:37:35.603" v="1479" actId="478"/>
          <ac:cxnSpMkLst>
            <pc:docMk/>
            <pc:sldMk cId="248683045" sldId="338"/>
            <ac:cxnSpMk id="24" creationId="{1E3D46AB-00CC-D543-666A-4E032C718272}"/>
          </ac:cxnSpMkLst>
        </pc:cxnChg>
        <pc:cxnChg chg="add del mod">
          <ac:chgData name="Ethan Cramer" userId="af3ff5d1-7376-4c32-8b96-d850cf4545f7" providerId="ADAL" clId="{52E5B444-4F1D-416A-80C1-1D7783E2CAC5}" dt="2024-09-24T19:37:34.429" v="1478" actId="478"/>
          <ac:cxnSpMkLst>
            <pc:docMk/>
            <pc:sldMk cId="248683045" sldId="338"/>
            <ac:cxnSpMk id="27" creationId="{A5EFF73C-1959-E121-CCCA-D18E4E47D0B3}"/>
          </ac:cxnSpMkLst>
        </pc:cxnChg>
        <pc:cxnChg chg="add del mod">
          <ac:chgData name="Ethan Cramer" userId="af3ff5d1-7376-4c32-8b96-d850cf4545f7" providerId="ADAL" clId="{52E5B444-4F1D-416A-80C1-1D7783E2CAC5}" dt="2024-09-24T19:37:32.753" v="1477" actId="478"/>
          <ac:cxnSpMkLst>
            <pc:docMk/>
            <pc:sldMk cId="248683045" sldId="338"/>
            <ac:cxnSpMk id="30" creationId="{0CC878AF-E2E0-4EE9-EA62-33A2E906B4EE}"/>
          </ac:cxnSpMkLst>
        </pc:cxnChg>
        <pc:cxnChg chg="add del mod">
          <ac:chgData name="Ethan Cramer" userId="af3ff5d1-7376-4c32-8b96-d850cf4545f7" providerId="ADAL" clId="{52E5B444-4F1D-416A-80C1-1D7783E2CAC5}" dt="2024-09-24T19:24:15.812" v="929" actId="478"/>
          <ac:cxnSpMkLst>
            <pc:docMk/>
            <pc:sldMk cId="248683045" sldId="338"/>
            <ac:cxnSpMk id="33" creationId="{75E03078-5EFA-70E1-F57D-C9A31B705E80}"/>
          </ac:cxnSpMkLst>
        </pc:cxnChg>
        <pc:cxnChg chg="add mod">
          <ac:chgData name="Ethan Cramer" userId="af3ff5d1-7376-4c32-8b96-d850cf4545f7" providerId="ADAL" clId="{52E5B444-4F1D-416A-80C1-1D7783E2CAC5}" dt="2024-09-30T18:17:16.674" v="6138" actId="1582"/>
          <ac:cxnSpMkLst>
            <pc:docMk/>
            <pc:sldMk cId="248683045" sldId="338"/>
            <ac:cxnSpMk id="95" creationId="{29298D0C-FD8E-9575-04A9-BD60E491748C}"/>
          </ac:cxnSpMkLst>
        </pc:cxnChg>
        <pc:cxnChg chg="add mod">
          <ac:chgData name="Ethan Cramer" userId="af3ff5d1-7376-4c32-8b96-d850cf4545f7" providerId="ADAL" clId="{52E5B444-4F1D-416A-80C1-1D7783E2CAC5}" dt="2024-09-30T18:17:16.674" v="6138" actId="1582"/>
          <ac:cxnSpMkLst>
            <pc:docMk/>
            <pc:sldMk cId="248683045" sldId="338"/>
            <ac:cxnSpMk id="97" creationId="{34BE80F7-C04C-501B-9583-1D0B931CAB6F}"/>
          </ac:cxnSpMkLst>
        </pc:cxnChg>
        <pc:cxnChg chg="add del">
          <ac:chgData name="Ethan Cramer" userId="af3ff5d1-7376-4c32-8b96-d850cf4545f7" providerId="ADAL" clId="{52E5B444-4F1D-416A-80C1-1D7783E2CAC5}" dt="2024-09-24T19:39:01.922" v="1502" actId="11529"/>
          <ac:cxnSpMkLst>
            <pc:docMk/>
            <pc:sldMk cId="248683045" sldId="338"/>
            <ac:cxnSpMk id="102" creationId="{1A1E5464-99D6-A76A-FD85-9F18B134C769}"/>
          </ac:cxnSpMkLst>
        </pc:cxnChg>
        <pc:cxnChg chg="add mod ord">
          <ac:chgData name="Ethan Cramer" userId="af3ff5d1-7376-4c32-8b96-d850cf4545f7" providerId="ADAL" clId="{52E5B444-4F1D-416A-80C1-1D7783E2CAC5}" dt="2024-09-30T18:17:16.674" v="6138" actId="1582"/>
          <ac:cxnSpMkLst>
            <pc:docMk/>
            <pc:sldMk cId="248683045" sldId="338"/>
            <ac:cxnSpMk id="104" creationId="{7B8D9027-DC77-98BA-1EBB-6B5931EA869E}"/>
          </ac:cxnSpMkLst>
        </pc:cxnChg>
        <pc:cxnChg chg="add mod ord">
          <ac:chgData name="Ethan Cramer" userId="af3ff5d1-7376-4c32-8b96-d850cf4545f7" providerId="ADAL" clId="{52E5B444-4F1D-416A-80C1-1D7783E2CAC5}" dt="2024-09-30T18:17:16.674" v="6138" actId="1582"/>
          <ac:cxnSpMkLst>
            <pc:docMk/>
            <pc:sldMk cId="248683045" sldId="338"/>
            <ac:cxnSpMk id="105" creationId="{F38BB1F9-A40E-AD2A-01BA-FCFC1228FF1E}"/>
          </ac:cxnSpMkLst>
        </pc:cxnChg>
      </pc:sldChg>
      <pc:sldChg chg="addSp delSp modSp new mod">
        <pc:chgData name="Ethan Cramer" userId="af3ff5d1-7376-4c32-8b96-d850cf4545f7" providerId="ADAL" clId="{52E5B444-4F1D-416A-80C1-1D7783E2CAC5}" dt="2024-09-25T16:36:40.957" v="4051" actId="20577"/>
        <pc:sldMkLst>
          <pc:docMk/>
          <pc:sldMk cId="326502414" sldId="339"/>
        </pc:sldMkLst>
        <pc:spChg chg="mod">
          <ac:chgData name="Ethan Cramer" userId="af3ff5d1-7376-4c32-8b96-d850cf4545f7" providerId="ADAL" clId="{52E5B444-4F1D-416A-80C1-1D7783E2CAC5}" dt="2024-09-25T16:36:40.957" v="4051" actId="20577"/>
          <ac:spMkLst>
            <pc:docMk/>
            <pc:sldMk cId="326502414" sldId="339"/>
            <ac:spMk id="3" creationId="{59BBC213-49B9-F54C-5878-D8CB4251CD1A}"/>
          </ac:spMkLst>
        </pc:spChg>
        <pc:spChg chg="del">
          <ac:chgData name="Ethan Cramer" userId="af3ff5d1-7376-4c32-8b96-d850cf4545f7" providerId="ADAL" clId="{52E5B444-4F1D-416A-80C1-1D7783E2CAC5}" dt="2024-09-24T19:59:50.045" v="1941" actId="478"/>
          <ac:spMkLst>
            <pc:docMk/>
            <pc:sldMk cId="326502414" sldId="339"/>
            <ac:spMk id="4" creationId="{567CF515-C080-C289-9260-10FE14A354FE}"/>
          </ac:spMkLst>
        </pc:spChg>
        <pc:spChg chg="add mod">
          <ac:chgData name="Ethan Cramer" userId="af3ff5d1-7376-4c32-8b96-d850cf4545f7" providerId="ADAL" clId="{52E5B444-4F1D-416A-80C1-1D7783E2CAC5}" dt="2024-09-24T20:04:09.623" v="2096" actId="1076"/>
          <ac:spMkLst>
            <pc:docMk/>
            <pc:sldMk cId="326502414" sldId="339"/>
            <ac:spMk id="10" creationId="{F5038910-7DFA-9073-F747-AFAA22EAD90A}"/>
          </ac:spMkLst>
        </pc:spChg>
        <pc:spChg chg="add del">
          <ac:chgData name="Ethan Cramer" userId="af3ff5d1-7376-4c32-8b96-d850cf4545f7" providerId="ADAL" clId="{52E5B444-4F1D-416A-80C1-1D7783E2CAC5}" dt="2024-09-24T20:04:18.538" v="2098" actId="11529"/>
          <ac:spMkLst>
            <pc:docMk/>
            <pc:sldMk cId="326502414" sldId="339"/>
            <ac:spMk id="15" creationId="{8F32AAD2-2890-43DA-1F51-1EACB11FC28B}"/>
          </ac:spMkLst>
        </pc:spChg>
        <pc:spChg chg="add del">
          <ac:chgData name="Ethan Cramer" userId="af3ff5d1-7376-4c32-8b96-d850cf4545f7" providerId="ADAL" clId="{52E5B444-4F1D-416A-80C1-1D7783E2CAC5}" dt="2024-09-24T20:04:32.335" v="2100" actId="11529"/>
          <ac:spMkLst>
            <pc:docMk/>
            <pc:sldMk cId="326502414" sldId="339"/>
            <ac:spMk id="16" creationId="{427711AA-B01F-0427-C0B6-D288DCB5F41C}"/>
          </ac:spMkLst>
        </pc:spChg>
        <pc:spChg chg="add mod">
          <ac:chgData name="Ethan Cramer" userId="af3ff5d1-7376-4c32-8b96-d850cf4545f7" providerId="ADAL" clId="{52E5B444-4F1D-416A-80C1-1D7783E2CAC5}" dt="2024-09-24T20:05:00.413" v="2111" actId="208"/>
          <ac:spMkLst>
            <pc:docMk/>
            <pc:sldMk cId="326502414" sldId="339"/>
            <ac:spMk id="17" creationId="{2EF29EB4-5B17-E9ED-50CA-BDD59623AEAE}"/>
          </ac:spMkLst>
        </pc:spChg>
        <pc:spChg chg="add mod">
          <ac:chgData name="Ethan Cramer" userId="af3ff5d1-7376-4c32-8b96-d850cf4545f7" providerId="ADAL" clId="{52E5B444-4F1D-416A-80C1-1D7783E2CAC5}" dt="2024-09-24T20:05:37.294" v="2160" actId="1076"/>
          <ac:spMkLst>
            <pc:docMk/>
            <pc:sldMk cId="326502414" sldId="339"/>
            <ac:spMk id="18" creationId="{E4949878-29E4-BA53-82F8-608A4EF1816B}"/>
          </ac:spMkLst>
        </pc:spChg>
        <pc:spChg chg="add mod">
          <ac:chgData name="Ethan Cramer" userId="af3ff5d1-7376-4c32-8b96-d850cf4545f7" providerId="ADAL" clId="{52E5B444-4F1D-416A-80C1-1D7783E2CAC5}" dt="2024-09-24T20:06:23.020" v="2167" actId="1076"/>
          <ac:spMkLst>
            <pc:docMk/>
            <pc:sldMk cId="326502414" sldId="339"/>
            <ac:spMk id="20" creationId="{B57AFD9A-3D52-D860-F7A3-DD51E6DC110D}"/>
          </ac:spMkLst>
        </pc:spChg>
        <pc:spChg chg="add mod">
          <ac:chgData name="Ethan Cramer" userId="af3ff5d1-7376-4c32-8b96-d850cf4545f7" providerId="ADAL" clId="{52E5B444-4F1D-416A-80C1-1D7783E2CAC5}" dt="2024-09-24T20:06:50.648" v="2190" actId="207"/>
          <ac:spMkLst>
            <pc:docMk/>
            <pc:sldMk cId="326502414" sldId="339"/>
            <ac:spMk id="21" creationId="{F6DE838B-9A11-F0A7-FA6B-79BC99A0C08C}"/>
          </ac:spMkLst>
        </pc:spChg>
        <pc:spChg chg="add mod">
          <ac:chgData name="Ethan Cramer" userId="af3ff5d1-7376-4c32-8b96-d850cf4545f7" providerId="ADAL" clId="{52E5B444-4F1D-416A-80C1-1D7783E2CAC5}" dt="2024-09-24T20:07:25.165" v="2214" actId="207"/>
          <ac:spMkLst>
            <pc:docMk/>
            <pc:sldMk cId="326502414" sldId="339"/>
            <ac:spMk id="22" creationId="{D9865E85-B7A8-9F98-8951-16914E6368D6}"/>
          </ac:spMkLst>
        </pc:spChg>
        <pc:grpChg chg="add del mod">
          <ac:chgData name="Ethan Cramer" userId="af3ff5d1-7376-4c32-8b96-d850cf4545f7" providerId="ADAL" clId="{52E5B444-4F1D-416A-80C1-1D7783E2CAC5}" dt="2024-09-24T19:59:59.561" v="1945" actId="478"/>
          <ac:grpSpMkLst>
            <pc:docMk/>
            <pc:sldMk cId="326502414" sldId="339"/>
            <ac:grpSpMk id="9" creationId="{BEFABDE3-0C3C-8BC9-C732-D7F7C4FEF50F}"/>
          </ac:grpSpMkLst>
        </pc:grpChg>
        <pc:picChg chg="add del mod">
          <ac:chgData name="Ethan Cramer" userId="af3ff5d1-7376-4c32-8b96-d850cf4545f7" providerId="ADAL" clId="{52E5B444-4F1D-416A-80C1-1D7783E2CAC5}" dt="2024-09-24T19:56:49.091" v="1894" actId="21"/>
          <ac:picMkLst>
            <pc:docMk/>
            <pc:sldMk cId="326502414" sldId="339"/>
            <ac:picMk id="5" creationId="{B14ECBE5-B5CD-BE5C-9284-0DB1926B8975}"/>
          </ac:picMkLst>
        </pc:picChg>
        <pc:picChg chg="add mod modCrop">
          <ac:chgData name="Ethan Cramer" userId="af3ff5d1-7376-4c32-8b96-d850cf4545f7" providerId="ADAL" clId="{52E5B444-4F1D-416A-80C1-1D7783E2CAC5}" dt="2024-09-24T19:59:21.131" v="1936" actId="164"/>
          <ac:picMkLst>
            <pc:docMk/>
            <pc:sldMk cId="326502414" sldId="339"/>
            <ac:picMk id="6" creationId="{3CE7E2DF-EB0E-AE7E-CD4B-8C8C5EFD4D4D}"/>
          </ac:picMkLst>
        </pc:picChg>
        <pc:picChg chg="add del mod modCrop">
          <ac:chgData name="Ethan Cramer" userId="af3ff5d1-7376-4c32-8b96-d850cf4545f7" providerId="ADAL" clId="{52E5B444-4F1D-416A-80C1-1D7783E2CAC5}" dt="2024-09-24T20:00:05.908" v="1947" actId="478"/>
          <ac:picMkLst>
            <pc:docMk/>
            <pc:sldMk cId="326502414" sldId="339"/>
            <ac:picMk id="7" creationId="{B6305799-A4B3-F52B-F712-6A373F1064C4}"/>
          </ac:picMkLst>
        </pc:picChg>
        <pc:picChg chg="add mod modCrop">
          <ac:chgData name="Ethan Cramer" userId="af3ff5d1-7376-4c32-8b96-d850cf4545f7" providerId="ADAL" clId="{52E5B444-4F1D-416A-80C1-1D7783E2CAC5}" dt="2024-09-24T19:59:21.131" v="1936" actId="164"/>
          <ac:picMkLst>
            <pc:docMk/>
            <pc:sldMk cId="326502414" sldId="339"/>
            <ac:picMk id="8" creationId="{8799656C-D4B9-9A91-0F5D-388D5FEF871C}"/>
          </ac:picMkLst>
        </pc:picChg>
        <pc:picChg chg="add mod">
          <ac:chgData name="Ethan Cramer" userId="af3ff5d1-7376-4c32-8b96-d850cf4545f7" providerId="ADAL" clId="{52E5B444-4F1D-416A-80C1-1D7783E2CAC5}" dt="2024-09-24T20:02:54.608" v="1971" actId="1076"/>
          <ac:picMkLst>
            <pc:docMk/>
            <pc:sldMk cId="326502414" sldId="339"/>
            <ac:picMk id="11" creationId="{53B2C24E-2385-1E9B-CA6C-C4845D321930}"/>
          </ac:picMkLst>
        </pc:picChg>
        <pc:picChg chg="add mod modCrop">
          <ac:chgData name="Ethan Cramer" userId="af3ff5d1-7376-4c32-8b96-d850cf4545f7" providerId="ADAL" clId="{52E5B444-4F1D-416A-80C1-1D7783E2CAC5}" dt="2024-09-25T16:36:14.965" v="4045" actId="732"/>
          <ac:picMkLst>
            <pc:docMk/>
            <pc:sldMk cId="326502414" sldId="339"/>
            <ac:picMk id="12" creationId="{B14ECBE5-B5CD-BE5C-9284-0DB1926B8975}"/>
          </ac:picMkLst>
        </pc:picChg>
        <pc:picChg chg="add mod">
          <ac:chgData name="Ethan Cramer" userId="af3ff5d1-7376-4c32-8b96-d850cf4545f7" providerId="ADAL" clId="{52E5B444-4F1D-416A-80C1-1D7783E2CAC5}" dt="2024-09-24T20:05:58.463" v="2164" actId="1076"/>
          <ac:picMkLst>
            <pc:docMk/>
            <pc:sldMk cId="326502414" sldId="339"/>
            <ac:picMk id="19" creationId="{B6305799-A4B3-F52B-F712-6A373F1064C4}"/>
          </ac:picMkLst>
        </pc:picChg>
        <pc:cxnChg chg="add mod">
          <ac:chgData name="Ethan Cramer" userId="af3ff5d1-7376-4c32-8b96-d850cf4545f7" providerId="ADAL" clId="{52E5B444-4F1D-416A-80C1-1D7783E2CAC5}" dt="2024-09-24T20:02:49.730" v="1970"/>
          <ac:cxnSpMkLst>
            <pc:docMk/>
            <pc:sldMk cId="326502414" sldId="339"/>
            <ac:cxnSpMk id="13" creationId="{01C4D309-6652-88EC-3A8A-0887EE9A128D}"/>
          </ac:cxnSpMkLst>
        </pc:cxnChg>
        <pc:cxnChg chg="add mod ord">
          <ac:chgData name="Ethan Cramer" userId="af3ff5d1-7376-4c32-8b96-d850cf4545f7" providerId="ADAL" clId="{52E5B444-4F1D-416A-80C1-1D7783E2CAC5}" dt="2024-09-24T20:05:59.943" v="2165" actId="166"/>
          <ac:cxnSpMkLst>
            <pc:docMk/>
            <pc:sldMk cId="326502414" sldId="339"/>
            <ac:cxnSpMk id="14" creationId="{C5939FAD-2E66-C3CE-B67D-DBE413669336}"/>
          </ac:cxnSpMkLst>
        </pc:cxnChg>
      </pc:sldChg>
      <pc:sldChg chg="addSp delSp modSp new del mod">
        <pc:chgData name="Ethan Cramer" userId="af3ff5d1-7376-4c32-8b96-d850cf4545f7" providerId="ADAL" clId="{52E5B444-4F1D-416A-80C1-1D7783E2CAC5}" dt="2024-09-25T15:25:57.253" v="2329" actId="47"/>
        <pc:sldMkLst>
          <pc:docMk/>
          <pc:sldMk cId="1444177937" sldId="340"/>
        </pc:sldMkLst>
        <pc:spChg chg="mod">
          <ac:chgData name="Ethan Cramer" userId="af3ff5d1-7376-4c32-8b96-d850cf4545f7" providerId="ADAL" clId="{52E5B444-4F1D-416A-80C1-1D7783E2CAC5}" dt="2024-09-23T15:30:15.635" v="481" actId="20577"/>
          <ac:spMkLst>
            <pc:docMk/>
            <pc:sldMk cId="1444177937" sldId="340"/>
            <ac:spMk id="3" creationId="{2FB65248-A5F8-4786-B931-AA664CB7A7A1}"/>
          </ac:spMkLst>
        </pc:spChg>
        <pc:picChg chg="add mod">
          <ac:chgData name="Ethan Cramer" userId="af3ff5d1-7376-4c32-8b96-d850cf4545f7" providerId="ADAL" clId="{52E5B444-4F1D-416A-80C1-1D7783E2CAC5}" dt="2024-09-23T15:30:38.724" v="482"/>
          <ac:picMkLst>
            <pc:docMk/>
            <pc:sldMk cId="1444177937" sldId="340"/>
            <ac:picMk id="5" creationId="{1475A03C-1A5C-B854-B4DF-024E5ABAEEC1}"/>
          </ac:picMkLst>
        </pc:picChg>
        <pc:picChg chg="add del mod">
          <ac:chgData name="Ethan Cramer" userId="af3ff5d1-7376-4c32-8b96-d850cf4545f7" providerId="ADAL" clId="{52E5B444-4F1D-416A-80C1-1D7783E2CAC5}" dt="2024-09-24T19:57:20.097" v="1908" actId="21"/>
          <ac:picMkLst>
            <pc:docMk/>
            <pc:sldMk cId="1444177937" sldId="340"/>
            <ac:picMk id="6" creationId="{3CE7E2DF-EB0E-AE7E-CD4B-8C8C5EFD4D4D}"/>
          </ac:picMkLst>
        </pc:picChg>
        <pc:picChg chg="add del mod">
          <ac:chgData name="Ethan Cramer" userId="af3ff5d1-7376-4c32-8b96-d850cf4545f7" providerId="ADAL" clId="{52E5B444-4F1D-416A-80C1-1D7783E2CAC5}" dt="2024-09-25T15:25:53.799" v="2326" actId="21"/>
          <ac:picMkLst>
            <pc:docMk/>
            <pc:sldMk cId="1444177937" sldId="340"/>
            <ac:picMk id="6" creationId="{6C8D6A77-6D70-14C6-3245-B1794ED7AA1E}"/>
          </ac:picMkLst>
        </pc:picChg>
      </pc:sldChg>
      <pc:sldChg chg="addSp delSp modSp new mod">
        <pc:chgData name="Ethan Cramer" userId="af3ff5d1-7376-4c32-8b96-d850cf4545f7" providerId="ADAL" clId="{52E5B444-4F1D-416A-80C1-1D7783E2CAC5}" dt="2024-09-25T16:55:01.551" v="4695" actId="20577"/>
        <pc:sldMkLst>
          <pc:docMk/>
          <pc:sldMk cId="1989814554" sldId="341"/>
        </pc:sldMkLst>
        <pc:spChg chg="mod">
          <ac:chgData name="Ethan Cramer" userId="af3ff5d1-7376-4c32-8b96-d850cf4545f7" providerId="ADAL" clId="{52E5B444-4F1D-416A-80C1-1D7783E2CAC5}" dt="2024-09-25T16:54:39.121" v="4694" actId="1076"/>
          <ac:spMkLst>
            <pc:docMk/>
            <pc:sldMk cId="1989814554" sldId="341"/>
            <ac:spMk id="3" creationId="{238EC54A-5DF8-6C0C-3AEC-28F1D1FFF028}"/>
          </ac:spMkLst>
        </pc:spChg>
        <pc:spChg chg="del">
          <ac:chgData name="Ethan Cramer" userId="af3ff5d1-7376-4c32-8b96-d850cf4545f7" providerId="ADAL" clId="{52E5B444-4F1D-416A-80C1-1D7783E2CAC5}" dt="2024-09-23T15:31:29.165" v="491" actId="478"/>
          <ac:spMkLst>
            <pc:docMk/>
            <pc:sldMk cId="1989814554" sldId="341"/>
            <ac:spMk id="4" creationId="{458679B4-7478-9B7E-B19D-A4864BDE5BE7}"/>
          </ac:spMkLst>
        </pc:spChg>
        <pc:graphicFrameChg chg="add mod modGraphic">
          <ac:chgData name="Ethan Cramer" userId="af3ff5d1-7376-4c32-8b96-d850cf4545f7" providerId="ADAL" clId="{52E5B444-4F1D-416A-80C1-1D7783E2CAC5}" dt="2024-09-25T16:55:01.551" v="4695" actId="20577"/>
          <ac:graphicFrameMkLst>
            <pc:docMk/>
            <pc:sldMk cId="1989814554" sldId="341"/>
            <ac:graphicFrameMk id="5" creationId="{5C5CCE26-12CD-E535-FB54-572C317DEE9D}"/>
          </ac:graphicFrameMkLst>
        </pc:graphicFrameChg>
        <pc:picChg chg="add mod">
          <ac:chgData name="Ethan Cramer" userId="af3ff5d1-7376-4c32-8b96-d850cf4545f7" providerId="ADAL" clId="{52E5B444-4F1D-416A-80C1-1D7783E2CAC5}" dt="2024-09-24T14:16:19.507" v="745" actId="1076"/>
          <ac:picMkLst>
            <pc:docMk/>
            <pc:sldMk cId="1989814554" sldId="341"/>
            <ac:picMk id="6" creationId="{05A0F188-8DC6-6435-810F-BE6759BF62F3}"/>
          </ac:picMkLst>
        </pc:picChg>
      </pc:sldChg>
      <pc:sldChg chg="addSp delSp modSp new mod">
        <pc:chgData name="Ethan Cramer" userId="af3ff5d1-7376-4c32-8b96-d850cf4545f7" providerId="ADAL" clId="{52E5B444-4F1D-416A-80C1-1D7783E2CAC5}" dt="2024-09-30T17:55:24.712" v="5495" actId="20577"/>
        <pc:sldMkLst>
          <pc:docMk/>
          <pc:sldMk cId="1349692960" sldId="342"/>
        </pc:sldMkLst>
        <pc:spChg chg="mod">
          <ac:chgData name="Ethan Cramer" userId="af3ff5d1-7376-4c32-8b96-d850cf4545f7" providerId="ADAL" clId="{52E5B444-4F1D-416A-80C1-1D7783E2CAC5}" dt="2024-09-30T17:55:24.712" v="5495" actId="20577"/>
          <ac:spMkLst>
            <pc:docMk/>
            <pc:sldMk cId="1349692960" sldId="342"/>
            <ac:spMk id="3" creationId="{377BCD6B-7B4C-299A-CFB2-8FEEE0129D52}"/>
          </ac:spMkLst>
        </pc:spChg>
        <pc:spChg chg="del mod">
          <ac:chgData name="Ethan Cramer" userId="af3ff5d1-7376-4c32-8b96-d850cf4545f7" providerId="ADAL" clId="{52E5B444-4F1D-416A-80C1-1D7783E2CAC5}" dt="2024-09-23T15:32:33.481" v="518" actId="478"/>
          <ac:spMkLst>
            <pc:docMk/>
            <pc:sldMk cId="1349692960" sldId="342"/>
            <ac:spMk id="4" creationId="{CBE228DE-1ECF-50F4-992D-75DED1BB66C9}"/>
          </ac:spMkLst>
        </pc:spChg>
        <pc:graphicFrameChg chg="add mod modGraphic">
          <ac:chgData name="Ethan Cramer" userId="af3ff5d1-7376-4c32-8b96-d850cf4545f7" providerId="ADAL" clId="{52E5B444-4F1D-416A-80C1-1D7783E2CAC5}" dt="2024-09-25T16:55:03.721" v="4696" actId="20577"/>
          <ac:graphicFrameMkLst>
            <pc:docMk/>
            <pc:sldMk cId="1349692960" sldId="342"/>
            <ac:graphicFrameMk id="5" creationId="{80AB7C77-2101-E1C1-3A69-5841C2AC70F7}"/>
          </ac:graphicFrameMkLst>
        </pc:graphicFrameChg>
        <pc:picChg chg="add del mod">
          <ac:chgData name="Ethan Cramer" userId="af3ff5d1-7376-4c32-8b96-d850cf4545f7" providerId="ADAL" clId="{52E5B444-4F1D-416A-80C1-1D7783E2CAC5}" dt="2024-09-24T14:16:47.792" v="752" actId="478"/>
          <ac:picMkLst>
            <pc:docMk/>
            <pc:sldMk cId="1349692960" sldId="342"/>
            <ac:picMk id="6" creationId="{B6FA474E-CD77-60B5-E672-3CC129B30479}"/>
          </ac:picMkLst>
        </pc:picChg>
        <pc:picChg chg="add mod ord">
          <ac:chgData name="Ethan Cramer" userId="af3ff5d1-7376-4c32-8b96-d850cf4545f7" providerId="ADAL" clId="{52E5B444-4F1D-416A-80C1-1D7783E2CAC5}" dt="2024-09-24T14:16:46.475" v="751" actId="167"/>
          <ac:picMkLst>
            <pc:docMk/>
            <pc:sldMk cId="1349692960" sldId="342"/>
            <ac:picMk id="7" creationId="{039456CD-8EE7-77EA-5916-5F4DF47A6D09}"/>
          </ac:picMkLst>
        </pc:picChg>
      </pc:sldChg>
      <pc:sldChg chg="addSp delSp modSp new mod">
        <pc:chgData name="Ethan Cramer" userId="af3ff5d1-7376-4c32-8b96-d850cf4545f7" providerId="ADAL" clId="{52E5B444-4F1D-416A-80C1-1D7783E2CAC5}" dt="2024-09-25T16:55:20.302" v="4719" actId="20577"/>
        <pc:sldMkLst>
          <pc:docMk/>
          <pc:sldMk cId="3214203488" sldId="343"/>
        </pc:sldMkLst>
        <pc:spChg chg="mod">
          <ac:chgData name="Ethan Cramer" userId="af3ff5d1-7376-4c32-8b96-d850cf4545f7" providerId="ADAL" clId="{52E5B444-4F1D-416A-80C1-1D7783E2CAC5}" dt="2024-09-25T16:55:20.302" v="4719" actId="20577"/>
          <ac:spMkLst>
            <pc:docMk/>
            <pc:sldMk cId="3214203488" sldId="343"/>
            <ac:spMk id="3" creationId="{9B9D1F4A-AA20-A2B5-F56C-F0EC86672E2E}"/>
          </ac:spMkLst>
        </pc:spChg>
        <pc:spChg chg="del">
          <ac:chgData name="Ethan Cramer" userId="af3ff5d1-7376-4c32-8b96-d850cf4545f7" providerId="ADAL" clId="{52E5B444-4F1D-416A-80C1-1D7783E2CAC5}" dt="2024-09-23T15:35:58.619" v="525" actId="478"/>
          <ac:spMkLst>
            <pc:docMk/>
            <pc:sldMk cId="3214203488" sldId="343"/>
            <ac:spMk id="4" creationId="{4CE21790-11E4-E2D6-91B2-1321B590C3FB}"/>
          </ac:spMkLst>
        </pc:spChg>
        <pc:spChg chg="add del mod">
          <ac:chgData name="Ethan Cramer" userId="af3ff5d1-7376-4c32-8b96-d850cf4545f7" providerId="ADAL" clId="{52E5B444-4F1D-416A-80C1-1D7783E2CAC5}" dt="2024-09-23T15:36:04.431" v="527" actId="478"/>
          <ac:spMkLst>
            <pc:docMk/>
            <pc:sldMk cId="3214203488" sldId="343"/>
            <ac:spMk id="6" creationId="{F8465FD8-83FA-5743-0C03-AB4B6B551606}"/>
          </ac:spMkLst>
        </pc:spChg>
        <pc:spChg chg="add del mod">
          <ac:chgData name="Ethan Cramer" userId="af3ff5d1-7376-4c32-8b96-d850cf4545f7" providerId="ADAL" clId="{52E5B444-4F1D-416A-80C1-1D7783E2CAC5}" dt="2024-09-23T15:36:20.139" v="531" actId="478"/>
          <ac:spMkLst>
            <pc:docMk/>
            <pc:sldMk cId="3214203488" sldId="343"/>
            <ac:spMk id="8" creationId="{99E5D6DD-E075-7856-0600-97352B029865}"/>
          </ac:spMkLst>
        </pc:spChg>
        <pc:spChg chg="add del mod">
          <ac:chgData name="Ethan Cramer" userId="af3ff5d1-7376-4c32-8b96-d850cf4545f7" providerId="ADAL" clId="{52E5B444-4F1D-416A-80C1-1D7783E2CAC5}" dt="2024-09-23T15:36:43.529" v="566" actId="478"/>
          <ac:spMkLst>
            <pc:docMk/>
            <pc:sldMk cId="3214203488" sldId="343"/>
            <ac:spMk id="9" creationId="{D9D16B03-FB43-4135-A7EA-34B9DFEADCBF}"/>
          </ac:spMkLst>
        </pc:spChg>
        <pc:spChg chg="add mod">
          <ac:chgData name="Ethan Cramer" userId="af3ff5d1-7376-4c32-8b96-d850cf4545f7" providerId="ADAL" clId="{52E5B444-4F1D-416A-80C1-1D7783E2CAC5}" dt="2024-09-23T15:37:14.562" v="577" actId="1076"/>
          <ac:spMkLst>
            <pc:docMk/>
            <pc:sldMk cId="3214203488" sldId="343"/>
            <ac:spMk id="11" creationId="{9F691199-784A-05C2-0BEF-0710160A3B75}"/>
          </ac:spMkLst>
        </pc:spChg>
        <pc:spChg chg="add mod">
          <ac:chgData name="Ethan Cramer" userId="af3ff5d1-7376-4c32-8b96-d850cf4545f7" providerId="ADAL" clId="{52E5B444-4F1D-416A-80C1-1D7783E2CAC5}" dt="2024-09-23T15:37:10.518" v="576" actId="1076"/>
          <ac:spMkLst>
            <pc:docMk/>
            <pc:sldMk cId="3214203488" sldId="343"/>
            <ac:spMk id="12" creationId="{4075219B-943F-6CFE-D60C-9E87560BC594}"/>
          </ac:spMkLst>
        </pc:spChg>
        <pc:graphicFrameChg chg="add mod modGraphic">
          <ac:chgData name="Ethan Cramer" userId="af3ff5d1-7376-4c32-8b96-d850cf4545f7" providerId="ADAL" clId="{52E5B444-4F1D-416A-80C1-1D7783E2CAC5}" dt="2024-09-23T15:37:08.398" v="575" actId="14100"/>
          <ac:graphicFrameMkLst>
            <pc:docMk/>
            <pc:sldMk cId="3214203488" sldId="343"/>
            <ac:graphicFrameMk id="10" creationId="{BC46288D-CD22-22E4-9C52-61C5829077F8}"/>
          </ac:graphicFrameMkLst>
        </pc:graphicFrameChg>
        <pc:picChg chg="add mod">
          <ac:chgData name="Ethan Cramer" userId="af3ff5d1-7376-4c32-8b96-d850cf4545f7" providerId="ADAL" clId="{52E5B444-4F1D-416A-80C1-1D7783E2CAC5}" dt="2024-09-23T15:37:10.518" v="576" actId="1076"/>
          <ac:picMkLst>
            <pc:docMk/>
            <pc:sldMk cId="3214203488" sldId="343"/>
            <ac:picMk id="5" creationId="{13AE0081-3120-500C-0403-9524DCCD18F0}"/>
          </ac:picMkLst>
        </pc:picChg>
        <pc:picChg chg="add mod">
          <ac:chgData name="Ethan Cramer" userId="af3ff5d1-7376-4c32-8b96-d850cf4545f7" providerId="ADAL" clId="{52E5B444-4F1D-416A-80C1-1D7783E2CAC5}" dt="2024-09-23T15:37:14.562" v="577" actId="1076"/>
          <ac:picMkLst>
            <pc:docMk/>
            <pc:sldMk cId="3214203488" sldId="343"/>
            <ac:picMk id="7" creationId="{3D1D244E-9FC7-BCB5-015B-028E4E31BBC5}"/>
          </ac:picMkLst>
        </pc:picChg>
      </pc:sldChg>
      <pc:sldChg chg="addSp delSp modSp new mod">
        <pc:chgData name="Ethan Cramer" userId="af3ff5d1-7376-4c32-8b96-d850cf4545f7" providerId="ADAL" clId="{52E5B444-4F1D-416A-80C1-1D7783E2CAC5}" dt="2024-09-30T17:55:29.107" v="5519" actId="20577"/>
        <pc:sldMkLst>
          <pc:docMk/>
          <pc:sldMk cId="2472857203" sldId="344"/>
        </pc:sldMkLst>
        <pc:spChg chg="mod">
          <ac:chgData name="Ethan Cramer" userId="af3ff5d1-7376-4c32-8b96-d850cf4545f7" providerId="ADAL" clId="{52E5B444-4F1D-416A-80C1-1D7783E2CAC5}" dt="2024-09-30T17:55:29.107" v="5519" actId="20577"/>
          <ac:spMkLst>
            <pc:docMk/>
            <pc:sldMk cId="2472857203" sldId="344"/>
            <ac:spMk id="3" creationId="{195C9FC3-EFB7-81E3-A368-6F292C439947}"/>
          </ac:spMkLst>
        </pc:spChg>
        <pc:spChg chg="del">
          <ac:chgData name="Ethan Cramer" userId="af3ff5d1-7376-4c32-8b96-d850cf4545f7" providerId="ADAL" clId="{52E5B444-4F1D-416A-80C1-1D7783E2CAC5}" dt="2024-09-23T15:38:17.099" v="596" actId="478"/>
          <ac:spMkLst>
            <pc:docMk/>
            <pc:sldMk cId="2472857203" sldId="344"/>
            <ac:spMk id="4" creationId="{22F4E81A-8742-6C42-C1E9-E43663254E9D}"/>
          </ac:spMkLst>
        </pc:spChg>
        <pc:spChg chg="add mod">
          <ac:chgData name="Ethan Cramer" userId="af3ff5d1-7376-4c32-8b96-d850cf4545f7" providerId="ADAL" clId="{52E5B444-4F1D-416A-80C1-1D7783E2CAC5}" dt="2024-09-23T15:37:44.552" v="579"/>
          <ac:spMkLst>
            <pc:docMk/>
            <pc:sldMk cId="2472857203" sldId="344"/>
            <ac:spMk id="8" creationId="{66DE7E28-0461-32EB-8EC9-086C2F29574D}"/>
          </ac:spMkLst>
        </pc:spChg>
        <pc:spChg chg="add mod">
          <ac:chgData name="Ethan Cramer" userId="af3ff5d1-7376-4c32-8b96-d850cf4545f7" providerId="ADAL" clId="{52E5B444-4F1D-416A-80C1-1D7783E2CAC5}" dt="2024-09-23T15:37:44.552" v="579"/>
          <ac:spMkLst>
            <pc:docMk/>
            <pc:sldMk cId="2472857203" sldId="344"/>
            <ac:spMk id="9" creationId="{32D3F979-5CF0-C826-5F6B-7DE9D36B32B5}"/>
          </ac:spMkLst>
        </pc:spChg>
        <pc:graphicFrameChg chg="add mod modGraphic">
          <ac:chgData name="Ethan Cramer" userId="af3ff5d1-7376-4c32-8b96-d850cf4545f7" providerId="ADAL" clId="{52E5B444-4F1D-416A-80C1-1D7783E2CAC5}" dt="2024-09-23T15:38:26.791" v="605" actId="20577"/>
          <ac:graphicFrameMkLst>
            <pc:docMk/>
            <pc:sldMk cId="2472857203" sldId="344"/>
            <ac:graphicFrameMk id="7" creationId="{EB9DCF03-93A3-6829-BABF-0E115F3366D7}"/>
          </ac:graphicFrameMkLst>
        </pc:graphicFrameChg>
        <pc:picChg chg="add del mod">
          <ac:chgData name="Ethan Cramer" userId="af3ff5d1-7376-4c32-8b96-d850cf4545f7" providerId="ADAL" clId="{52E5B444-4F1D-416A-80C1-1D7783E2CAC5}" dt="2024-09-23T15:38:12.560" v="593" actId="478"/>
          <ac:picMkLst>
            <pc:docMk/>
            <pc:sldMk cId="2472857203" sldId="344"/>
            <ac:picMk id="5" creationId="{312A76C1-2E2B-F2C1-BECC-2294DE0D5037}"/>
          </ac:picMkLst>
        </pc:picChg>
        <pc:picChg chg="add del mod">
          <ac:chgData name="Ethan Cramer" userId="af3ff5d1-7376-4c32-8b96-d850cf4545f7" providerId="ADAL" clId="{52E5B444-4F1D-416A-80C1-1D7783E2CAC5}" dt="2024-09-23T15:38:15.059" v="595" actId="478"/>
          <ac:picMkLst>
            <pc:docMk/>
            <pc:sldMk cId="2472857203" sldId="344"/>
            <ac:picMk id="6" creationId="{358761B7-7B63-992C-15E3-8A197AD02255}"/>
          </ac:picMkLst>
        </pc:picChg>
        <pc:picChg chg="add mod">
          <ac:chgData name="Ethan Cramer" userId="af3ff5d1-7376-4c32-8b96-d850cf4545f7" providerId="ADAL" clId="{52E5B444-4F1D-416A-80C1-1D7783E2CAC5}" dt="2024-09-23T15:37:50.872" v="580"/>
          <ac:picMkLst>
            <pc:docMk/>
            <pc:sldMk cId="2472857203" sldId="344"/>
            <ac:picMk id="10" creationId="{1C82C6AE-E0D1-C626-7D57-58139F2B3D49}"/>
          </ac:picMkLst>
        </pc:picChg>
        <pc:picChg chg="add mod">
          <ac:chgData name="Ethan Cramer" userId="af3ff5d1-7376-4c32-8b96-d850cf4545f7" providerId="ADAL" clId="{52E5B444-4F1D-416A-80C1-1D7783E2CAC5}" dt="2024-09-23T15:37:55.376" v="584" actId="1076"/>
          <ac:picMkLst>
            <pc:docMk/>
            <pc:sldMk cId="2472857203" sldId="344"/>
            <ac:picMk id="11" creationId="{D1045886-FFEF-C106-86CE-2AEEE895516D}"/>
          </ac:picMkLst>
        </pc:picChg>
        <pc:picChg chg="add mod ord">
          <ac:chgData name="Ethan Cramer" userId="af3ff5d1-7376-4c32-8b96-d850cf4545f7" providerId="ADAL" clId="{52E5B444-4F1D-416A-80C1-1D7783E2CAC5}" dt="2024-09-23T15:38:14.447" v="594" actId="167"/>
          <ac:picMkLst>
            <pc:docMk/>
            <pc:sldMk cId="2472857203" sldId="344"/>
            <ac:picMk id="12" creationId="{6C23FA15-40E2-D01C-C496-887FBCB7DE4E}"/>
          </ac:picMkLst>
        </pc:picChg>
        <pc:picChg chg="add mod ord">
          <ac:chgData name="Ethan Cramer" userId="af3ff5d1-7376-4c32-8b96-d850cf4545f7" providerId="ADAL" clId="{52E5B444-4F1D-416A-80C1-1D7783E2CAC5}" dt="2024-09-23T15:38:11.697" v="592" actId="167"/>
          <ac:picMkLst>
            <pc:docMk/>
            <pc:sldMk cId="2472857203" sldId="344"/>
            <ac:picMk id="13" creationId="{165AE8E9-6189-2A65-F130-7DAD2EE473AB}"/>
          </ac:picMkLst>
        </pc:picChg>
      </pc:sldChg>
      <pc:sldChg chg="addSp delSp modSp new mod">
        <pc:chgData name="Ethan Cramer" userId="af3ff5d1-7376-4c32-8b96-d850cf4545f7" providerId="ADAL" clId="{52E5B444-4F1D-416A-80C1-1D7783E2CAC5}" dt="2024-09-30T18:52:51.104" v="6654" actId="478"/>
        <pc:sldMkLst>
          <pc:docMk/>
          <pc:sldMk cId="3593797092" sldId="345"/>
        </pc:sldMkLst>
        <pc:spChg chg="mod">
          <ac:chgData name="Ethan Cramer" userId="af3ff5d1-7376-4c32-8b96-d850cf4545f7" providerId="ADAL" clId="{52E5B444-4F1D-416A-80C1-1D7783E2CAC5}" dt="2024-09-30T18:17:33.325" v="6140" actId="1076"/>
          <ac:spMkLst>
            <pc:docMk/>
            <pc:sldMk cId="3593797092" sldId="345"/>
            <ac:spMk id="3" creationId="{CA8F7B70-F2CC-4AF4-3393-D77D32B513AC}"/>
          </ac:spMkLst>
        </pc:spChg>
        <pc:spChg chg="del mod">
          <ac:chgData name="Ethan Cramer" userId="af3ff5d1-7376-4c32-8b96-d850cf4545f7" providerId="ADAL" clId="{52E5B444-4F1D-416A-80C1-1D7783E2CAC5}" dt="2024-09-25T16:12:50.230" v="3267" actId="478"/>
          <ac:spMkLst>
            <pc:docMk/>
            <pc:sldMk cId="3593797092" sldId="345"/>
            <ac:spMk id="4" creationId="{68A4DC16-BB34-4354-5480-70F70BA15DB9}"/>
          </ac:spMkLst>
        </pc:spChg>
        <pc:spChg chg="add mod">
          <ac:chgData name="Ethan Cramer" userId="af3ff5d1-7376-4c32-8b96-d850cf4545f7" providerId="ADAL" clId="{52E5B444-4F1D-416A-80C1-1D7783E2CAC5}" dt="2024-09-30T18:16:20" v="6124" actId="1582"/>
          <ac:spMkLst>
            <pc:docMk/>
            <pc:sldMk cId="3593797092" sldId="345"/>
            <ac:spMk id="6" creationId="{AB9D0124-7510-6F1B-FCCB-434ED9266CE7}"/>
          </ac:spMkLst>
        </pc:spChg>
        <pc:spChg chg="add mod">
          <ac:chgData name="Ethan Cramer" userId="af3ff5d1-7376-4c32-8b96-d850cf4545f7" providerId="ADAL" clId="{52E5B444-4F1D-416A-80C1-1D7783E2CAC5}" dt="2024-09-30T18:16:20" v="6124" actId="1582"/>
          <ac:spMkLst>
            <pc:docMk/>
            <pc:sldMk cId="3593797092" sldId="345"/>
            <ac:spMk id="7" creationId="{1FE7044D-DB35-FE51-F33A-5FE6904E58C6}"/>
          </ac:spMkLst>
        </pc:spChg>
        <pc:spChg chg="add mod">
          <ac:chgData name="Ethan Cramer" userId="af3ff5d1-7376-4c32-8b96-d850cf4545f7" providerId="ADAL" clId="{52E5B444-4F1D-416A-80C1-1D7783E2CAC5}" dt="2024-09-30T18:16:20" v="6124" actId="1582"/>
          <ac:spMkLst>
            <pc:docMk/>
            <pc:sldMk cId="3593797092" sldId="345"/>
            <ac:spMk id="9" creationId="{8D6BA966-E129-1AA5-312C-ECD307458526}"/>
          </ac:spMkLst>
        </pc:spChg>
        <pc:spChg chg="add mod">
          <ac:chgData name="Ethan Cramer" userId="af3ff5d1-7376-4c32-8b96-d850cf4545f7" providerId="ADAL" clId="{52E5B444-4F1D-416A-80C1-1D7783E2CAC5}" dt="2024-09-30T18:16:20" v="6124" actId="1582"/>
          <ac:spMkLst>
            <pc:docMk/>
            <pc:sldMk cId="3593797092" sldId="345"/>
            <ac:spMk id="10" creationId="{E0CCD4DF-4279-848C-FF91-529878EAFAE6}"/>
          </ac:spMkLst>
        </pc:spChg>
        <pc:spChg chg="add mod">
          <ac:chgData name="Ethan Cramer" userId="af3ff5d1-7376-4c32-8b96-d850cf4545f7" providerId="ADAL" clId="{52E5B444-4F1D-416A-80C1-1D7783E2CAC5}" dt="2024-09-30T18:16:20" v="6124" actId="1582"/>
          <ac:spMkLst>
            <pc:docMk/>
            <pc:sldMk cId="3593797092" sldId="345"/>
            <ac:spMk id="11" creationId="{8D21B080-0033-0F79-B7B4-BEF862873BEE}"/>
          </ac:spMkLst>
        </pc:spChg>
        <pc:spChg chg="add mod">
          <ac:chgData name="Ethan Cramer" userId="af3ff5d1-7376-4c32-8b96-d850cf4545f7" providerId="ADAL" clId="{52E5B444-4F1D-416A-80C1-1D7783E2CAC5}" dt="2024-09-30T18:16:20" v="6124" actId="1582"/>
          <ac:spMkLst>
            <pc:docMk/>
            <pc:sldMk cId="3593797092" sldId="345"/>
            <ac:spMk id="13" creationId="{536632B9-3F5A-36B9-5956-2A26EAF72746}"/>
          </ac:spMkLst>
        </pc:spChg>
        <pc:spChg chg="add mod">
          <ac:chgData name="Ethan Cramer" userId="af3ff5d1-7376-4c32-8b96-d850cf4545f7" providerId="ADAL" clId="{52E5B444-4F1D-416A-80C1-1D7783E2CAC5}" dt="2024-09-30T18:16:20" v="6124" actId="1582"/>
          <ac:spMkLst>
            <pc:docMk/>
            <pc:sldMk cId="3593797092" sldId="345"/>
            <ac:spMk id="14" creationId="{3AEF1056-4AE5-7B3A-3567-13AE98037559}"/>
          </ac:spMkLst>
        </pc:spChg>
        <pc:spChg chg="add mod">
          <ac:chgData name="Ethan Cramer" userId="af3ff5d1-7376-4c32-8b96-d850cf4545f7" providerId="ADAL" clId="{52E5B444-4F1D-416A-80C1-1D7783E2CAC5}" dt="2024-09-30T18:16:20" v="6124" actId="1582"/>
          <ac:spMkLst>
            <pc:docMk/>
            <pc:sldMk cId="3593797092" sldId="345"/>
            <ac:spMk id="15" creationId="{75BB9535-A5B3-87D0-1783-E0504F86026F}"/>
          </ac:spMkLst>
        </pc:spChg>
        <pc:spChg chg="add mod">
          <ac:chgData name="Ethan Cramer" userId="af3ff5d1-7376-4c32-8b96-d850cf4545f7" providerId="ADAL" clId="{52E5B444-4F1D-416A-80C1-1D7783E2CAC5}" dt="2024-09-30T18:16:20" v="6124" actId="1582"/>
          <ac:spMkLst>
            <pc:docMk/>
            <pc:sldMk cId="3593797092" sldId="345"/>
            <ac:spMk id="16" creationId="{2156110B-8AB5-FF29-310C-BEE1B3D4E542}"/>
          </ac:spMkLst>
        </pc:spChg>
        <pc:spChg chg="add mod">
          <ac:chgData name="Ethan Cramer" userId="af3ff5d1-7376-4c32-8b96-d850cf4545f7" providerId="ADAL" clId="{52E5B444-4F1D-416A-80C1-1D7783E2CAC5}" dt="2024-09-30T18:16:20" v="6124" actId="1582"/>
          <ac:spMkLst>
            <pc:docMk/>
            <pc:sldMk cId="3593797092" sldId="345"/>
            <ac:spMk id="17" creationId="{34A3C4B3-0143-2B23-E8C2-5EE639F0F98D}"/>
          </ac:spMkLst>
        </pc:spChg>
        <pc:spChg chg="add del">
          <ac:chgData name="Ethan Cramer" userId="af3ff5d1-7376-4c32-8b96-d850cf4545f7" providerId="ADAL" clId="{52E5B444-4F1D-416A-80C1-1D7783E2CAC5}" dt="2024-09-30T18:16:26.603" v="6126" actId="11529"/>
          <ac:spMkLst>
            <pc:docMk/>
            <pc:sldMk cId="3593797092" sldId="345"/>
            <ac:spMk id="21" creationId="{ADFF799C-67A8-0BDC-1EAD-040F60A21527}"/>
          </ac:spMkLst>
        </pc:spChg>
        <pc:spChg chg="add mod">
          <ac:chgData name="Ethan Cramer" userId="af3ff5d1-7376-4c32-8b96-d850cf4545f7" providerId="ADAL" clId="{52E5B444-4F1D-416A-80C1-1D7783E2CAC5}" dt="2024-09-30T18:18:07.636" v="6154" actId="20577"/>
          <ac:spMkLst>
            <pc:docMk/>
            <pc:sldMk cId="3593797092" sldId="345"/>
            <ac:spMk id="22" creationId="{2D2B53D3-BF70-1964-3B2B-177559FB9917}"/>
          </ac:spMkLst>
        </pc:spChg>
        <pc:spChg chg="add mod">
          <ac:chgData name="Ethan Cramer" userId="af3ff5d1-7376-4c32-8b96-d850cf4545f7" providerId="ADAL" clId="{52E5B444-4F1D-416A-80C1-1D7783E2CAC5}" dt="2024-09-30T18:18:07.636" v="6154" actId="20577"/>
          <ac:spMkLst>
            <pc:docMk/>
            <pc:sldMk cId="3593797092" sldId="345"/>
            <ac:spMk id="23" creationId="{91DF9B2C-EC11-450E-CE69-E4DC037A8C80}"/>
          </ac:spMkLst>
        </pc:spChg>
        <pc:spChg chg="add mod">
          <ac:chgData name="Ethan Cramer" userId="af3ff5d1-7376-4c32-8b96-d850cf4545f7" providerId="ADAL" clId="{52E5B444-4F1D-416A-80C1-1D7783E2CAC5}" dt="2024-09-30T18:18:07.636" v="6154" actId="20577"/>
          <ac:spMkLst>
            <pc:docMk/>
            <pc:sldMk cId="3593797092" sldId="345"/>
            <ac:spMk id="24" creationId="{FF3F35B8-379D-73C2-DE65-5755B905E8A5}"/>
          </ac:spMkLst>
        </pc:spChg>
        <pc:spChg chg="add del mod">
          <ac:chgData name="Ethan Cramer" userId="af3ff5d1-7376-4c32-8b96-d850cf4545f7" providerId="ADAL" clId="{52E5B444-4F1D-416A-80C1-1D7783E2CAC5}" dt="2024-09-25T16:08:37.764" v="3154" actId="478"/>
          <ac:spMkLst>
            <pc:docMk/>
            <pc:sldMk cId="3593797092" sldId="345"/>
            <ac:spMk id="25" creationId="{5DF7AB76-A944-9444-5639-DA845823C189}"/>
          </ac:spMkLst>
        </pc:spChg>
        <pc:spChg chg="add mod">
          <ac:chgData name="Ethan Cramer" userId="af3ff5d1-7376-4c32-8b96-d850cf4545f7" providerId="ADAL" clId="{52E5B444-4F1D-416A-80C1-1D7783E2CAC5}" dt="2024-09-30T18:16:38.893" v="6129" actId="14100"/>
          <ac:spMkLst>
            <pc:docMk/>
            <pc:sldMk cId="3593797092" sldId="345"/>
            <ac:spMk id="25" creationId="{FDE732C0-A10A-5F27-80BA-0AE60BFC6275}"/>
          </ac:spMkLst>
        </pc:spChg>
        <pc:spChg chg="add mod">
          <ac:chgData name="Ethan Cramer" userId="af3ff5d1-7376-4c32-8b96-d850cf4545f7" providerId="ADAL" clId="{52E5B444-4F1D-416A-80C1-1D7783E2CAC5}" dt="2024-09-30T18:18:07.636" v="6154" actId="20577"/>
          <ac:spMkLst>
            <pc:docMk/>
            <pc:sldMk cId="3593797092" sldId="345"/>
            <ac:spMk id="26" creationId="{02318F60-F003-CFF7-2038-3F118F03DD6D}"/>
          </ac:spMkLst>
        </pc:spChg>
        <pc:spChg chg="add del mod">
          <ac:chgData name="Ethan Cramer" userId="af3ff5d1-7376-4c32-8b96-d850cf4545f7" providerId="ADAL" clId="{52E5B444-4F1D-416A-80C1-1D7783E2CAC5}" dt="2024-09-25T16:08:38.899" v="3155" actId="478"/>
          <ac:spMkLst>
            <pc:docMk/>
            <pc:sldMk cId="3593797092" sldId="345"/>
            <ac:spMk id="26" creationId="{23AA6E01-08CC-6995-F2E4-F3FF2B0AC87E}"/>
          </ac:spMkLst>
        </pc:spChg>
        <pc:spChg chg="add mod">
          <ac:chgData name="Ethan Cramer" userId="af3ff5d1-7376-4c32-8b96-d850cf4545f7" providerId="ADAL" clId="{52E5B444-4F1D-416A-80C1-1D7783E2CAC5}" dt="2024-09-30T18:18:15.509" v="6156" actId="113"/>
          <ac:spMkLst>
            <pc:docMk/>
            <pc:sldMk cId="3593797092" sldId="345"/>
            <ac:spMk id="27" creationId="{8C713956-14C6-4CF9-C72B-5F8A3300CF8E}"/>
          </ac:spMkLst>
        </pc:spChg>
        <pc:spChg chg="add mod">
          <ac:chgData name="Ethan Cramer" userId="af3ff5d1-7376-4c32-8b96-d850cf4545f7" providerId="ADAL" clId="{52E5B444-4F1D-416A-80C1-1D7783E2CAC5}" dt="2024-09-30T18:18:07.636" v="6154" actId="20577"/>
          <ac:spMkLst>
            <pc:docMk/>
            <pc:sldMk cId="3593797092" sldId="345"/>
            <ac:spMk id="28" creationId="{1F859E90-7474-E712-ED9F-8475E39ABE65}"/>
          </ac:spMkLst>
        </pc:spChg>
        <pc:spChg chg="add mod">
          <ac:chgData name="Ethan Cramer" userId="af3ff5d1-7376-4c32-8b96-d850cf4545f7" providerId="ADAL" clId="{52E5B444-4F1D-416A-80C1-1D7783E2CAC5}" dt="2024-09-30T18:17:34.876" v="6142" actId="571"/>
          <ac:spMkLst>
            <pc:docMk/>
            <pc:sldMk cId="3593797092" sldId="345"/>
            <ac:spMk id="29" creationId="{091DA162-601B-75C7-DBA6-8C094C2778C8}"/>
          </ac:spMkLst>
        </pc:spChg>
        <pc:spChg chg="add del mod">
          <ac:chgData name="Ethan Cramer" userId="af3ff5d1-7376-4c32-8b96-d850cf4545f7" providerId="ADAL" clId="{52E5B444-4F1D-416A-80C1-1D7783E2CAC5}" dt="2024-09-25T16:07:48.424" v="3138" actId="478"/>
          <ac:spMkLst>
            <pc:docMk/>
            <pc:sldMk cId="3593797092" sldId="345"/>
            <ac:spMk id="29" creationId="{17B7CDE1-D01B-76AC-CC4E-423E9D09516C}"/>
          </ac:spMkLst>
        </pc:spChg>
        <pc:spChg chg="add mod">
          <ac:chgData name="Ethan Cramer" userId="af3ff5d1-7376-4c32-8b96-d850cf4545f7" providerId="ADAL" clId="{52E5B444-4F1D-416A-80C1-1D7783E2CAC5}" dt="2024-09-30T18:17:36.428" v="6144" actId="571"/>
          <ac:spMkLst>
            <pc:docMk/>
            <pc:sldMk cId="3593797092" sldId="345"/>
            <ac:spMk id="31" creationId="{97B3ADDA-B084-AF08-DEDF-F664D3EC89A5}"/>
          </ac:spMkLst>
        </pc:spChg>
        <pc:spChg chg="add del mod">
          <ac:chgData name="Ethan Cramer" userId="af3ff5d1-7376-4c32-8b96-d850cf4545f7" providerId="ADAL" clId="{52E5B444-4F1D-416A-80C1-1D7783E2CAC5}" dt="2024-09-25T16:07:47.306" v="3137" actId="478"/>
          <ac:spMkLst>
            <pc:docMk/>
            <pc:sldMk cId="3593797092" sldId="345"/>
            <ac:spMk id="31" creationId="{EFFA6A6D-3AF2-54CD-584D-D26B37209E44}"/>
          </ac:spMkLst>
        </pc:spChg>
        <pc:spChg chg="mod">
          <ac:chgData name="Ethan Cramer" userId="af3ff5d1-7376-4c32-8b96-d850cf4545f7" providerId="ADAL" clId="{52E5B444-4F1D-416A-80C1-1D7783E2CAC5}" dt="2024-09-25T16:08:06.418" v="3139"/>
          <ac:spMkLst>
            <pc:docMk/>
            <pc:sldMk cId="3593797092" sldId="345"/>
            <ac:spMk id="33" creationId="{216CC7B3-F926-6BE2-48D1-329238766D49}"/>
          </ac:spMkLst>
        </pc:spChg>
        <pc:spChg chg="mod">
          <ac:chgData name="Ethan Cramer" userId="af3ff5d1-7376-4c32-8b96-d850cf4545f7" providerId="ADAL" clId="{52E5B444-4F1D-416A-80C1-1D7783E2CAC5}" dt="2024-09-25T16:08:06.418" v="3139"/>
          <ac:spMkLst>
            <pc:docMk/>
            <pc:sldMk cId="3593797092" sldId="345"/>
            <ac:spMk id="34" creationId="{211B700A-6A30-93F2-AC00-B8E0F82E9CF3}"/>
          </ac:spMkLst>
        </pc:spChg>
        <pc:spChg chg="mod">
          <ac:chgData name="Ethan Cramer" userId="af3ff5d1-7376-4c32-8b96-d850cf4545f7" providerId="ADAL" clId="{52E5B444-4F1D-416A-80C1-1D7783E2CAC5}" dt="2024-09-25T16:08:06.418" v="3139"/>
          <ac:spMkLst>
            <pc:docMk/>
            <pc:sldMk cId="3593797092" sldId="345"/>
            <ac:spMk id="36" creationId="{C2499186-0C9B-4E96-30AA-E9E4FA01C824}"/>
          </ac:spMkLst>
        </pc:spChg>
        <pc:spChg chg="mod">
          <ac:chgData name="Ethan Cramer" userId="af3ff5d1-7376-4c32-8b96-d850cf4545f7" providerId="ADAL" clId="{52E5B444-4F1D-416A-80C1-1D7783E2CAC5}" dt="2024-09-25T16:08:06.418" v="3139"/>
          <ac:spMkLst>
            <pc:docMk/>
            <pc:sldMk cId="3593797092" sldId="345"/>
            <ac:spMk id="37" creationId="{9C8386DF-BBB1-7A8E-DB07-3BF4C3569080}"/>
          </ac:spMkLst>
        </pc:spChg>
        <pc:spChg chg="mod">
          <ac:chgData name="Ethan Cramer" userId="af3ff5d1-7376-4c32-8b96-d850cf4545f7" providerId="ADAL" clId="{52E5B444-4F1D-416A-80C1-1D7783E2CAC5}" dt="2024-09-25T16:08:06.418" v="3139"/>
          <ac:spMkLst>
            <pc:docMk/>
            <pc:sldMk cId="3593797092" sldId="345"/>
            <ac:spMk id="38" creationId="{69D3213A-271F-E323-23F7-4CCF68792244}"/>
          </ac:spMkLst>
        </pc:spChg>
        <pc:spChg chg="mod">
          <ac:chgData name="Ethan Cramer" userId="af3ff5d1-7376-4c32-8b96-d850cf4545f7" providerId="ADAL" clId="{52E5B444-4F1D-416A-80C1-1D7783E2CAC5}" dt="2024-09-25T16:08:06.418" v="3139"/>
          <ac:spMkLst>
            <pc:docMk/>
            <pc:sldMk cId="3593797092" sldId="345"/>
            <ac:spMk id="40" creationId="{86C6E953-1CC5-5E0B-191B-37A70E30041A}"/>
          </ac:spMkLst>
        </pc:spChg>
        <pc:spChg chg="mod">
          <ac:chgData name="Ethan Cramer" userId="af3ff5d1-7376-4c32-8b96-d850cf4545f7" providerId="ADAL" clId="{52E5B444-4F1D-416A-80C1-1D7783E2CAC5}" dt="2024-09-25T16:08:06.418" v="3139"/>
          <ac:spMkLst>
            <pc:docMk/>
            <pc:sldMk cId="3593797092" sldId="345"/>
            <ac:spMk id="41" creationId="{E647FCDD-DA44-0C2C-E169-83ACCB525300}"/>
          </ac:spMkLst>
        </pc:spChg>
        <pc:spChg chg="mod">
          <ac:chgData name="Ethan Cramer" userId="af3ff5d1-7376-4c32-8b96-d850cf4545f7" providerId="ADAL" clId="{52E5B444-4F1D-416A-80C1-1D7783E2CAC5}" dt="2024-09-25T16:08:06.418" v="3139"/>
          <ac:spMkLst>
            <pc:docMk/>
            <pc:sldMk cId="3593797092" sldId="345"/>
            <ac:spMk id="42" creationId="{E8A9608A-3DF8-1A29-3478-F79CBFC78E56}"/>
          </ac:spMkLst>
        </pc:spChg>
        <pc:spChg chg="mod">
          <ac:chgData name="Ethan Cramer" userId="af3ff5d1-7376-4c32-8b96-d850cf4545f7" providerId="ADAL" clId="{52E5B444-4F1D-416A-80C1-1D7783E2CAC5}" dt="2024-09-25T16:08:06.418" v="3139"/>
          <ac:spMkLst>
            <pc:docMk/>
            <pc:sldMk cId="3593797092" sldId="345"/>
            <ac:spMk id="43" creationId="{A3F05D23-68E5-4682-D57F-6F839BDE5032}"/>
          </ac:spMkLst>
        </pc:spChg>
        <pc:spChg chg="mod">
          <ac:chgData name="Ethan Cramer" userId="af3ff5d1-7376-4c32-8b96-d850cf4545f7" providerId="ADAL" clId="{52E5B444-4F1D-416A-80C1-1D7783E2CAC5}" dt="2024-09-25T16:08:06.418" v="3139"/>
          <ac:spMkLst>
            <pc:docMk/>
            <pc:sldMk cId="3593797092" sldId="345"/>
            <ac:spMk id="45" creationId="{A56D579E-E19C-C29E-8C0E-2E3D2350DF3A}"/>
          </ac:spMkLst>
        </pc:spChg>
        <pc:spChg chg="add mod">
          <ac:chgData name="Ethan Cramer" userId="af3ff5d1-7376-4c32-8b96-d850cf4545f7" providerId="ADAL" clId="{52E5B444-4F1D-416A-80C1-1D7783E2CAC5}" dt="2024-09-30T18:18:07.636" v="6154" actId="20577"/>
          <ac:spMkLst>
            <pc:docMk/>
            <pc:sldMk cId="3593797092" sldId="345"/>
            <ac:spMk id="51" creationId="{983A90C8-5484-249C-86D7-AE3F50F974E8}"/>
          </ac:spMkLst>
        </pc:spChg>
        <pc:spChg chg="add mod">
          <ac:chgData name="Ethan Cramer" userId="af3ff5d1-7376-4c32-8b96-d850cf4545f7" providerId="ADAL" clId="{52E5B444-4F1D-416A-80C1-1D7783E2CAC5}" dt="2024-09-30T18:18:07.636" v="6154" actId="20577"/>
          <ac:spMkLst>
            <pc:docMk/>
            <pc:sldMk cId="3593797092" sldId="345"/>
            <ac:spMk id="52" creationId="{AD0182FD-ADD4-0924-0FEA-1D1F46B80D0C}"/>
          </ac:spMkLst>
        </pc:spChg>
        <pc:spChg chg="add mod">
          <ac:chgData name="Ethan Cramer" userId="af3ff5d1-7376-4c32-8b96-d850cf4545f7" providerId="ADAL" clId="{52E5B444-4F1D-416A-80C1-1D7783E2CAC5}" dt="2024-09-30T18:18:07.636" v="6154" actId="20577"/>
          <ac:spMkLst>
            <pc:docMk/>
            <pc:sldMk cId="3593797092" sldId="345"/>
            <ac:spMk id="53" creationId="{A582C3C0-F2B4-859F-D1BC-20BD7A56BA1A}"/>
          </ac:spMkLst>
        </pc:spChg>
        <pc:spChg chg="add mod">
          <ac:chgData name="Ethan Cramer" userId="af3ff5d1-7376-4c32-8b96-d850cf4545f7" providerId="ADAL" clId="{52E5B444-4F1D-416A-80C1-1D7783E2CAC5}" dt="2024-09-30T18:18:07.636" v="6154" actId="20577"/>
          <ac:spMkLst>
            <pc:docMk/>
            <pc:sldMk cId="3593797092" sldId="345"/>
            <ac:spMk id="54" creationId="{87D96C5C-7A92-224E-1533-37051BEFA682}"/>
          </ac:spMkLst>
        </pc:spChg>
        <pc:spChg chg="add del mod">
          <ac:chgData name="Ethan Cramer" userId="af3ff5d1-7376-4c32-8b96-d850cf4545f7" providerId="ADAL" clId="{52E5B444-4F1D-416A-80C1-1D7783E2CAC5}" dt="2024-09-30T18:18:07.636" v="6154" actId="20577"/>
          <ac:spMkLst>
            <pc:docMk/>
            <pc:sldMk cId="3593797092" sldId="345"/>
            <ac:spMk id="55" creationId="{77EA9D98-F03D-F7CE-9E55-CEA2504DABA5}"/>
          </ac:spMkLst>
        </pc:spChg>
        <pc:spChg chg="add mod">
          <ac:chgData name="Ethan Cramer" userId="af3ff5d1-7376-4c32-8b96-d850cf4545f7" providerId="ADAL" clId="{52E5B444-4F1D-416A-80C1-1D7783E2CAC5}" dt="2024-09-30T18:18:07.636" v="6154" actId="20577"/>
          <ac:spMkLst>
            <pc:docMk/>
            <pc:sldMk cId="3593797092" sldId="345"/>
            <ac:spMk id="78" creationId="{CC2E7560-41B3-E52A-2BCF-56653EF77D61}"/>
          </ac:spMkLst>
        </pc:spChg>
        <pc:spChg chg="add del mod">
          <ac:chgData name="Ethan Cramer" userId="af3ff5d1-7376-4c32-8b96-d850cf4545f7" providerId="ADAL" clId="{52E5B444-4F1D-416A-80C1-1D7783E2CAC5}" dt="2024-09-25T16:12:51.505" v="3268" actId="478"/>
          <ac:spMkLst>
            <pc:docMk/>
            <pc:sldMk cId="3593797092" sldId="345"/>
            <ac:spMk id="81" creationId="{6C87284F-E3BB-3352-DFBA-F5AEB5C8C731}"/>
          </ac:spMkLst>
        </pc:spChg>
        <pc:spChg chg="add mod">
          <ac:chgData name="Ethan Cramer" userId="af3ff5d1-7376-4c32-8b96-d850cf4545f7" providerId="ADAL" clId="{52E5B444-4F1D-416A-80C1-1D7783E2CAC5}" dt="2024-09-30T18:17:01.964" v="6136" actId="1076"/>
          <ac:spMkLst>
            <pc:docMk/>
            <pc:sldMk cId="3593797092" sldId="345"/>
            <ac:spMk id="82" creationId="{98C46DA4-F5CB-4839-AEE4-BCB5E2C427B6}"/>
          </ac:spMkLst>
        </pc:spChg>
        <pc:grpChg chg="add mod">
          <ac:chgData name="Ethan Cramer" userId="af3ff5d1-7376-4c32-8b96-d850cf4545f7" providerId="ADAL" clId="{52E5B444-4F1D-416A-80C1-1D7783E2CAC5}" dt="2024-09-25T16:13:58.107" v="3288" actId="1076"/>
          <ac:grpSpMkLst>
            <pc:docMk/>
            <pc:sldMk cId="3593797092" sldId="345"/>
            <ac:grpSpMk id="5" creationId="{2EFAE7FA-8FA0-5B51-578F-8ECA0E295E55}"/>
          </ac:grpSpMkLst>
        </pc:grpChg>
        <pc:grpChg chg="add mod">
          <ac:chgData name="Ethan Cramer" userId="af3ff5d1-7376-4c32-8b96-d850cf4545f7" providerId="ADAL" clId="{52E5B444-4F1D-416A-80C1-1D7783E2CAC5}" dt="2024-09-23T15:40:14.043" v="607"/>
          <ac:grpSpMkLst>
            <pc:docMk/>
            <pc:sldMk cId="3593797092" sldId="345"/>
            <ac:grpSpMk id="8" creationId="{DFAC7C8B-AD92-EC53-181E-6FF798B62564}"/>
          </ac:grpSpMkLst>
        </pc:grpChg>
        <pc:grpChg chg="add mod">
          <ac:chgData name="Ethan Cramer" userId="af3ff5d1-7376-4c32-8b96-d850cf4545f7" providerId="ADAL" clId="{52E5B444-4F1D-416A-80C1-1D7783E2CAC5}" dt="2024-09-23T15:40:14.043" v="607"/>
          <ac:grpSpMkLst>
            <pc:docMk/>
            <pc:sldMk cId="3593797092" sldId="345"/>
            <ac:grpSpMk id="12" creationId="{7CA7E567-DAD7-9D41-8769-D7CA1777D4A2}"/>
          </ac:grpSpMkLst>
        </pc:grpChg>
        <pc:grpChg chg="add mod">
          <ac:chgData name="Ethan Cramer" userId="af3ff5d1-7376-4c32-8b96-d850cf4545f7" providerId="ADAL" clId="{52E5B444-4F1D-416A-80C1-1D7783E2CAC5}" dt="2024-09-23T15:40:28.269" v="612"/>
          <ac:grpSpMkLst>
            <pc:docMk/>
            <pc:sldMk cId="3593797092" sldId="345"/>
            <ac:grpSpMk id="19" creationId="{EBDF281C-ED1C-3984-BC3B-1C0E7D906E74}"/>
          </ac:grpSpMkLst>
        </pc:grpChg>
        <pc:grpChg chg="add mod">
          <ac:chgData name="Ethan Cramer" userId="af3ff5d1-7376-4c32-8b96-d850cf4545f7" providerId="ADAL" clId="{52E5B444-4F1D-416A-80C1-1D7783E2CAC5}" dt="2024-09-23T15:40:28.269" v="612"/>
          <ac:grpSpMkLst>
            <pc:docMk/>
            <pc:sldMk cId="3593797092" sldId="345"/>
            <ac:grpSpMk id="20" creationId="{10B49544-92A5-928D-322D-FC269B810E38}"/>
          </ac:grpSpMkLst>
        </pc:grpChg>
        <pc:grpChg chg="add mod">
          <ac:chgData name="Ethan Cramer" userId="af3ff5d1-7376-4c32-8b96-d850cf4545f7" providerId="ADAL" clId="{52E5B444-4F1D-416A-80C1-1D7783E2CAC5}" dt="2024-09-23T15:40:28.269" v="612"/>
          <ac:grpSpMkLst>
            <pc:docMk/>
            <pc:sldMk cId="3593797092" sldId="345"/>
            <ac:grpSpMk id="21" creationId="{1BA3FE45-28AD-AE50-EDFC-5EF39C8D05B4}"/>
          </ac:grpSpMkLst>
        </pc:grpChg>
        <pc:grpChg chg="add del mod">
          <ac:chgData name="Ethan Cramer" userId="af3ff5d1-7376-4c32-8b96-d850cf4545f7" providerId="ADAL" clId="{52E5B444-4F1D-416A-80C1-1D7783E2CAC5}" dt="2024-09-25T16:08:10.906" v="3142" actId="478"/>
          <ac:grpSpMkLst>
            <pc:docMk/>
            <pc:sldMk cId="3593797092" sldId="345"/>
            <ac:grpSpMk id="32" creationId="{89B96A1B-92E0-F439-F201-FB62C7602F98}"/>
          </ac:grpSpMkLst>
        </pc:grpChg>
        <pc:grpChg chg="add del mod">
          <ac:chgData name="Ethan Cramer" userId="af3ff5d1-7376-4c32-8b96-d850cf4545f7" providerId="ADAL" clId="{52E5B444-4F1D-416A-80C1-1D7783E2CAC5}" dt="2024-09-30T18:52:51.104" v="6654" actId="478"/>
          <ac:grpSpMkLst>
            <pc:docMk/>
            <pc:sldMk cId="3593797092" sldId="345"/>
            <ac:grpSpMk id="32" creationId="{F9B8891D-5B17-7D00-3EF4-D93DEDF307BC}"/>
          </ac:grpSpMkLst>
        </pc:grpChg>
        <pc:grpChg chg="mod">
          <ac:chgData name="Ethan Cramer" userId="af3ff5d1-7376-4c32-8b96-d850cf4545f7" providerId="ADAL" clId="{52E5B444-4F1D-416A-80C1-1D7783E2CAC5}" dt="2024-09-25T16:08:06.418" v="3139"/>
          <ac:grpSpMkLst>
            <pc:docMk/>
            <pc:sldMk cId="3593797092" sldId="345"/>
            <ac:grpSpMk id="35" creationId="{26E18355-5D41-0A4D-78F0-5FACDEF106B4}"/>
          </ac:grpSpMkLst>
        </pc:grpChg>
        <pc:grpChg chg="mod">
          <ac:chgData name="Ethan Cramer" userId="af3ff5d1-7376-4c32-8b96-d850cf4545f7" providerId="ADAL" clId="{52E5B444-4F1D-416A-80C1-1D7783E2CAC5}" dt="2024-09-25T16:08:06.418" v="3139"/>
          <ac:grpSpMkLst>
            <pc:docMk/>
            <pc:sldMk cId="3593797092" sldId="345"/>
            <ac:grpSpMk id="39" creationId="{E9C39C16-3F00-B51D-B5FB-C79F37F069A5}"/>
          </ac:grpSpMkLst>
        </pc:grpChg>
        <pc:grpChg chg="add mod">
          <ac:chgData name="Ethan Cramer" userId="af3ff5d1-7376-4c32-8b96-d850cf4545f7" providerId="ADAL" clId="{52E5B444-4F1D-416A-80C1-1D7783E2CAC5}" dt="2024-09-23T15:40:28.269" v="612"/>
          <ac:grpSpMkLst>
            <pc:docMk/>
            <pc:sldMk cId="3593797092" sldId="345"/>
            <ac:grpSpMk id="39" creationId="{FA0D0E0C-4BF6-CA6A-A873-33CE1E76126D}"/>
          </ac:grpSpMkLst>
        </pc:grpChg>
        <pc:picChg chg="add mod">
          <ac:chgData name="Ethan Cramer" userId="af3ff5d1-7376-4c32-8b96-d850cf4545f7" providerId="ADAL" clId="{52E5B444-4F1D-416A-80C1-1D7783E2CAC5}" dt="2024-09-30T18:16:20" v="6124" actId="1582"/>
          <ac:picMkLst>
            <pc:docMk/>
            <pc:sldMk cId="3593797092" sldId="345"/>
            <ac:picMk id="18" creationId="{DCD0DB04-BCC7-527F-8AB2-BB395D0598BA}"/>
          </ac:picMkLst>
        </pc:picChg>
        <pc:picChg chg="add del mod">
          <ac:chgData name="Ethan Cramer" userId="af3ff5d1-7376-4c32-8b96-d850cf4545f7" providerId="ADAL" clId="{52E5B444-4F1D-416A-80C1-1D7783E2CAC5}" dt="2024-09-25T16:08:22.572" v="3148" actId="478"/>
          <ac:picMkLst>
            <pc:docMk/>
            <pc:sldMk cId="3593797092" sldId="345"/>
            <ac:picMk id="21" creationId="{7A7F722F-6D63-10FD-9D99-438A4960D14A}"/>
          </ac:picMkLst>
        </pc:picChg>
        <pc:picChg chg="add mod">
          <ac:chgData name="Ethan Cramer" userId="af3ff5d1-7376-4c32-8b96-d850cf4545f7" providerId="ADAL" clId="{52E5B444-4F1D-416A-80C1-1D7783E2CAC5}" dt="2024-09-23T15:40:28.269" v="612"/>
          <ac:picMkLst>
            <pc:docMk/>
            <pc:sldMk cId="3593797092" sldId="345"/>
            <ac:picMk id="22" creationId="{7AF66AD7-3951-0474-8B48-E0AA570D1129}"/>
          </ac:picMkLst>
        </pc:picChg>
        <pc:picChg chg="add mod">
          <ac:chgData name="Ethan Cramer" userId="af3ff5d1-7376-4c32-8b96-d850cf4545f7" providerId="ADAL" clId="{52E5B444-4F1D-416A-80C1-1D7783E2CAC5}" dt="2024-09-23T15:40:28.269" v="612"/>
          <ac:picMkLst>
            <pc:docMk/>
            <pc:sldMk cId="3593797092" sldId="345"/>
            <ac:picMk id="23" creationId="{D1614976-D014-BA6E-CE33-36760692D933}"/>
          </ac:picMkLst>
        </pc:picChg>
        <pc:picChg chg="add mod">
          <ac:chgData name="Ethan Cramer" userId="af3ff5d1-7376-4c32-8b96-d850cf4545f7" providerId="ADAL" clId="{52E5B444-4F1D-416A-80C1-1D7783E2CAC5}" dt="2024-09-23T15:40:28.269" v="612"/>
          <ac:picMkLst>
            <pc:docMk/>
            <pc:sldMk cId="3593797092" sldId="345"/>
            <ac:picMk id="24" creationId="{6FE50531-43F5-BAF1-8D36-88804282C70C}"/>
          </ac:picMkLst>
        </pc:picChg>
        <pc:picChg chg="add mod">
          <ac:chgData name="Ethan Cramer" userId="af3ff5d1-7376-4c32-8b96-d850cf4545f7" providerId="ADAL" clId="{52E5B444-4F1D-416A-80C1-1D7783E2CAC5}" dt="2024-09-23T15:40:28.269" v="612"/>
          <ac:picMkLst>
            <pc:docMk/>
            <pc:sldMk cId="3593797092" sldId="345"/>
            <ac:picMk id="25" creationId="{9BD42293-1819-9B92-1C31-0E5E6C0D000F}"/>
          </ac:picMkLst>
        </pc:picChg>
        <pc:picChg chg="add mod">
          <ac:chgData name="Ethan Cramer" userId="af3ff5d1-7376-4c32-8b96-d850cf4545f7" providerId="ADAL" clId="{52E5B444-4F1D-416A-80C1-1D7783E2CAC5}" dt="2024-09-23T15:40:28.269" v="612"/>
          <ac:picMkLst>
            <pc:docMk/>
            <pc:sldMk cId="3593797092" sldId="345"/>
            <ac:picMk id="32" creationId="{1839DDE1-171C-1ED3-A464-F8403571F34D}"/>
          </ac:picMkLst>
        </pc:picChg>
        <pc:picChg chg="add mod">
          <ac:chgData name="Ethan Cramer" userId="af3ff5d1-7376-4c32-8b96-d850cf4545f7" providerId="ADAL" clId="{52E5B444-4F1D-416A-80C1-1D7783E2CAC5}" dt="2024-09-23T15:40:28.269" v="612"/>
          <ac:picMkLst>
            <pc:docMk/>
            <pc:sldMk cId="3593797092" sldId="345"/>
            <ac:picMk id="34" creationId="{4F1BE1A3-A4EA-EE98-F076-55A68CF9F721}"/>
          </ac:picMkLst>
        </pc:picChg>
        <pc:picChg chg="add mod">
          <ac:chgData name="Ethan Cramer" userId="af3ff5d1-7376-4c32-8b96-d850cf4545f7" providerId="ADAL" clId="{52E5B444-4F1D-416A-80C1-1D7783E2CAC5}" dt="2024-09-23T15:40:28.269" v="612"/>
          <ac:picMkLst>
            <pc:docMk/>
            <pc:sldMk cId="3593797092" sldId="345"/>
            <ac:picMk id="36" creationId="{774E5E03-27B9-1540-B6B1-7D6FCE3FD8B9}"/>
          </ac:picMkLst>
        </pc:picChg>
        <pc:picChg chg="add mod">
          <ac:chgData name="Ethan Cramer" userId="af3ff5d1-7376-4c32-8b96-d850cf4545f7" providerId="ADAL" clId="{52E5B444-4F1D-416A-80C1-1D7783E2CAC5}" dt="2024-09-23T15:40:28.269" v="612"/>
          <ac:picMkLst>
            <pc:docMk/>
            <pc:sldMk cId="3593797092" sldId="345"/>
            <ac:picMk id="37" creationId="{D6ADF46A-504E-FE0E-435D-A34D37581529}"/>
          </ac:picMkLst>
        </pc:picChg>
        <pc:picChg chg="add mod">
          <ac:chgData name="Ethan Cramer" userId="af3ff5d1-7376-4c32-8b96-d850cf4545f7" providerId="ADAL" clId="{52E5B444-4F1D-416A-80C1-1D7783E2CAC5}" dt="2024-09-23T15:40:28.269" v="612"/>
          <ac:picMkLst>
            <pc:docMk/>
            <pc:sldMk cId="3593797092" sldId="345"/>
            <ac:picMk id="38" creationId="{3130C164-C479-6500-7C1A-3821A03400CB}"/>
          </ac:picMkLst>
        </pc:picChg>
        <pc:picChg chg="add mod">
          <ac:chgData name="Ethan Cramer" userId="af3ff5d1-7376-4c32-8b96-d850cf4545f7" providerId="ADAL" clId="{52E5B444-4F1D-416A-80C1-1D7783E2CAC5}" dt="2024-09-23T15:40:28.269" v="612"/>
          <ac:picMkLst>
            <pc:docMk/>
            <pc:sldMk cId="3593797092" sldId="345"/>
            <ac:picMk id="41" creationId="{62EB1601-6E26-EE97-2286-1512AF338AF4}"/>
          </ac:picMkLst>
        </pc:picChg>
        <pc:picChg chg="add mod">
          <ac:chgData name="Ethan Cramer" userId="af3ff5d1-7376-4c32-8b96-d850cf4545f7" providerId="ADAL" clId="{52E5B444-4F1D-416A-80C1-1D7783E2CAC5}" dt="2024-09-23T15:40:28.269" v="612"/>
          <ac:picMkLst>
            <pc:docMk/>
            <pc:sldMk cId="3593797092" sldId="345"/>
            <ac:picMk id="42" creationId="{36D1F1DE-B57E-4BF2-DE72-A4AA873F2027}"/>
          </ac:picMkLst>
        </pc:picChg>
        <pc:picChg chg="add del mod">
          <ac:chgData name="Ethan Cramer" userId="af3ff5d1-7376-4c32-8b96-d850cf4545f7" providerId="ADAL" clId="{52E5B444-4F1D-416A-80C1-1D7783E2CAC5}" dt="2024-09-25T16:12:43" v="3265" actId="478"/>
          <ac:picMkLst>
            <pc:docMk/>
            <pc:sldMk cId="3593797092" sldId="345"/>
            <ac:picMk id="44" creationId="{6789B316-3425-C521-9124-6912C71E2D7E}"/>
          </ac:picMkLst>
        </pc:picChg>
        <pc:picChg chg="del mod">
          <ac:chgData name="Ethan Cramer" userId="af3ff5d1-7376-4c32-8b96-d850cf4545f7" providerId="ADAL" clId="{52E5B444-4F1D-416A-80C1-1D7783E2CAC5}" dt="2024-09-25T16:08:09.489" v="3141" actId="21"/>
          <ac:picMkLst>
            <pc:docMk/>
            <pc:sldMk cId="3593797092" sldId="345"/>
            <ac:picMk id="46" creationId="{8A60A7F8-AAF6-6477-8CDB-922B7168D91C}"/>
          </ac:picMkLst>
        </pc:picChg>
        <pc:picChg chg="add mod modCrop">
          <ac:chgData name="Ethan Cramer" userId="af3ff5d1-7376-4c32-8b96-d850cf4545f7" providerId="ADAL" clId="{52E5B444-4F1D-416A-80C1-1D7783E2CAC5}" dt="2024-09-30T18:18:07.636" v="6154" actId="20577"/>
          <ac:picMkLst>
            <pc:docMk/>
            <pc:sldMk cId="3593797092" sldId="345"/>
            <ac:picMk id="47" creationId="{8A60A7F8-AAF6-6477-8CDB-922B7168D91C}"/>
          </ac:picMkLst>
        </pc:picChg>
        <pc:cxnChg chg="add del mod">
          <ac:chgData name="Ethan Cramer" userId="af3ff5d1-7376-4c32-8b96-d850cf4545f7" providerId="ADAL" clId="{52E5B444-4F1D-416A-80C1-1D7783E2CAC5}" dt="2024-09-30T18:52:51.104" v="6654" actId="478"/>
          <ac:cxnSpMkLst>
            <pc:docMk/>
            <pc:sldMk cId="3593797092" sldId="345"/>
            <ac:cxnSpMk id="19" creationId="{7FFCDE7F-BD33-6753-82B1-8C6B505A1AE3}"/>
          </ac:cxnSpMkLst>
        </pc:cxnChg>
        <pc:cxnChg chg="add mod">
          <ac:chgData name="Ethan Cramer" userId="af3ff5d1-7376-4c32-8b96-d850cf4545f7" providerId="ADAL" clId="{52E5B444-4F1D-416A-80C1-1D7783E2CAC5}" dt="2024-09-30T18:52:51.104" v="6654" actId="478"/>
          <ac:cxnSpMkLst>
            <pc:docMk/>
            <pc:sldMk cId="3593797092" sldId="345"/>
            <ac:cxnSpMk id="20" creationId="{42548EAE-AD8C-8807-CD5A-D838F905666B}"/>
          </ac:cxnSpMkLst>
        </pc:cxnChg>
        <pc:cxnChg chg="add mod">
          <ac:chgData name="Ethan Cramer" userId="af3ff5d1-7376-4c32-8b96-d850cf4545f7" providerId="ADAL" clId="{52E5B444-4F1D-416A-80C1-1D7783E2CAC5}" dt="2024-09-23T15:40:28.269" v="612"/>
          <ac:cxnSpMkLst>
            <pc:docMk/>
            <pc:sldMk cId="3593797092" sldId="345"/>
            <ac:cxnSpMk id="26" creationId="{A9EA5AE7-090B-2B26-49E0-FA620A365D07}"/>
          </ac:cxnSpMkLst>
        </pc:cxnChg>
        <pc:cxnChg chg="add mod">
          <ac:chgData name="Ethan Cramer" userId="af3ff5d1-7376-4c32-8b96-d850cf4545f7" providerId="ADAL" clId="{52E5B444-4F1D-416A-80C1-1D7783E2CAC5}" dt="2024-09-23T15:40:28.269" v="612"/>
          <ac:cxnSpMkLst>
            <pc:docMk/>
            <pc:sldMk cId="3593797092" sldId="345"/>
            <ac:cxnSpMk id="27" creationId="{F745C6AD-E609-0A52-8698-186330495E5C}"/>
          </ac:cxnSpMkLst>
        </pc:cxnChg>
        <pc:cxnChg chg="add mod">
          <ac:chgData name="Ethan Cramer" userId="af3ff5d1-7376-4c32-8b96-d850cf4545f7" providerId="ADAL" clId="{52E5B444-4F1D-416A-80C1-1D7783E2CAC5}" dt="2024-09-23T15:40:28.269" v="612"/>
          <ac:cxnSpMkLst>
            <pc:docMk/>
            <pc:sldMk cId="3593797092" sldId="345"/>
            <ac:cxnSpMk id="28" creationId="{DAEE194D-0C8A-186D-30C8-7C0CA29CEC9E}"/>
          </ac:cxnSpMkLst>
        </pc:cxnChg>
        <pc:cxnChg chg="add mod">
          <ac:chgData name="Ethan Cramer" userId="af3ff5d1-7376-4c32-8b96-d850cf4545f7" providerId="ADAL" clId="{52E5B444-4F1D-416A-80C1-1D7783E2CAC5}" dt="2024-09-23T15:40:28.269" v="612"/>
          <ac:cxnSpMkLst>
            <pc:docMk/>
            <pc:sldMk cId="3593797092" sldId="345"/>
            <ac:cxnSpMk id="29" creationId="{9122A755-DB33-1AD6-9F36-2AB6EAC6A47C}"/>
          </ac:cxnSpMkLst>
        </pc:cxnChg>
        <pc:cxnChg chg="add mod">
          <ac:chgData name="Ethan Cramer" userId="af3ff5d1-7376-4c32-8b96-d850cf4545f7" providerId="ADAL" clId="{52E5B444-4F1D-416A-80C1-1D7783E2CAC5}" dt="2024-09-23T15:40:28.269" v="612"/>
          <ac:cxnSpMkLst>
            <pc:docMk/>
            <pc:sldMk cId="3593797092" sldId="345"/>
            <ac:cxnSpMk id="30" creationId="{7D621DC9-123A-1C4C-3CF5-C04DC462BA4E}"/>
          </ac:cxnSpMkLst>
        </pc:cxnChg>
        <pc:cxnChg chg="add mod">
          <ac:chgData name="Ethan Cramer" userId="af3ff5d1-7376-4c32-8b96-d850cf4545f7" providerId="ADAL" clId="{52E5B444-4F1D-416A-80C1-1D7783E2CAC5}" dt="2024-09-30T18:52:51.104" v="6654" actId="478"/>
          <ac:cxnSpMkLst>
            <pc:docMk/>
            <pc:sldMk cId="3593797092" sldId="345"/>
            <ac:cxnSpMk id="30" creationId="{F838C704-9116-E612-48E0-D5DCCDDF94F7}"/>
          </ac:cxnSpMkLst>
        </pc:cxnChg>
        <pc:cxnChg chg="add mod">
          <ac:chgData name="Ethan Cramer" userId="af3ff5d1-7376-4c32-8b96-d850cf4545f7" providerId="ADAL" clId="{52E5B444-4F1D-416A-80C1-1D7783E2CAC5}" dt="2024-09-23T15:40:28.269" v="612"/>
          <ac:cxnSpMkLst>
            <pc:docMk/>
            <pc:sldMk cId="3593797092" sldId="345"/>
            <ac:cxnSpMk id="31" creationId="{EC0FA43D-049D-2933-9B8E-406F8C1FF1BF}"/>
          </ac:cxnSpMkLst>
        </pc:cxnChg>
        <pc:cxnChg chg="add mod">
          <ac:chgData name="Ethan Cramer" userId="af3ff5d1-7376-4c32-8b96-d850cf4545f7" providerId="ADAL" clId="{52E5B444-4F1D-416A-80C1-1D7783E2CAC5}" dt="2024-09-23T15:40:28.269" v="612"/>
          <ac:cxnSpMkLst>
            <pc:docMk/>
            <pc:sldMk cId="3593797092" sldId="345"/>
            <ac:cxnSpMk id="33" creationId="{E34AC530-7E6A-CFA9-E457-2616FE5C7D1C}"/>
          </ac:cxnSpMkLst>
        </pc:cxnChg>
        <pc:cxnChg chg="add mod">
          <ac:chgData name="Ethan Cramer" userId="af3ff5d1-7376-4c32-8b96-d850cf4545f7" providerId="ADAL" clId="{52E5B444-4F1D-416A-80C1-1D7783E2CAC5}" dt="2024-09-23T15:40:28.269" v="612"/>
          <ac:cxnSpMkLst>
            <pc:docMk/>
            <pc:sldMk cId="3593797092" sldId="345"/>
            <ac:cxnSpMk id="35" creationId="{9A0BD5D5-F719-EEC0-45E3-54E45B33C4C9}"/>
          </ac:cxnSpMkLst>
        </pc:cxnChg>
        <pc:cxnChg chg="add mod">
          <ac:chgData name="Ethan Cramer" userId="af3ff5d1-7376-4c32-8b96-d850cf4545f7" providerId="ADAL" clId="{52E5B444-4F1D-416A-80C1-1D7783E2CAC5}" dt="2024-09-23T15:40:28.269" v="612"/>
          <ac:cxnSpMkLst>
            <pc:docMk/>
            <pc:sldMk cId="3593797092" sldId="345"/>
            <ac:cxnSpMk id="40" creationId="{D5DDC5D4-C33C-D8DF-4811-32654DA2811E}"/>
          </ac:cxnSpMkLst>
        </pc:cxnChg>
        <pc:cxnChg chg="add del mod">
          <ac:chgData name="Ethan Cramer" userId="af3ff5d1-7376-4c32-8b96-d850cf4545f7" providerId="ADAL" clId="{52E5B444-4F1D-416A-80C1-1D7783E2CAC5}" dt="2024-09-30T18:52:51.104" v="6654" actId="478"/>
          <ac:cxnSpMkLst>
            <pc:docMk/>
            <pc:sldMk cId="3593797092" sldId="345"/>
            <ac:cxnSpMk id="58" creationId="{542E48DA-9229-6610-A658-AA55B87866DF}"/>
          </ac:cxnSpMkLst>
        </pc:cxnChg>
        <pc:cxnChg chg="add mod">
          <ac:chgData name="Ethan Cramer" userId="af3ff5d1-7376-4c32-8b96-d850cf4545f7" providerId="ADAL" clId="{52E5B444-4F1D-416A-80C1-1D7783E2CAC5}" dt="2024-09-30T18:18:07.636" v="6154" actId="20577"/>
          <ac:cxnSpMkLst>
            <pc:docMk/>
            <pc:sldMk cId="3593797092" sldId="345"/>
            <ac:cxnSpMk id="61" creationId="{D37F6493-575B-15B9-E9F7-3241E784AE77}"/>
          </ac:cxnSpMkLst>
        </pc:cxnChg>
        <pc:cxnChg chg="add mod">
          <ac:chgData name="Ethan Cramer" userId="af3ff5d1-7376-4c32-8b96-d850cf4545f7" providerId="ADAL" clId="{52E5B444-4F1D-416A-80C1-1D7783E2CAC5}" dt="2024-09-30T18:52:51.104" v="6654" actId="478"/>
          <ac:cxnSpMkLst>
            <pc:docMk/>
            <pc:sldMk cId="3593797092" sldId="345"/>
            <ac:cxnSpMk id="68" creationId="{98E1D36F-6101-4429-0483-16F96BDA9CC1}"/>
          </ac:cxnSpMkLst>
        </pc:cxnChg>
        <pc:cxnChg chg="add mod">
          <ac:chgData name="Ethan Cramer" userId="af3ff5d1-7376-4c32-8b96-d850cf4545f7" providerId="ADAL" clId="{52E5B444-4F1D-416A-80C1-1D7783E2CAC5}" dt="2024-09-30T18:52:51.104" v="6654" actId="478"/>
          <ac:cxnSpMkLst>
            <pc:docMk/>
            <pc:sldMk cId="3593797092" sldId="345"/>
            <ac:cxnSpMk id="70" creationId="{56108CAC-6650-8E0B-B934-75B38FA012BE}"/>
          </ac:cxnSpMkLst>
        </pc:cxnChg>
        <pc:cxnChg chg="add mod">
          <ac:chgData name="Ethan Cramer" userId="af3ff5d1-7376-4c32-8b96-d850cf4545f7" providerId="ADAL" clId="{52E5B444-4F1D-416A-80C1-1D7783E2CAC5}" dt="2024-09-30T18:18:07.636" v="6154" actId="20577"/>
          <ac:cxnSpMkLst>
            <pc:docMk/>
            <pc:sldMk cId="3593797092" sldId="345"/>
            <ac:cxnSpMk id="73" creationId="{3809818C-9860-4BB0-DDE2-2B5E4944A4B2}"/>
          </ac:cxnSpMkLst>
        </pc:cxnChg>
      </pc:sldChg>
      <pc:sldChg chg="addSp delSp modSp new mod">
        <pc:chgData name="Ethan Cramer" userId="af3ff5d1-7376-4c32-8b96-d850cf4545f7" providerId="ADAL" clId="{52E5B444-4F1D-416A-80C1-1D7783E2CAC5}" dt="2024-09-30T18:13:44.201" v="6070" actId="14100"/>
        <pc:sldMkLst>
          <pc:docMk/>
          <pc:sldMk cId="2568059076" sldId="346"/>
        </pc:sldMkLst>
        <pc:spChg chg="mod">
          <ac:chgData name="Ethan Cramer" userId="af3ff5d1-7376-4c32-8b96-d850cf4545f7" providerId="ADAL" clId="{52E5B444-4F1D-416A-80C1-1D7783E2CAC5}" dt="2024-09-30T18:08:08.181" v="5744" actId="20577"/>
          <ac:spMkLst>
            <pc:docMk/>
            <pc:sldMk cId="2568059076" sldId="346"/>
            <ac:spMk id="3" creationId="{83F33891-DE84-3F56-2192-6851C5E0DD84}"/>
          </ac:spMkLst>
        </pc:spChg>
        <pc:spChg chg="del">
          <ac:chgData name="Ethan Cramer" userId="af3ff5d1-7376-4c32-8b96-d850cf4545f7" providerId="ADAL" clId="{52E5B444-4F1D-416A-80C1-1D7783E2CAC5}" dt="2024-09-23T15:40:38.250" v="616"/>
          <ac:spMkLst>
            <pc:docMk/>
            <pc:sldMk cId="2568059076" sldId="346"/>
            <ac:spMk id="4" creationId="{0EDB9C38-EE34-2BB2-A70D-43698164F201}"/>
          </ac:spMkLst>
        </pc:spChg>
        <pc:spChg chg="add mod">
          <ac:chgData name="Ethan Cramer" userId="af3ff5d1-7376-4c32-8b96-d850cf4545f7" providerId="ADAL" clId="{52E5B444-4F1D-416A-80C1-1D7783E2CAC5}" dt="2024-09-25T16:16:43.369" v="3306"/>
          <ac:spMkLst>
            <pc:docMk/>
            <pc:sldMk cId="2568059076" sldId="346"/>
            <ac:spMk id="4" creationId="{D0A54C39-9E09-1951-A25A-AD57BE00F6E4}"/>
          </ac:spMkLst>
        </pc:spChg>
        <pc:spChg chg="add del">
          <ac:chgData name="Ethan Cramer" userId="af3ff5d1-7376-4c32-8b96-d850cf4545f7" providerId="ADAL" clId="{52E5B444-4F1D-416A-80C1-1D7783E2CAC5}" dt="2024-09-30T18:11:42.625" v="6026" actId="22"/>
          <ac:spMkLst>
            <pc:docMk/>
            <pc:sldMk cId="2568059076" sldId="346"/>
            <ac:spMk id="5" creationId="{773A4B89-8D6F-5510-66DF-0D7DD0C55515}"/>
          </ac:spMkLst>
        </pc:spChg>
        <pc:spChg chg="add del">
          <ac:chgData name="Ethan Cramer" userId="af3ff5d1-7376-4c32-8b96-d850cf4545f7" providerId="ADAL" clId="{52E5B444-4F1D-416A-80C1-1D7783E2CAC5}" dt="2024-09-30T18:11:44.561" v="6028" actId="22"/>
          <ac:spMkLst>
            <pc:docMk/>
            <pc:sldMk cId="2568059076" sldId="346"/>
            <ac:spMk id="7" creationId="{D958CB71-DAFB-B481-A580-A68501C8F200}"/>
          </ac:spMkLst>
        </pc:spChg>
        <pc:spChg chg="add del">
          <ac:chgData name="Ethan Cramer" userId="af3ff5d1-7376-4c32-8b96-d850cf4545f7" providerId="ADAL" clId="{52E5B444-4F1D-416A-80C1-1D7783E2CAC5}" dt="2024-09-30T18:11:45.681" v="6030" actId="22"/>
          <ac:spMkLst>
            <pc:docMk/>
            <pc:sldMk cId="2568059076" sldId="346"/>
            <ac:spMk id="9" creationId="{76081479-8F4E-14B3-0D94-29E9EE3BA738}"/>
          </ac:spMkLst>
        </pc:spChg>
        <pc:spChg chg="add mod">
          <ac:chgData name="Ethan Cramer" userId="af3ff5d1-7376-4c32-8b96-d850cf4545f7" providerId="ADAL" clId="{52E5B444-4F1D-416A-80C1-1D7783E2CAC5}" dt="2024-09-30T18:12:48.587" v="6059" actId="1076"/>
          <ac:spMkLst>
            <pc:docMk/>
            <pc:sldMk cId="2568059076" sldId="346"/>
            <ac:spMk id="11" creationId="{8CB58B09-2845-77D2-35A8-19EB4C4EEA4A}"/>
          </ac:spMkLst>
        </pc:spChg>
        <pc:spChg chg="add mod">
          <ac:chgData name="Ethan Cramer" userId="af3ff5d1-7376-4c32-8b96-d850cf4545f7" providerId="ADAL" clId="{52E5B444-4F1D-416A-80C1-1D7783E2CAC5}" dt="2024-09-30T18:13:44.201" v="6070" actId="14100"/>
          <ac:spMkLst>
            <pc:docMk/>
            <pc:sldMk cId="2568059076" sldId="346"/>
            <ac:spMk id="13" creationId="{A5F076FB-63A2-A850-3194-C7AC53739016}"/>
          </ac:spMkLst>
        </pc:spChg>
        <pc:spChg chg="add mod">
          <ac:chgData name="Ethan Cramer" userId="af3ff5d1-7376-4c32-8b96-d850cf4545f7" providerId="ADAL" clId="{52E5B444-4F1D-416A-80C1-1D7783E2CAC5}" dt="2024-09-30T18:12:44.735" v="6057" actId="1076"/>
          <ac:spMkLst>
            <pc:docMk/>
            <pc:sldMk cId="2568059076" sldId="346"/>
            <ac:spMk id="14" creationId="{4E1FBF0D-3EB7-1A39-980E-3476E1FB2F02}"/>
          </ac:spMkLst>
        </pc:spChg>
        <pc:spChg chg="add mod">
          <ac:chgData name="Ethan Cramer" userId="af3ff5d1-7376-4c32-8b96-d850cf4545f7" providerId="ADAL" clId="{52E5B444-4F1D-416A-80C1-1D7783E2CAC5}" dt="2024-09-30T18:12:54.589" v="6063" actId="1076"/>
          <ac:spMkLst>
            <pc:docMk/>
            <pc:sldMk cId="2568059076" sldId="346"/>
            <ac:spMk id="15" creationId="{F3C8743A-6059-A53B-CB5E-27E8EAC87C8A}"/>
          </ac:spMkLst>
        </pc:spChg>
        <pc:spChg chg="add mod">
          <ac:chgData name="Ethan Cramer" userId="af3ff5d1-7376-4c32-8b96-d850cf4545f7" providerId="ADAL" clId="{52E5B444-4F1D-416A-80C1-1D7783E2CAC5}" dt="2024-09-25T16:59:38.961" v="4762" actId="1076"/>
          <ac:spMkLst>
            <pc:docMk/>
            <pc:sldMk cId="2568059076" sldId="346"/>
            <ac:spMk id="32" creationId="{27E2F6FC-0FD9-12DA-2333-F5BE95D18B1D}"/>
          </ac:spMkLst>
        </pc:spChg>
        <pc:spChg chg="add mod">
          <ac:chgData name="Ethan Cramer" userId="af3ff5d1-7376-4c32-8b96-d850cf4545f7" providerId="ADAL" clId="{52E5B444-4F1D-416A-80C1-1D7783E2CAC5}" dt="2024-09-25T16:59:38.961" v="4762" actId="1076"/>
          <ac:spMkLst>
            <pc:docMk/>
            <pc:sldMk cId="2568059076" sldId="346"/>
            <ac:spMk id="33" creationId="{9D74B8CC-13B4-001D-9001-963468013E03}"/>
          </ac:spMkLst>
        </pc:spChg>
        <pc:spChg chg="add mod">
          <ac:chgData name="Ethan Cramer" userId="af3ff5d1-7376-4c32-8b96-d850cf4545f7" providerId="ADAL" clId="{52E5B444-4F1D-416A-80C1-1D7783E2CAC5}" dt="2024-09-30T18:13:11.467" v="6069" actId="1076"/>
          <ac:spMkLst>
            <pc:docMk/>
            <pc:sldMk cId="2568059076" sldId="346"/>
            <ac:spMk id="43" creationId="{8EE71CD7-2252-5E1B-5A47-C4BB3622DD48}"/>
          </ac:spMkLst>
        </pc:spChg>
        <pc:grpChg chg="add del mod">
          <ac:chgData name="Ethan Cramer" userId="af3ff5d1-7376-4c32-8b96-d850cf4545f7" providerId="ADAL" clId="{52E5B444-4F1D-416A-80C1-1D7783E2CAC5}" dt="2024-09-25T16:56:56.496" v="4720" actId="478"/>
          <ac:grpSpMkLst>
            <pc:docMk/>
            <pc:sldMk cId="2568059076" sldId="346"/>
            <ac:grpSpMk id="5" creationId="{8F037B45-7232-9B21-A762-52D0FE2C2C56}"/>
          </ac:grpSpMkLst>
        </pc:grpChg>
        <pc:grpChg chg="add mod">
          <ac:chgData name="Ethan Cramer" userId="af3ff5d1-7376-4c32-8b96-d850cf4545f7" providerId="ADAL" clId="{52E5B444-4F1D-416A-80C1-1D7783E2CAC5}" dt="2024-09-23T15:40:32.641" v="614"/>
          <ac:grpSpMkLst>
            <pc:docMk/>
            <pc:sldMk cId="2568059076" sldId="346"/>
            <ac:grpSpMk id="6" creationId="{286A2BD6-CBA5-57B8-572E-7B17A5B3A274}"/>
          </ac:grpSpMkLst>
        </pc:grpChg>
        <pc:grpChg chg="add mod">
          <ac:chgData name="Ethan Cramer" userId="af3ff5d1-7376-4c32-8b96-d850cf4545f7" providerId="ADAL" clId="{52E5B444-4F1D-416A-80C1-1D7783E2CAC5}" dt="2024-09-23T15:40:32.641" v="614"/>
          <ac:grpSpMkLst>
            <pc:docMk/>
            <pc:sldMk cId="2568059076" sldId="346"/>
            <ac:grpSpMk id="7" creationId="{82BE20B5-D8CF-9886-D20A-FA77E561E32F}"/>
          </ac:grpSpMkLst>
        </pc:grpChg>
        <pc:grpChg chg="add mod">
          <ac:chgData name="Ethan Cramer" userId="af3ff5d1-7376-4c32-8b96-d850cf4545f7" providerId="ADAL" clId="{52E5B444-4F1D-416A-80C1-1D7783E2CAC5}" dt="2024-09-23T15:40:32.641" v="614"/>
          <ac:grpSpMkLst>
            <pc:docMk/>
            <pc:sldMk cId="2568059076" sldId="346"/>
            <ac:grpSpMk id="25" creationId="{C35718CB-B612-4EBE-F5AB-6DB2F0536A6C}"/>
          </ac:grpSpMkLst>
        </pc:grpChg>
        <pc:grpChg chg="add mod">
          <ac:chgData name="Ethan Cramer" userId="af3ff5d1-7376-4c32-8b96-d850cf4545f7" providerId="ADAL" clId="{52E5B444-4F1D-416A-80C1-1D7783E2CAC5}" dt="2024-09-25T16:59:56.263" v="4764"/>
          <ac:grpSpMkLst>
            <pc:docMk/>
            <pc:sldMk cId="2568059076" sldId="346"/>
            <ac:grpSpMk id="34" creationId="{BC81CDC6-150B-3EA9-B25B-352434856193}"/>
          </ac:grpSpMkLst>
        </pc:grpChg>
        <pc:grpChg chg="add mod">
          <ac:chgData name="Ethan Cramer" userId="af3ff5d1-7376-4c32-8b96-d850cf4545f7" providerId="ADAL" clId="{52E5B444-4F1D-416A-80C1-1D7783E2CAC5}" dt="2024-09-25T17:00:00.838" v="4766" actId="1076"/>
          <ac:grpSpMkLst>
            <pc:docMk/>
            <pc:sldMk cId="2568059076" sldId="346"/>
            <ac:grpSpMk id="38" creationId="{B2F74CBC-A890-D2FB-DB0F-7957685C149B}"/>
          </ac:grpSpMkLst>
        </pc:grpChg>
        <pc:graphicFrameChg chg="add mod ord modGraphic">
          <ac:chgData name="Ethan Cramer" userId="af3ff5d1-7376-4c32-8b96-d850cf4545f7" providerId="ADAL" clId="{52E5B444-4F1D-416A-80C1-1D7783E2CAC5}" dt="2024-09-30T18:11:26.907" v="6020" actId="1076"/>
          <ac:graphicFrameMkLst>
            <pc:docMk/>
            <pc:sldMk cId="2568059076" sldId="346"/>
            <ac:graphicFrameMk id="29" creationId="{7070A6BC-0EB2-F418-B1EB-5E131A5ADF2A}"/>
          </ac:graphicFrameMkLst>
        </pc:graphicFrameChg>
        <pc:picChg chg="add mod">
          <ac:chgData name="Ethan Cramer" userId="af3ff5d1-7376-4c32-8b96-d850cf4545f7" providerId="ADAL" clId="{52E5B444-4F1D-416A-80C1-1D7783E2CAC5}" dt="2024-09-23T15:40:32.641" v="614"/>
          <ac:picMkLst>
            <pc:docMk/>
            <pc:sldMk cId="2568059076" sldId="346"/>
            <ac:picMk id="8" creationId="{FCEEBFAA-F07F-DEEA-0B33-708B280AA877}"/>
          </ac:picMkLst>
        </pc:picChg>
        <pc:picChg chg="add mod">
          <ac:chgData name="Ethan Cramer" userId="af3ff5d1-7376-4c32-8b96-d850cf4545f7" providerId="ADAL" clId="{52E5B444-4F1D-416A-80C1-1D7783E2CAC5}" dt="2024-09-23T15:40:32.641" v="614"/>
          <ac:picMkLst>
            <pc:docMk/>
            <pc:sldMk cId="2568059076" sldId="346"/>
            <ac:picMk id="9" creationId="{5A575B20-98B6-3FCE-BA41-C234E6A48DEC}"/>
          </ac:picMkLst>
        </pc:picChg>
        <pc:picChg chg="add mod">
          <ac:chgData name="Ethan Cramer" userId="af3ff5d1-7376-4c32-8b96-d850cf4545f7" providerId="ADAL" clId="{52E5B444-4F1D-416A-80C1-1D7783E2CAC5}" dt="2024-09-23T15:40:32.641" v="614"/>
          <ac:picMkLst>
            <pc:docMk/>
            <pc:sldMk cId="2568059076" sldId="346"/>
            <ac:picMk id="10" creationId="{72D91CA5-0AFA-55A0-6D59-2BF322412B47}"/>
          </ac:picMkLst>
        </pc:picChg>
        <pc:picChg chg="add mod">
          <ac:chgData name="Ethan Cramer" userId="af3ff5d1-7376-4c32-8b96-d850cf4545f7" providerId="ADAL" clId="{52E5B444-4F1D-416A-80C1-1D7783E2CAC5}" dt="2024-09-23T15:40:32.641" v="614"/>
          <ac:picMkLst>
            <pc:docMk/>
            <pc:sldMk cId="2568059076" sldId="346"/>
            <ac:picMk id="11" creationId="{CEC575BA-4ACF-D3C1-1B9B-85C457A88839}"/>
          </ac:picMkLst>
        </pc:picChg>
        <pc:picChg chg="add mod">
          <ac:chgData name="Ethan Cramer" userId="af3ff5d1-7376-4c32-8b96-d850cf4545f7" providerId="ADAL" clId="{52E5B444-4F1D-416A-80C1-1D7783E2CAC5}" dt="2024-09-23T15:40:32.641" v="614"/>
          <ac:picMkLst>
            <pc:docMk/>
            <pc:sldMk cId="2568059076" sldId="346"/>
            <ac:picMk id="18" creationId="{4DAD64FD-14B1-3706-D098-CEE3A10675D0}"/>
          </ac:picMkLst>
        </pc:picChg>
        <pc:picChg chg="add mod">
          <ac:chgData name="Ethan Cramer" userId="af3ff5d1-7376-4c32-8b96-d850cf4545f7" providerId="ADAL" clId="{52E5B444-4F1D-416A-80C1-1D7783E2CAC5}" dt="2024-09-23T15:40:32.641" v="614"/>
          <ac:picMkLst>
            <pc:docMk/>
            <pc:sldMk cId="2568059076" sldId="346"/>
            <ac:picMk id="20" creationId="{97B004D5-77EF-C4DC-DEDA-2576759B8FD3}"/>
          </ac:picMkLst>
        </pc:picChg>
        <pc:picChg chg="add mod">
          <ac:chgData name="Ethan Cramer" userId="af3ff5d1-7376-4c32-8b96-d850cf4545f7" providerId="ADAL" clId="{52E5B444-4F1D-416A-80C1-1D7783E2CAC5}" dt="2024-09-23T15:40:32.641" v="614"/>
          <ac:picMkLst>
            <pc:docMk/>
            <pc:sldMk cId="2568059076" sldId="346"/>
            <ac:picMk id="22" creationId="{88A05B2A-F715-35D2-4730-0BA3284181D6}"/>
          </ac:picMkLst>
        </pc:picChg>
        <pc:picChg chg="add mod">
          <ac:chgData name="Ethan Cramer" userId="af3ff5d1-7376-4c32-8b96-d850cf4545f7" providerId="ADAL" clId="{52E5B444-4F1D-416A-80C1-1D7783E2CAC5}" dt="2024-09-23T15:40:32.641" v="614"/>
          <ac:picMkLst>
            <pc:docMk/>
            <pc:sldMk cId="2568059076" sldId="346"/>
            <ac:picMk id="23" creationId="{577AB11B-41A4-5243-45D4-6502B296FFB4}"/>
          </ac:picMkLst>
        </pc:picChg>
        <pc:picChg chg="add mod">
          <ac:chgData name="Ethan Cramer" userId="af3ff5d1-7376-4c32-8b96-d850cf4545f7" providerId="ADAL" clId="{52E5B444-4F1D-416A-80C1-1D7783E2CAC5}" dt="2024-09-23T15:40:32.641" v="614"/>
          <ac:picMkLst>
            <pc:docMk/>
            <pc:sldMk cId="2568059076" sldId="346"/>
            <ac:picMk id="24" creationId="{5A3E3E14-CC76-E151-5D60-2D999478328B}"/>
          </ac:picMkLst>
        </pc:picChg>
        <pc:picChg chg="add mod">
          <ac:chgData name="Ethan Cramer" userId="af3ff5d1-7376-4c32-8b96-d850cf4545f7" providerId="ADAL" clId="{52E5B444-4F1D-416A-80C1-1D7783E2CAC5}" dt="2024-09-23T15:40:32.641" v="614"/>
          <ac:picMkLst>
            <pc:docMk/>
            <pc:sldMk cId="2568059076" sldId="346"/>
            <ac:picMk id="27" creationId="{AD16C5F4-D24F-A1A9-9457-5C0452BBC704}"/>
          </ac:picMkLst>
        </pc:picChg>
        <pc:picChg chg="add mod">
          <ac:chgData name="Ethan Cramer" userId="af3ff5d1-7376-4c32-8b96-d850cf4545f7" providerId="ADAL" clId="{52E5B444-4F1D-416A-80C1-1D7783E2CAC5}" dt="2024-09-23T15:40:32.641" v="614"/>
          <ac:picMkLst>
            <pc:docMk/>
            <pc:sldMk cId="2568059076" sldId="346"/>
            <ac:picMk id="28" creationId="{CC9F04D2-5C58-0A08-ADFA-4C1B76BE1B56}"/>
          </ac:picMkLst>
        </pc:picChg>
        <pc:picChg chg="add mod modCrop">
          <ac:chgData name="Ethan Cramer" userId="af3ff5d1-7376-4c32-8b96-d850cf4545f7" providerId="ADAL" clId="{52E5B444-4F1D-416A-80C1-1D7783E2CAC5}" dt="2024-09-25T16:59:38.961" v="4762" actId="1076"/>
          <ac:picMkLst>
            <pc:docMk/>
            <pc:sldMk cId="2568059076" sldId="346"/>
            <ac:picMk id="31" creationId="{73449896-D442-97BD-4AE8-39D037F08C74}"/>
          </ac:picMkLst>
        </pc:picChg>
        <pc:picChg chg="mod">
          <ac:chgData name="Ethan Cramer" userId="af3ff5d1-7376-4c32-8b96-d850cf4545f7" providerId="ADAL" clId="{52E5B444-4F1D-416A-80C1-1D7783E2CAC5}" dt="2024-09-25T16:59:56.263" v="4764"/>
          <ac:picMkLst>
            <pc:docMk/>
            <pc:sldMk cId="2568059076" sldId="346"/>
            <ac:picMk id="35" creationId="{AC3790AD-E2FF-4D08-6AFB-49AA8B46EFD5}"/>
          </ac:picMkLst>
        </pc:picChg>
        <pc:picChg chg="mod">
          <ac:chgData name="Ethan Cramer" userId="af3ff5d1-7376-4c32-8b96-d850cf4545f7" providerId="ADAL" clId="{52E5B444-4F1D-416A-80C1-1D7783E2CAC5}" dt="2024-09-25T16:59:56.263" v="4764"/>
          <ac:picMkLst>
            <pc:docMk/>
            <pc:sldMk cId="2568059076" sldId="346"/>
            <ac:picMk id="36" creationId="{C273FF7B-09F4-CCE4-8F33-A698D71380DC}"/>
          </ac:picMkLst>
        </pc:picChg>
        <pc:picChg chg="mod">
          <ac:chgData name="Ethan Cramer" userId="af3ff5d1-7376-4c32-8b96-d850cf4545f7" providerId="ADAL" clId="{52E5B444-4F1D-416A-80C1-1D7783E2CAC5}" dt="2024-09-25T16:59:56.263" v="4764"/>
          <ac:picMkLst>
            <pc:docMk/>
            <pc:sldMk cId="2568059076" sldId="346"/>
            <ac:picMk id="37" creationId="{F0C76558-FA08-1E09-71D4-3E47239CA96A}"/>
          </ac:picMkLst>
        </pc:picChg>
        <pc:picChg chg="mod">
          <ac:chgData name="Ethan Cramer" userId="af3ff5d1-7376-4c32-8b96-d850cf4545f7" providerId="ADAL" clId="{52E5B444-4F1D-416A-80C1-1D7783E2CAC5}" dt="2024-09-25T16:59:56.263" v="4764"/>
          <ac:picMkLst>
            <pc:docMk/>
            <pc:sldMk cId="2568059076" sldId="346"/>
            <ac:picMk id="39" creationId="{B536EE76-6CCC-DB0D-4D9C-01B4D316DB60}"/>
          </ac:picMkLst>
        </pc:picChg>
        <pc:picChg chg="mod">
          <ac:chgData name="Ethan Cramer" userId="af3ff5d1-7376-4c32-8b96-d850cf4545f7" providerId="ADAL" clId="{52E5B444-4F1D-416A-80C1-1D7783E2CAC5}" dt="2024-09-25T16:59:56.263" v="4764"/>
          <ac:picMkLst>
            <pc:docMk/>
            <pc:sldMk cId="2568059076" sldId="346"/>
            <ac:picMk id="40" creationId="{0BB958EC-C021-4A0D-6B15-5FE3B83C9B90}"/>
          </ac:picMkLst>
        </pc:picChg>
        <pc:picChg chg="mod">
          <ac:chgData name="Ethan Cramer" userId="af3ff5d1-7376-4c32-8b96-d850cf4545f7" providerId="ADAL" clId="{52E5B444-4F1D-416A-80C1-1D7783E2CAC5}" dt="2024-09-25T16:59:56.263" v="4764"/>
          <ac:picMkLst>
            <pc:docMk/>
            <pc:sldMk cId="2568059076" sldId="346"/>
            <ac:picMk id="41" creationId="{3A94B9E7-1F05-4998-D0A9-868E6AC9A6C8}"/>
          </ac:picMkLst>
        </pc:picChg>
        <pc:cxnChg chg="add mod">
          <ac:chgData name="Ethan Cramer" userId="af3ff5d1-7376-4c32-8b96-d850cf4545f7" providerId="ADAL" clId="{52E5B444-4F1D-416A-80C1-1D7783E2CAC5}" dt="2024-09-23T15:40:32.641" v="614"/>
          <ac:cxnSpMkLst>
            <pc:docMk/>
            <pc:sldMk cId="2568059076" sldId="346"/>
            <ac:cxnSpMk id="12" creationId="{AB7A1BC0-61CB-5A50-BAFF-9B826D9B0258}"/>
          </ac:cxnSpMkLst>
        </pc:cxnChg>
        <pc:cxnChg chg="add mod">
          <ac:chgData name="Ethan Cramer" userId="af3ff5d1-7376-4c32-8b96-d850cf4545f7" providerId="ADAL" clId="{52E5B444-4F1D-416A-80C1-1D7783E2CAC5}" dt="2024-09-23T15:40:32.641" v="614"/>
          <ac:cxnSpMkLst>
            <pc:docMk/>
            <pc:sldMk cId="2568059076" sldId="346"/>
            <ac:cxnSpMk id="13" creationId="{4791C389-5147-1038-C441-BA8AF0ACF972}"/>
          </ac:cxnSpMkLst>
        </pc:cxnChg>
        <pc:cxnChg chg="add mod">
          <ac:chgData name="Ethan Cramer" userId="af3ff5d1-7376-4c32-8b96-d850cf4545f7" providerId="ADAL" clId="{52E5B444-4F1D-416A-80C1-1D7783E2CAC5}" dt="2024-09-23T15:40:32.641" v="614"/>
          <ac:cxnSpMkLst>
            <pc:docMk/>
            <pc:sldMk cId="2568059076" sldId="346"/>
            <ac:cxnSpMk id="14" creationId="{BE0F1E0D-4B29-C142-9716-21C033401251}"/>
          </ac:cxnSpMkLst>
        </pc:cxnChg>
        <pc:cxnChg chg="add mod">
          <ac:chgData name="Ethan Cramer" userId="af3ff5d1-7376-4c32-8b96-d850cf4545f7" providerId="ADAL" clId="{52E5B444-4F1D-416A-80C1-1D7783E2CAC5}" dt="2024-09-23T15:40:32.641" v="614"/>
          <ac:cxnSpMkLst>
            <pc:docMk/>
            <pc:sldMk cId="2568059076" sldId="346"/>
            <ac:cxnSpMk id="15" creationId="{60C28F16-FF7E-E3E6-9195-39AEB23F36C6}"/>
          </ac:cxnSpMkLst>
        </pc:cxnChg>
        <pc:cxnChg chg="add mod">
          <ac:chgData name="Ethan Cramer" userId="af3ff5d1-7376-4c32-8b96-d850cf4545f7" providerId="ADAL" clId="{52E5B444-4F1D-416A-80C1-1D7783E2CAC5}" dt="2024-09-23T15:40:32.641" v="614"/>
          <ac:cxnSpMkLst>
            <pc:docMk/>
            <pc:sldMk cId="2568059076" sldId="346"/>
            <ac:cxnSpMk id="16" creationId="{E5795FFE-CA66-88FF-0776-402D70AAACDE}"/>
          </ac:cxnSpMkLst>
        </pc:cxnChg>
        <pc:cxnChg chg="add mod">
          <ac:chgData name="Ethan Cramer" userId="af3ff5d1-7376-4c32-8b96-d850cf4545f7" providerId="ADAL" clId="{52E5B444-4F1D-416A-80C1-1D7783E2CAC5}" dt="2024-09-23T15:40:32.641" v="614"/>
          <ac:cxnSpMkLst>
            <pc:docMk/>
            <pc:sldMk cId="2568059076" sldId="346"/>
            <ac:cxnSpMk id="17" creationId="{8442A9BE-1C89-6D37-2CDC-FAAA3E594C3B}"/>
          </ac:cxnSpMkLst>
        </pc:cxnChg>
        <pc:cxnChg chg="add mod">
          <ac:chgData name="Ethan Cramer" userId="af3ff5d1-7376-4c32-8b96-d850cf4545f7" providerId="ADAL" clId="{52E5B444-4F1D-416A-80C1-1D7783E2CAC5}" dt="2024-09-23T15:40:32.641" v="614"/>
          <ac:cxnSpMkLst>
            <pc:docMk/>
            <pc:sldMk cId="2568059076" sldId="346"/>
            <ac:cxnSpMk id="19" creationId="{3CC5CB03-4AB0-46A6-F9C1-B37A19A29E03}"/>
          </ac:cxnSpMkLst>
        </pc:cxnChg>
        <pc:cxnChg chg="add mod">
          <ac:chgData name="Ethan Cramer" userId="af3ff5d1-7376-4c32-8b96-d850cf4545f7" providerId="ADAL" clId="{52E5B444-4F1D-416A-80C1-1D7783E2CAC5}" dt="2024-09-23T15:40:32.641" v="614"/>
          <ac:cxnSpMkLst>
            <pc:docMk/>
            <pc:sldMk cId="2568059076" sldId="346"/>
            <ac:cxnSpMk id="21" creationId="{358D9D48-F13C-F923-0326-4840BE4EF571}"/>
          </ac:cxnSpMkLst>
        </pc:cxnChg>
        <pc:cxnChg chg="add mod">
          <ac:chgData name="Ethan Cramer" userId="af3ff5d1-7376-4c32-8b96-d850cf4545f7" providerId="ADAL" clId="{52E5B444-4F1D-416A-80C1-1D7783E2CAC5}" dt="2024-09-23T15:40:32.641" v="614"/>
          <ac:cxnSpMkLst>
            <pc:docMk/>
            <pc:sldMk cId="2568059076" sldId="346"/>
            <ac:cxnSpMk id="26" creationId="{446AF7E5-3F33-2332-24A3-81AFE4F67EDF}"/>
          </ac:cxnSpMkLst>
        </pc:cxnChg>
      </pc:sldChg>
      <pc:sldChg chg="addSp delSp modSp new mod">
        <pc:chgData name="Ethan Cramer" userId="af3ff5d1-7376-4c32-8b96-d850cf4545f7" providerId="ADAL" clId="{52E5B444-4F1D-416A-80C1-1D7783E2CAC5}" dt="2024-09-30T18:36:01.703" v="6233"/>
        <pc:sldMkLst>
          <pc:docMk/>
          <pc:sldMk cId="482439770" sldId="347"/>
        </pc:sldMkLst>
        <pc:spChg chg="mod">
          <ac:chgData name="Ethan Cramer" userId="af3ff5d1-7376-4c32-8b96-d850cf4545f7" providerId="ADAL" clId="{52E5B444-4F1D-416A-80C1-1D7783E2CAC5}" dt="2024-09-30T18:08:11.188" v="5751" actId="20577"/>
          <ac:spMkLst>
            <pc:docMk/>
            <pc:sldMk cId="482439770" sldId="347"/>
            <ac:spMk id="3" creationId="{714B857C-D23E-C09F-B2B0-694D01841E86}"/>
          </ac:spMkLst>
        </pc:spChg>
        <pc:spChg chg="del">
          <ac:chgData name="Ethan Cramer" userId="af3ff5d1-7376-4c32-8b96-d850cf4545f7" providerId="ADAL" clId="{52E5B444-4F1D-416A-80C1-1D7783E2CAC5}" dt="2024-09-30T18:18:41.469" v="6157" actId="478"/>
          <ac:spMkLst>
            <pc:docMk/>
            <pc:sldMk cId="482439770" sldId="347"/>
            <ac:spMk id="4" creationId="{1B916A9B-D576-A2F6-DACF-647BB375FBB1}"/>
          </ac:spMkLst>
        </pc:spChg>
        <pc:spChg chg="add mod">
          <ac:chgData name="Ethan Cramer" userId="af3ff5d1-7376-4c32-8b96-d850cf4545f7" providerId="ADAL" clId="{52E5B444-4F1D-416A-80C1-1D7783E2CAC5}" dt="2024-09-30T18:19:20.016" v="6169" actId="1076"/>
          <ac:spMkLst>
            <pc:docMk/>
            <pc:sldMk cId="482439770" sldId="347"/>
            <ac:spMk id="13" creationId="{778DE049-BFAE-84AB-D108-CDB2E797945F}"/>
          </ac:spMkLst>
        </pc:spChg>
        <pc:spChg chg="add mod">
          <ac:chgData name="Ethan Cramer" userId="af3ff5d1-7376-4c32-8b96-d850cf4545f7" providerId="ADAL" clId="{52E5B444-4F1D-416A-80C1-1D7783E2CAC5}" dt="2024-09-30T18:19:20.016" v="6169" actId="1076"/>
          <ac:spMkLst>
            <pc:docMk/>
            <pc:sldMk cId="482439770" sldId="347"/>
            <ac:spMk id="14" creationId="{15AFF96A-897F-3815-7D7C-F51E6094C7A7}"/>
          </ac:spMkLst>
        </pc:spChg>
        <pc:spChg chg="add mod">
          <ac:chgData name="Ethan Cramer" userId="af3ff5d1-7376-4c32-8b96-d850cf4545f7" providerId="ADAL" clId="{52E5B444-4F1D-416A-80C1-1D7783E2CAC5}" dt="2024-09-30T18:35:29.224" v="6232" actId="123"/>
          <ac:spMkLst>
            <pc:docMk/>
            <pc:sldMk cId="482439770" sldId="347"/>
            <ac:spMk id="16" creationId="{5DD6BF23-1E81-F48C-4C8B-D90D4A06F10F}"/>
          </ac:spMkLst>
        </pc:spChg>
        <pc:spChg chg="add mod">
          <ac:chgData name="Ethan Cramer" userId="af3ff5d1-7376-4c32-8b96-d850cf4545f7" providerId="ADAL" clId="{52E5B444-4F1D-416A-80C1-1D7783E2CAC5}" dt="2024-09-30T18:35:11.048" v="6228" actId="20577"/>
          <ac:spMkLst>
            <pc:docMk/>
            <pc:sldMk cId="482439770" sldId="347"/>
            <ac:spMk id="18" creationId="{78DDF352-A460-5D54-E948-DF0291F4BF00}"/>
          </ac:spMkLst>
        </pc:spChg>
        <pc:spChg chg="mod">
          <ac:chgData name="Ethan Cramer" userId="af3ff5d1-7376-4c32-8b96-d850cf4545f7" providerId="ADAL" clId="{52E5B444-4F1D-416A-80C1-1D7783E2CAC5}" dt="2024-09-30T18:36:01.703" v="6233"/>
          <ac:spMkLst>
            <pc:docMk/>
            <pc:sldMk cId="482439770" sldId="347"/>
            <ac:spMk id="22" creationId="{AFD94FFD-EDD4-BA15-C62F-09A013DD2BBB}"/>
          </ac:spMkLst>
        </pc:spChg>
        <pc:spChg chg="mod">
          <ac:chgData name="Ethan Cramer" userId="af3ff5d1-7376-4c32-8b96-d850cf4545f7" providerId="ADAL" clId="{52E5B444-4F1D-416A-80C1-1D7783E2CAC5}" dt="2024-09-30T18:36:01.703" v="6233"/>
          <ac:spMkLst>
            <pc:docMk/>
            <pc:sldMk cId="482439770" sldId="347"/>
            <ac:spMk id="23" creationId="{E59E1389-338F-51BC-4572-DEA98B2D942C}"/>
          </ac:spMkLst>
        </pc:spChg>
        <pc:spChg chg="mod">
          <ac:chgData name="Ethan Cramer" userId="af3ff5d1-7376-4c32-8b96-d850cf4545f7" providerId="ADAL" clId="{52E5B444-4F1D-416A-80C1-1D7783E2CAC5}" dt="2024-09-30T18:36:01.703" v="6233"/>
          <ac:spMkLst>
            <pc:docMk/>
            <pc:sldMk cId="482439770" sldId="347"/>
            <ac:spMk id="24" creationId="{D17D53BA-53F1-1C84-0DC4-82BC42A5E3FE}"/>
          </ac:spMkLst>
        </pc:spChg>
        <pc:spChg chg="mod">
          <ac:chgData name="Ethan Cramer" userId="af3ff5d1-7376-4c32-8b96-d850cf4545f7" providerId="ADAL" clId="{52E5B444-4F1D-416A-80C1-1D7783E2CAC5}" dt="2024-09-30T18:36:01.703" v="6233"/>
          <ac:spMkLst>
            <pc:docMk/>
            <pc:sldMk cId="482439770" sldId="347"/>
            <ac:spMk id="25" creationId="{F098D8CD-3ABE-A6BD-E81C-B27A7AA53CCD}"/>
          </ac:spMkLst>
        </pc:spChg>
        <pc:spChg chg="mod">
          <ac:chgData name="Ethan Cramer" userId="af3ff5d1-7376-4c32-8b96-d850cf4545f7" providerId="ADAL" clId="{52E5B444-4F1D-416A-80C1-1D7783E2CAC5}" dt="2024-09-30T18:36:01.703" v="6233"/>
          <ac:spMkLst>
            <pc:docMk/>
            <pc:sldMk cId="482439770" sldId="347"/>
            <ac:spMk id="26" creationId="{F7ED783B-4AFA-2BBE-B029-395CD747E679}"/>
          </ac:spMkLst>
        </pc:spChg>
        <pc:spChg chg="mod">
          <ac:chgData name="Ethan Cramer" userId="af3ff5d1-7376-4c32-8b96-d850cf4545f7" providerId="ADAL" clId="{52E5B444-4F1D-416A-80C1-1D7783E2CAC5}" dt="2024-09-30T18:36:01.703" v="6233"/>
          <ac:spMkLst>
            <pc:docMk/>
            <pc:sldMk cId="482439770" sldId="347"/>
            <ac:spMk id="29" creationId="{2C2FC511-D5E4-E454-2DC7-3C95E9F69539}"/>
          </ac:spMkLst>
        </pc:spChg>
        <pc:spChg chg="mod">
          <ac:chgData name="Ethan Cramer" userId="af3ff5d1-7376-4c32-8b96-d850cf4545f7" providerId="ADAL" clId="{52E5B444-4F1D-416A-80C1-1D7783E2CAC5}" dt="2024-09-30T18:36:01.703" v="6233"/>
          <ac:spMkLst>
            <pc:docMk/>
            <pc:sldMk cId="482439770" sldId="347"/>
            <ac:spMk id="30" creationId="{6A403F8F-E021-AC7C-B98F-061221830B44}"/>
          </ac:spMkLst>
        </pc:spChg>
        <pc:spChg chg="mod">
          <ac:chgData name="Ethan Cramer" userId="af3ff5d1-7376-4c32-8b96-d850cf4545f7" providerId="ADAL" clId="{52E5B444-4F1D-416A-80C1-1D7783E2CAC5}" dt="2024-09-30T18:36:01.703" v="6233"/>
          <ac:spMkLst>
            <pc:docMk/>
            <pc:sldMk cId="482439770" sldId="347"/>
            <ac:spMk id="31" creationId="{C7C6A9C5-AF52-DB9F-61BF-6EB0EB014EDE}"/>
          </ac:spMkLst>
        </pc:spChg>
        <pc:spChg chg="mod">
          <ac:chgData name="Ethan Cramer" userId="af3ff5d1-7376-4c32-8b96-d850cf4545f7" providerId="ADAL" clId="{52E5B444-4F1D-416A-80C1-1D7783E2CAC5}" dt="2024-09-30T18:36:01.703" v="6233"/>
          <ac:spMkLst>
            <pc:docMk/>
            <pc:sldMk cId="482439770" sldId="347"/>
            <ac:spMk id="32" creationId="{B54E4D63-7EBB-0C4A-B8C7-12A76C4BA145}"/>
          </ac:spMkLst>
        </pc:spChg>
        <pc:spChg chg="mod">
          <ac:chgData name="Ethan Cramer" userId="af3ff5d1-7376-4c32-8b96-d850cf4545f7" providerId="ADAL" clId="{52E5B444-4F1D-416A-80C1-1D7783E2CAC5}" dt="2024-09-30T18:36:01.703" v="6233"/>
          <ac:spMkLst>
            <pc:docMk/>
            <pc:sldMk cId="482439770" sldId="347"/>
            <ac:spMk id="33" creationId="{0E9F35D3-F56C-BC57-7F27-2D62ED544A5D}"/>
          </ac:spMkLst>
        </pc:spChg>
        <pc:spChg chg="mod">
          <ac:chgData name="Ethan Cramer" userId="af3ff5d1-7376-4c32-8b96-d850cf4545f7" providerId="ADAL" clId="{52E5B444-4F1D-416A-80C1-1D7783E2CAC5}" dt="2024-09-30T18:36:01.703" v="6233"/>
          <ac:spMkLst>
            <pc:docMk/>
            <pc:sldMk cId="482439770" sldId="347"/>
            <ac:spMk id="39" creationId="{9DCEA3B5-7453-B15E-6F7C-3841537ADEEA}"/>
          </ac:spMkLst>
        </pc:spChg>
        <pc:spChg chg="mod">
          <ac:chgData name="Ethan Cramer" userId="af3ff5d1-7376-4c32-8b96-d850cf4545f7" providerId="ADAL" clId="{52E5B444-4F1D-416A-80C1-1D7783E2CAC5}" dt="2024-09-30T18:36:01.703" v="6233"/>
          <ac:spMkLst>
            <pc:docMk/>
            <pc:sldMk cId="482439770" sldId="347"/>
            <ac:spMk id="40" creationId="{FC6F5214-88F5-27ED-D6E9-A93B4F3FA459}"/>
          </ac:spMkLst>
        </pc:spChg>
        <pc:grpChg chg="add mod">
          <ac:chgData name="Ethan Cramer" userId="af3ff5d1-7376-4c32-8b96-d850cf4545f7" providerId="ADAL" clId="{52E5B444-4F1D-416A-80C1-1D7783E2CAC5}" dt="2024-09-30T18:19:20.016" v="6169" actId="1076"/>
          <ac:grpSpMkLst>
            <pc:docMk/>
            <pc:sldMk cId="482439770" sldId="347"/>
            <ac:grpSpMk id="5" creationId="{A229B199-C91B-322F-FFAF-9B69F9FB17BF}"/>
          </ac:grpSpMkLst>
        </pc:grpChg>
        <pc:grpChg chg="add mod">
          <ac:chgData name="Ethan Cramer" userId="af3ff5d1-7376-4c32-8b96-d850cf4545f7" providerId="ADAL" clId="{52E5B444-4F1D-416A-80C1-1D7783E2CAC5}" dt="2024-09-30T18:21:57.001" v="6176" actId="1076"/>
          <ac:grpSpMkLst>
            <pc:docMk/>
            <pc:sldMk cId="482439770" sldId="347"/>
            <ac:grpSpMk id="9" creationId="{016B1FEE-7239-ED31-94A8-FE9B4EC2D2A3}"/>
          </ac:grpSpMkLst>
        </pc:grpChg>
        <pc:grpChg chg="add mod">
          <ac:chgData name="Ethan Cramer" userId="af3ff5d1-7376-4c32-8b96-d850cf4545f7" providerId="ADAL" clId="{52E5B444-4F1D-416A-80C1-1D7783E2CAC5}" dt="2024-09-30T18:36:01.703" v="6233"/>
          <ac:grpSpMkLst>
            <pc:docMk/>
            <pc:sldMk cId="482439770" sldId="347"/>
            <ac:grpSpMk id="19" creationId="{33409A4A-A15F-C791-624B-92988B0F835B}"/>
          </ac:grpSpMkLst>
        </pc:grpChg>
        <pc:picChg chg="add mod">
          <ac:chgData name="Ethan Cramer" userId="af3ff5d1-7376-4c32-8b96-d850cf4545f7" providerId="ADAL" clId="{52E5B444-4F1D-416A-80C1-1D7783E2CAC5}" dt="2024-09-23T15:40:49.646" v="619"/>
          <ac:picMkLst>
            <pc:docMk/>
            <pc:sldMk cId="482439770" sldId="347"/>
            <ac:picMk id="6" creationId="{AA188E11-5D98-62D2-53D6-C26030E50DFF}"/>
          </ac:picMkLst>
        </pc:picChg>
        <pc:picChg chg="add mod">
          <ac:chgData name="Ethan Cramer" userId="af3ff5d1-7376-4c32-8b96-d850cf4545f7" providerId="ADAL" clId="{52E5B444-4F1D-416A-80C1-1D7783E2CAC5}" dt="2024-09-23T15:40:49.646" v="619"/>
          <ac:picMkLst>
            <pc:docMk/>
            <pc:sldMk cId="482439770" sldId="347"/>
            <ac:picMk id="7" creationId="{7543E69E-A8F0-AE54-934B-8954D3E8C10D}"/>
          </ac:picMkLst>
        </pc:picChg>
        <pc:picChg chg="add mod">
          <ac:chgData name="Ethan Cramer" userId="af3ff5d1-7376-4c32-8b96-d850cf4545f7" providerId="ADAL" clId="{52E5B444-4F1D-416A-80C1-1D7783E2CAC5}" dt="2024-09-23T15:40:49.646" v="619"/>
          <ac:picMkLst>
            <pc:docMk/>
            <pc:sldMk cId="482439770" sldId="347"/>
            <ac:picMk id="8" creationId="{05239CA8-B498-EF53-65C2-E9640783BD28}"/>
          </ac:picMkLst>
        </pc:picChg>
        <pc:picChg chg="add mod">
          <ac:chgData name="Ethan Cramer" userId="af3ff5d1-7376-4c32-8b96-d850cf4545f7" providerId="ADAL" clId="{52E5B444-4F1D-416A-80C1-1D7783E2CAC5}" dt="2024-09-23T15:40:53.737" v="620"/>
          <ac:picMkLst>
            <pc:docMk/>
            <pc:sldMk cId="482439770" sldId="347"/>
            <ac:picMk id="10" creationId="{1FCFB16C-5ACA-816A-D180-F2C7EA3B974D}"/>
          </ac:picMkLst>
        </pc:picChg>
        <pc:picChg chg="add mod">
          <ac:chgData name="Ethan Cramer" userId="af3ff5d1-7376-4c32-8b96-d850cf4545f7" providerId="ADAL" clId="{52E5B444-4F1D-416A-80C1-1D7783E2CAC5}" dt="2024-09-23T15:40:53.737" v="620"/>
          <ac:picMkLst>
            <pc:docMk/>
            <pc:sldMk cId="482439770" sldId="347"/>
            <ac:picMk id="11" creationId="{B4315756-31C9-1B36-B7CD-473F19012C45}"/>
          </ac:picMkLst>
        </pc:picChg>
        <pc:picChg chg="add mod">
          <ac:chgData name="Ethan Cramer" userId="af3ff5d1-7376-4c32-8b96-d850cf4545f7" providerId="ADAL" clId="{52E5B444-4F1D-416A-80C1-1D7783E2CAC5}" dt="2024-09-23T15:40:53.737" v="620"/>
          <ac:picMkLst>
            <pc:docMk/>
            <pc:sldMk cId="482439770" sldId="347"/>
            <ac:picMk id="12" creationId="{4C990037-660B-9312-ED5F-87EE0C7D4DA4}"/>
          </ac:picMkLst>
        </pc:picChg>
        <pc:picChg chg="mod">
          <ac:chgData name="Ethan Cramer" userId="af3ff5d1-7376-4c32-8b96-d850cf4545f7" providerId="ADAL" clId="{52E5B444-4F1D-416A-80C1-1D7783E2CAC5}" dt="2024-09-30T18:36:01.703" v="6233"/>
          <ac:picMkLst>
            <pc:docMk/>
            <pc:sldMk cId="482439770" sldId="347"/>
            <ac:picMk id="28" creationId="{0DACDD71-8C47-FF07-F85F-27FBB6CAA0F6}"/>
          </ac:picMkLst>
        </pc:picChg>
        <pc:cxnChg chg="mod">
          <ac:chgData name="Ethan Cramer" userId="af3ff5d1-7376-4c32-8b96-d850cf4545f7" providerId="ADAL" clId="{52E5B444-4F1D-416A-80C1-1D7783E2CAC5}" dt="2024-09-30T18:36:01.703" v="6233"/>
          <ac:cxnSpMkLst>
            <pc:docMk/>
            <pc:sldMk cId="482439770" sldId="347"/>
            <ac:cxnSpMk id="20" creationId="{552E49CF-927C-FC7A-C689-AB7182AF3003}"/>
          </ac:cxnSpMkLst>
        </pc:cxnChg>
        <pc:cxnChg chg="mod">
          <ac:chgData name="Ethan Cramer" userId="af3ff5d1-7376-4c32-8b96-d850cf4545f7" providerId="ADAL" clId="{52E5B444-4F1D-416A-80C1-1D7783E2CAC5}" dt="2024-09-30T18:36:01.703" v="6233"/>
          <ac:cxnSpMkLst>
            <pc:docMk/>
            <pc:sldMk cId="482439770" sldId="347"/>
            <ac:cxnSpMk id="21" creationId="{2885A314-A627-4601-7536-E9EF0D263567}"/>
          </ac:cxnSpMkLst>
        </pc:cxnChg>
        <pc:cxnChg chg="mod">
          <ac:chgData name="Ethan Cramer" userId="af3ff5d1-7376-4c32-8b96-d850cf4545f7" providerId="ADAL" clId="{52E5B444-4F1D-416A-80C1-1D7783E2CAC5}" dt="2024-09-30T18:36:01.703" v="6233"/>
          <ac:cxnSpMkLst>
            <pc:docMk/>
            <pc:sldMk cId="482439770" sldId="347"/>
            <ac:cxnSpMk id="27" creationId="{A72FCA15-32A7-1819-38CD-DDA7426AB175}"/>
          </ac:cxnSpMkLst>
        </pc:cxnChg>
        <pc:cxnChg chg="mod">
          <ac:chgData name="Ethan Cramer" userId="af3ff5d1-7376-4c32-8b96-d850cf4545f7" providerId="ADAL" clId="{52E5B444-4F1D-416A-80C1-1D7783E2CAC5}" dt="2024-09-30T18:36:01.703" v="6233"/>
          <ac:cxnSpMkLst>
            <pc:docMk/>
            <pc:sldMk cId="482439770" sldId="347"/>
            <ac:cxnSpMk id="34" creationId="{AEA2B3FE-25DA-04D0-6042-A332048528C1}"/>
          </ac:cxnSpMkLst>
        </pc:cxnChg>
        <pc:cxnChg chg="mod">
          <ac:chgData name="Ethan Cramer" userId="af3ff5d1-7376-4c32-8b96-d850cf4545f7" providerId="ADAL" clId="{52E5B444-4F1D-416A-80C1-1D7783E2CAC5}" dt="2024-09-30T18:36:01.703" v="6233"/>
          <ac:cxnSpMkLst>
            <pc:docMk/>
            <pc:sldMk cId="482439770" sldId="347"/>
            <ac:cxnSpMk id="35" creationId="{E589153B-5475-1F27-FFF7-B2EE8EA04F60}"/>
          </ac:cxnSpMkLst>
        </pc:cxnChg>
        <pc:cxnChg chg="mod">
          <ac:chgData name="Ethan Cramer" userId="af3ff5d1-7376-4c32-8b96-d850cf4545f7" providerId="ADAL" clId="{52E5B444-4F1D-416A-80C1-1D7783E2CAC5}" dt="2024-09-30T18:36:01.703" v="6233"/>
          <ac:cxnSpMkLst>
            <pc:docMk/>
            <pc:sldMk cId="482439770" sldId="347"/>
            <ac:cxnSpMk id="36" creationId="{79E4ED61-34B8-E8FB-7FC2-08D016205A48}"/>
          </ac:cxnSpMkLst>
        </pc:cxnChg>
        <pc:cxnChg chg="mod">
          <ac:chgData name="Ethan Cramer" userId="af3ff5d1-7376-4c32-8b96-d850cf4545f7" providerId="ADAL" clId="{52E5B444-4F1D-416A-80C1-1D7783E2CAC5}" dt="2024-09-30T18:36:01.703" v="6233"/>
          <ac:cxnSpMkLst>
            <pc:docMk/>
            <pc:sldMk cId="482439770" sldId="347"/>
            <ac:cxnSpMk id="37" creationId="{9AA3CD55-641A-9A72-E2AC-6D625434E1DE}"/>
          </ac:cxnSpMkLst>
        </pc:cxnChg>
        <pc:cxnChg chg="mod">
          <ac:chgData name="Ethan Cramer" userId="af3ff5d1-7376-4c32-8b96-d850cf4545f7" providerId="ADAL" clId="{52E5B444-4F1D-416A-80C1-1D7783E2CAC5}" dt="2024-09-30T18:36:01.703" v="6233"/>
          <ac:cxnSpMkLst>
            <pc:docMk/>
            <pc:sldMk cId="482439770" sldId="347"/>
            <ac:cxnSpMk id="38" creationId="{78989D98-46E4-72B5-7017-733617867DB6}"/>
          </ac:cxnSpMkLst>
        </pc:cxnChg>
      </pc:sldChg>
      <pc:sldChg chg="modSp new mod">
        <pc:chgData name="Ethan Cramer" userId="af3ff5d1-7376-4c32-8b96-d850cf4545f7" providerId="ADAL" clId="{52E5B444-4F1D-416A-80C1-1D7783E2CAC5}" dt="2024-09-30T18:45:23.722" v="6652" actId="404"/>
        <pc:sldMkLst>
          <pc:docMk/>
          <pc:sldMk cId="3391871330" sldId="348"/>
        </pc:sldMkLst>
        <pc:spChg chg="mod">
          <ac:chgData name="Ethan Cramer" userId="af3ff5d1-7376-4c32-8b96-d850cf4545f7" providerId="ADAL" clId="{52E5B444-4F1D-416A-80C1-1D7783E2CAC5}" dt="2024-09-23T15:42:37.725" v="665" actId="20577"/>
          <ac:spMkLst>
            <pc:docMk/>
            <pc:sldMk cId="3391871330" sldId="348"/>
            <ac:spMk id="3" creationId="{16D27192-EC69-0F1D-3F9B-D4FF2751CD23}"/>
          </ac:spMkLst>
        </pc:spChg>
        <pc:spChg chg="mod">
          <ac:chgData name="Ethan Cramer" userId="af3ff5d1-7376-4c32-8b96-d850cf4545f7" providerId="ADAL" clId="{52E5B444-4F1D-416A-80C1-1D7783E2CAC5}" dt="2024-09-30T18:45:23.722" v="6652" actId="404"/>
          <ac:spMkLst>
            <pc:docMk/>
            <pc:sldMk cId="3391871330" sldId="348"/>
            <ac:spMk id="4" creationId="{ADEEA6B5-499B-AF11-58CB-8BA110C727A6}"/>
          </ac:spMkLst>
        </pc:spChg>
      </pc:sldChg>
      <pc:sldChg chg="addSp delSp modSp new mod">
        <pc:chgData name="Ethan Cramer" userId="af3ff5d1-7376-4c32-8b96-d850cf4545f7" providerId="ADAL" clId="{52E5B444-4F1D-416A-80C1-1D7783E2CAC5}" dt="2024-09-30T18:40:14.055" v="6611" actId="1076"/>
        <pc:sldMkLst>
          <pc:docMk/>
          <pc:sldMk cId="3457979596" sldId="349"/>
        </pc:sldMkLst>
        <pc:spChg chg="mod">
          <ac:chgData name="Ethan Cramer" userId="af3ff5d1-7376-4c32-8b96-d850cf4545f7" providerId="ADAL" clId="{52E5B444-4F1D-416A-80C1-1D7783E2CAC5}" dt="2024-09-23T15:42:59.081" v="680" actId="20577"/>
          <ac:spMkLst>
            <pc:docMk/>
            <pc:sldMk cId="3457979596" sldId="349"/>
            <ac:spMk id="3" creationId="{958C6C9C-F5BB-2C5A-1BD5-7FCA8A9DA8D2}"/>
          </ac:spMkLst>
        </pc:spChg>
        <pc:spChg chg="mod">
          <ac:chgData name="Ethan Cramer" userId="af3ff5d1-7376-4c32-8b96-d850cf4545f7" providerId="ADAL" clId="{52E5B444-4F1D-416A-80C1-1D7783E2CAC5}" dt="2024-09-30T18:40:14.055" v="6611" actId="1076"/>
          <ac:spMkLst>
            <pc:docMk/>
            <pc:sldMk cId="3457979596" sldId="349"/>
            <ac:spMk id="4" creationId="{7A1EC607-665B-3EF4-FCE7-293C7BFA5481}"/>
          </ac:spMkLst>
        </pc:spChg>
        <pc:spChg chg="add del">
          <ac:chgData name="Ethan Cramer" userId="af3ff5d1-7376-4c32-8b96-d850cf4545f7" providerId="ADAL" clId="{52E5B444-4F1D-416A-80C1-1D7783E2CAC5}" dt="2024-09-23T15:43:12.179" v="684" actId="22"/>
          <ac:spMkLst>
            <pc:docMk/>
            <pc:sldMk cId="3457979596" sldId="349"/>
            <ac:spMk id="6" creationId="{85E70DBC-BA0D-8D08-F31D-87425D8B7CE1}"/>
          </ac:spMkLst>
        </pc:spChg>
      </pc:sldChg>
      <pc:sldChg chg="addSp delSp modSp new mod">
        <pc:chgData name="Ethan Cramer" userId="af3ff5d1-7376-4c32-8b96-d850cf4545f7" providerId="ADAL" clId="{52E5B444-4F1D-416A-80C1-1D7783E2CAC5}" dt="2024-09-30T17:52:23.672" v="5464" actId="20577"/>
        <pc:sldMkLst>
          <pc:docMk/>
          <pc:sldMk cId="1242746663" sldId="350"/>
        </pc:sldMkLst>
        <pc:spChg chg="mod">
          <ac:chgData name="Ethan Cramer" userId="af3ff5d1-7376-4c32-8b96-d850cf4545f7" providerId="ADAL" clId="{52E5B444-4F1D-416A-80C1-1D7783E2CAC5}" dt="2024-09-30T17:50:22.776" v="5417" actId="20577"/>
          <ac:spMkLst>
            <pc:docMk/>
            <pc:sldMk cId="1242746663" sldId="350"/>
            <ac:spMk id="3" creationId="{D9DA297C-880B-341E-7C5A-9FF26D2520B2}"/>
          </ac:spMkLst>
        </pc:spChg>
        <pc:spChg chg="del">
          <ac:chgData name="Ethan Cramer" userId="af3ff5d1-7376-4c32-8b96-d850cf4545f7" providerId="ADAL" clId="{52E5B444-4F1D-416A-80C1-1D7783E2CAC5}" dt="2024-09-24T19:50:32.712" v="1650" actId="478"/>
          <ac:spMkLst>
            <pc:docMk/>
            <pc:sldMk cId="1242746663" sldId="350"/>
            <ac:spMk id="4" creationId="{05F3D9D5-0521-6B5A-8EBC-82B2272EB93F}"/>
          </ac:spMkLst>
        </pc:spChg>
        <pc:spChg chg="add mod">
          <ac:chgData name="Ethan Cramer" userId="af3ff5d1-7376-4c32-8b96-d850cf4545f7" providerId="ADAL" clId="{52E5B444-4F1D-416A-80C1-1D7783E2CAC5}" dt="2024-09-30T17:50:00.780" v="5370"/>
          <ac:spMkLst>
            <pc:docMk/>
            <pc:sldMk cId="1242746663" sldId="350"/>
            <ac:spMk id="5" creationId="{20FFC9E5-0C67-7BFD-8078-EFB2C143B1AE}"/>
          </ac:spMkLst>
        </pc:spChg>
        <pc:spChg chg="add mod">
          <ac:chgData name="Ethan Cramer" userId="af3ff5d1-7376-4c32-8b96-d850cf4545f7" providerId="ADAL" clId="{52E5B444-4F1D-416A-80C1-1D7783E2CAC5}" dt="2024-09-30T17:50:00.155" v="5369" actId="571"/>
          <ac:spMkLst>
            <pc:docMk/>
            <pc:sldMk cId="1242746663" sldId="350"/>
            <ac:spMk id="7" creationId="{4AF70156-847E-7EAC-A373-F7A357799E7C}"/>
          </ac:spMkLst>
        </pc:spChg>
        <pc:spChg chg="add mod">
          <ac:chgData name="Ethan Cramer" userId="af3ff5d1-7376-4c32-8b96-d850cf4545f7" providerId="ADAL" clId="{52E5B444-4F1D-416A-80C1-1D7783E2CAC5}" dt="2024-09-30T17:45:57.654" v="5335" actId="20577"/>
          <ac:spMkLst>
            <pc:docMk/>
            <pc:sldMk cId="1242746663" sldId="350"/>
            <ac:spMk id="8" creationId="{DA78E56E-6FC6-DAC4-08C2-14206F5509D5}"/>
          </ac:spMkLst>
        </pc:spChg>
        <pc:spChg chg="add mod">
          <ac:chgData name="Ethan Cramer" userId="af3ff5d1-7376-4c32-8b96-d850cf4545f7" providerId="ADAL" clId="{52E5B444-4F1D-416A-80C1-1D7783E2CAC5}" dt="2024-09-30T17:52:23.672" v="5464" actId="20577"/>
          <ac:spMkLst>
            <pc:docMk/>
            <pc:sldMk cId="1242746663" sldId="350"/>
            <ac:spMk id="11" creationId="{A2D48235-1335-CDD7-1EFD-428EE30B0C0C}"/>
          </ac:spMkLst>
        </pc:spChg>
        <pc:spChg chg="add mod">
          <ac:chgData name="Ethan Cramer" userId="af3ff5d1-7376-4c32-8b96-d850cf4545f7" providerId="ADAL" clId="{52E5B444-4F1D-416A-80C1-1D7783E2CAC5}" dt="2024-09-30T17:50:12.838" v="5383" actId="1076"/>
          <ac:spMkLst>
            <pc:docMk/>
            <pc:sldMk cId="1242746663" sldId="350"/>
            <ac:spMk id="13" creationId="{A154F122-7F51-9468-BFE8-E77F6C30817D}"/>
          </ac:spMkLst>
        </pc:spChg>
        <pc:spChg chg="add mod">
          <ac:chgData name="Ethan Cramer" userId="af3ff5d1-7376-4c32-8b96-d850cf4545f7" providerId="ADAL" clId="{52E5B444-4F1D-416A-80C1-1D7783E2CAC5}" dt="2024-09-30T17:51:12.484" v="5437" actId="571"/>
          <ac:spMkLst>
            <pc:docMk/>
            <pc:sldMk cId="1242746663" sldId="350"/>
            <ac:spMk id="14" creationId="{5E7BF9F6-F808-93C5-4232-6C937A6D2EA9}"/>
          </ac:spMkLst>
        </pc:spChg>
        <pc:picChg chg="add mod modCrop">
          <ac:chgData name="Ethan Cramer" userId="af3ff5d1-7376-4c32-8b96-d850cf4545f7" providerId="ADAL" clId="{52E5B444-4F1D-416A-80C1-1D7783E2CAC5}" dt="2024-09-24T19:51:58.852" v="1670" actId="14100"/>
          <ac:picMkLst>
            <pc:docMk/>
            <pc:sldMk cId="1242746663" sldId="350"/>
            <ac:picMk id="6" creationId="{D06E0DBB-9EEB-7576-70B0-004B1DE30091}"/>
          </ac:picMkLst>
        </pc:picChg>
        <pc:picChg chg="add mod modCrop">
          <ac:chgData name="Ethan Cramer" userId="af3ff5d1-7376-4c32-8b96-d850cf4545f7" providerId="ADAL" clId="{52E5B444-4F1D-416A-80C1-1D7783E2CAC5}" dt="2024-09-24T19:51:32.689" v="1664" actId="14100"/>
          <ac:picMkLst>
            <pc:docMk/>
            <pc:sldMk cId="1242746663" sldId="350"/>
            <ac:picMk id="9" creationId="{455FAD9E-E8D7-18A6-6C36-7C016A1CE081}"/>
          </ac:picMkLst>
        </pc:picChg>
        <pc:picChg chg="add mod modCrop">
          <ac:chgData name="Ethan Cramer" userId="af3ff5d1-7376-4c32-8b96-d850cf4545f7" providerId="ADAL" clId="{52E5B444-4F1D-416A-80C1-1D7783E2CAC5}" dt="2024-09-24T19:51:27.237" v="1662" actId="14100"/>
          <ac:picMkLst>
            <pc:docMk/>
            <pc:sldMk cId="1242746663" sldId="350"/>
            <ac:picMk id="10" creationId="{A05BC609-347D-F8C3-E6C3-BC5615AC081E}"/>
          </ac:picMkLst>
        </pc:picChg>
        <pc:picChg chg="add del mod">
          <ac:chgData name="Ethan Cramer" userId="af3ff5d1-7376-4c32-8b96-d850cf4545f7" providerId="ADAL" clId="{52E5B444-4F1D-416A-80C1-1D7783E2CAC5}" dt="2024-09-24T19:57:06.190" v="1902" actId="21"/>
          <ac:picMkLst>
            <pc:docMk/>
            <pc:sldMk cId="1242746663" sldId="350"/>
            <ac:picMk id="12" creationId="{B14ECBE5-B5CD-BE5C-9284-0DB1926B8975}"/>
          </ac:picMkLst>
        </pc:picChg>
      </pc:sldChg>
      <pc:sldChg chg="addSp delSp modSp new mod">
        <pc:chgData name="Ethan Cramer" userId="af3ff5d1-7376-4c32-8b96-d850cf4545f7" providerId="ADAL" clId="{52E5B444-4F1D-416A-80C1-1D7783E2CAC5}" dt="2024-09-30T18:39:37.324" v="6602" actId="242"/>
        <pc:sldMkLst>
          <pc:docMk/>
          <pc:sldMk cId="2672597315" sldId="351"/>
        </pc:sldMkLst>
        <pc:spChg chg="mod">
          <ac:chgData name="Ethan Cramer" userId="af3ff5d1-7376-4c32-8b96-d850cf4545f7" providerId="ADAL" clId="{52E5B444-4F1D-416A-80C1-1D7783E2CAC5}" dt="2024-09-24T15:08:46.510" v="817" actId="20577"/>
          <ac:spMkLst>
            <pc:docMk/>
            <pc:sldMk cId="2672597315" sldId="351"/>
            <ac:spMk id="3" creationId="{22B7BE76-A5F8-5A00-59E3-822106A5455C}"/>
          </ac:spMkLst>
        </pc:spChg>
        <pc:spChg chg="del">
          <ac:chgData name="Ethan Cramer" userId="af3ff5d1-7376-4c32-8b96-d850cf4545f7" providerId="ADAL" clId="{52E5B444-4F1D-416A-80C1-1D7783E2CAC5}" dt="2024-09-24T15:07:09.732" v="798" actId="478"/>
          <ac:spMkLst>
            <pc:docMk/>
            <pc:sldMk cId="2672597315" sldId="351"/>
            <ac:spMk id="4" creationId="{3A941487-D355-15B0-55BF-A0001D501507}"/>
          </ac:spMkLst>
        </pc:spChg>
        <pc:spChg chg="add mod">
          <ac:chgData name="Ethan Cramer" userId="af3ff5d1-7376-4c32-8b96-d850cf4545f7" providerId="ADAL" clId="{52E5B444-4F1D-416A-80C1-1D7783E2CAC5}" dt="2024-09-30T18:37:23.216" v="6285" actId="20577"/>
          <ac:spMkLst>
            <pc:docMk/>
            <pc:sldMk cId="2672597315" sldId="351"/>
            <ac:spMk id="4" creationId="{CE7BC1E6-6758-5799-36A2-5877B42C8BA9}"/>
          </ac:spMkLst>
        </pc:spChg>
        <pc:spChg chg="add mod">
          <ac:chgData name="Ethan Cramer" userId="af3ff5d1-7376-4c32-8b96-d850cf4545f7" providerId="ADAL" clId="{52E5B444-4F1D-416A-80C1-1D7783E2CAC5}" dt="2024-09-30T18:39:37.324" v="6602" actId="242"/>
          <ac:spMkLst>
            <pc:docMk/>
            <pc:sldMk cId="2672597315" sldId="351"/>
            <ac:spMk id="5" creationId="{4D550D85-D2BA-A931-A2FD-4ADA3B1CBB74}"/>
          </ac:spMkLst>
        </pc:spChg>
        <pc:spChg chg="add mod">
          <ac:chgData name="Ethan Cramer" userId="af3ff5d1-7376-4c32-8b96-d850cf4545f7" providerId="ADAL" clId="{52E5B444-4F1D-416A-80C1-1D7783E2CAC5}" dt="2024-09-24T15:07:05.240" v="794"/>
          <ac:spMkLst>
            <pc:docMk/>
            <pc:sldMk cId="2672597315" sldId="351"/>
            <ac:spMk id="7" creationId="{0E828DA1-3E1A-EB24-2320-438C0F1BF270}"/>
          </ac:spMkLst>
        </pc:spChg>
        <pc:spChg chg="add mod">
          <ac:chgData name="Ethan Cramer" userId="af3ff5d1-7376-4c32-8b96-d850cf4545f7" providerId="ADAL" clId="{52E5B444-4F1D-416A-80C1-1D7783E2CAC5}" dt="2024-09-24T15:07:05.240" v="794"/>
          <ac:spMkLst>
            <pc:docMk/>
            <pc:sldMk cId="2672597315" sldId="351"/>
            <ac:spMk id="9" creationId="{42974804-90E3-2A59-E756-5381370153B0}"/>
          </ac:spMkLst>
        </pc:spChg>
        <pc:spChg chg="add mod">
          <ac:chgData name="Ethan Cramer" userId="af3ff5d1-7376-4c32-8b96-d850cf4545f7" providerId="ADAL" clId="{52E5B444-4F1D-416A-80C1-1D7783E2CAC5}" dt="2024-09-24T15:07:05.240" v="794"/>
          <ac:spMkLst>
            <pc:docMk/>
            <pc:sldMk cId="2672597315" sldId="351"/>
            <ac:spMk id="10" creationId="{24F8A8B3-07B7-637C-17CA-EC5653A1C8A8}"/>
          </ac:spMkLst>
        </pc:spChg>
        <pc:spChg chg="add mod">
          <ac:chgData name="Ethan Cramer" userId="af3ff5d1-7376-4c32-8b96-d850cf4545f7" providerId="ADAL" clId="{52E5B444-4F1D-416A-80C1-1D7783E2CAC5}" dt="2024-09-24T15:07:07.839" v="796"/>
          <ac:spMkLst>
            <pc:docMk/>
            <pc:sldMk cId="2672597315" sldId="351"/>
            <ac:spMk id="13" creationId="{899D7396-6CD7-CDCA-EA96-D3FC3CEA7760}"/>
          </ac:spMkLst>
        </pc:spChg>
        <pc:spChg chg="add mod">
          <ac:chgData name="Ethan Cramer" userId="af3ff5d1-7376-4c32-8b96-d850cf4545f7" providerId="ADAL" clId="{52E5B444-4F1D-416A-80C1-1D7783E2CAC5}" dt="2024-09-24T15:07:07.839" v="796"/>
          <ac:spMkLst>
            <pc:docMk/>
            <pc:sldMk cId="2672597315" sldId="351"/>
            <ac:spMk id="15" creationId="{F62D4DAD-6360-25CB-58E5-B43B1F4112C6}"/>
          </ac:spMkLst>
        </pc:spChg>
        <pc:spChg chg="add mod">
          <ac:chgData name="Ethan Cramer" userId="af3ff5d1-7376-4c32-8b96-d850cf4545f7" providerId="ADAL" clId="{52E5B444-4F1D-416A-80C1-1D7783E2CAC5}" dt="2024-09-24T15:07:07.839" v="796"/>
          <ac:spMkLst>
            <pc:docMk/>
            <pc:sldMk cId="2672597315" sldId="351"/>
            <ac:spMk id="16" creationId="{737FE75D-DA2C-4781-B71B-8D051A9B2608}"/>
          </ac:spMkLst>
        </pc:spChg>
        <pc:spChg chg="add mod">
          <ac:chgData name="Ethan Cramer" userId="af3ff5d1-7376-4c32-8b96-d850cf4545f7" providerId="ADAL" clId="{52E5B444-4F1D-416A-80C1-1D7783E2CAC5}" dt="2024-09-30T18:37:06.937" v="6266" actId="1076"/>
          <ac:spMkLst>
            <pc:docMk/>
            <pc:sldMk cId="2672597315" sldId="351"/>
            <ac:spMk id="19" creationId="{CCAD3D48-5F1C-4A3C-FA93-3E9C32DDD7FC}"/>
          </ac:spMkLst>
        </pc:spChg>
        <pc:spChg chg="add mod">
          <ac:chgData name="Ethan Cramer" userId="af3ff5d1-7376-4c32-8b96-d850cf4545f7" providerId="ADAL" clId="{52E5B444-4F1D-416A-80C1-1D7783E2CAC5}" dt="2024-09-24T15:11:05.180" v="856" actId="1076"/>
          <ac:spMkLst>
            <pc:docMk/>
            <pc:sldMk cId="2672597315" sldId="351"/>
            <ac:spMk id="21" creationId="{EDC04B97-7927-CE75-0EF5-C859410474B6}"/>
          </ac:spMkLst>
        </pc:spChg>
        <pc:spChg chg="add mod">
          <ac:chgData name="Ethan Cramer" userId="af3ff5d1-7376-4c32-8b96-d850cf4545f7" providerId="ADAL" clId="{52E5B444-4F1D-416A-80C1-1D7783E2CAC5}" dt="2024-09-30T18:37:31.123" v="6314" actId="20577"/>
          <ac:spMkLst>
            <pc:docMk/>
            <pc:sldMk cId="2672597315" sldId="351"/>
            <ac:spMk id="22" creationId="{0546F132-BE73-DD6A-BF08-EBD7BB018826}"/>
          </ac:spMkLst>
        </pc:spChg>
        <pc:picChg chg="add mod">
          <ac:chgData name="Ethan Cramer" userId="af3ff5d1-7376-4c32-8b96-d850cf4545f7" providerId="ADAL" clId="{52E5B444-4F1D-416A-80C1-1D7783E2CAC5}" dt="2024-09-24T15:07:07.224" v="795"/>
          <ac:picMkLst>
            <pc:docMk/>
            <pc:sldMk cId="2672597315" sldId="351"/>
            <ac:picMk id="5" creationId="{CE79FF13-5E23-01A4-7BDA-3B7B663C1488}"/>
          </ac:picMkLst>
        </pc:picChg>
        <pc:picChg chg="add mod">
          <ac:chgData name="Ethan Cramer" userId="af3ff5d1-7376-4c32-8b96-d850cf4545f7" providerId="ADAL" clId="{52E5B444-4F1D-416A-80C1-1D7783E2CAC5}" dt="2024-09-24T15:07:07.224" v="795"/>
          <ac:picMkLst>
            <pc:docMk/>
            <pc:sldMk cId="2672597315" sldId="351"/>
            <ac:picMk id="6" creationId="{CFCDCB43-295B-49C8-6C12-63086DFE9FA1}"/>
          </ac:picMkLst>
        </pc:picChg>
        <pc:picChg chg="add mod">
          <ac:chgData name="Ethan Cramer" userId="af3ff5d1-7376-4c32-8b96-d850cf4545f7" providerId="ADAL" clId="{52E5B444-4F1D-416A-80C1-1D7783E2CAC5}" dt="2024-09-24T15:07:05.240" v="794"/>
          <ac:picMkLst>
            <pc:docMk/>
            <pc:sldMk cId="2672597315" sldId="351"/>
            <ac:picMk id="8" creationId="{02DAE298-656D-4472-7711-A66DB037516F}"/>
          </ac:picMkLst>
        </pc:picChg>
        <pc:picChg chg="add mod">
          <ac:chgData name="Ethan Cramer" userId="af3ff5d1-7376-4c32-8b96-d850cf4545f7" providerId="ADAL" clId="{52E5B444-4F1D-416A-80C1-1D7783E2CAC5}" dt="2024-09-24T15:07:08.470" v="797"/>
          <ac:picMkLst>
            <pc:docMk/>
            <pc:sldMk cId="2672597315" sldId="351"/>
            <ac:picMk id="11" creationId="{0F6F9E17-6337-05E1-D92D-D585B8661DA5}"/>
          </ac:picMkLst>
        </pc:picChg>
        <pc:picChg chg="add mod">
          <ac:chgData name="Ethan Cramer" userId="af3ff5d1-7376-4c32-8b96-d850cf4545f7" providerId="ADAL" clId="{52E5B444-4F1D-416A-80C1-1D7783E2CAC5}" dt="2024-09-24T15:07:08.470" v="797"/>
          <ac:picMkLst>
            <pc:docMk/>
            <pc:sldMk cId="2672597315" sldId="351"/>
            <ac:picMk id="12" creationId="{2ED46C10-EF66-8FA3-914C-A6C2490A116C}"/>
          </ac:picMkLst>
        </pc:picChg>
        <pc:picChg chg="add mod">
          <ac:chgData name="Ethan Cramer" userId="af3ff5d1-7376-4c32-8b96-d850cf4545f7" providerId="ADAL" clId="{52E5B444-4F1D-416A-80C1-1D7783E2CAC5}" dt="2024-09-24T15:07:07.839" v="796"/>
          <ac:picMkLst>
            <pc:docMk/>
            <pc:sldMk cId="2672597315" sldId="351"/>
            <ac:picMk id="14" creationId="{E1D9B2F4-822C-6C39-B529-718F38D26A7C}"/>
          </ac:picMkLst>
        </pc:picChg>
        <pc:picChg chg="add mod ord modCrop">
          <ac:chgData name="Ethan Cramer" userId="af3ff5d1-7376-4c32-8b96-d850cf4545f7" providerId="ADAL" clId="{52E5B444-4F1D-416A-80C1-1D7783E2CAC5}" dt="2024-09-30T18:36:47.526" v="6235" actId="732"/>
          <ac:picMkLst>
            <pc:docMk/>
            <pc:sldMk cId="2672597315" sldId="351"/>
            <ac:picMk id="17" creationId="{2C5D5F49-1E4E-C177-4D04-5623796F0146}"/>
          </ac:picMkLst>
        </pc:picChg>
        <pc:picChg chg="add mod ord modCrop">
          <ac:chgData name="Ethan Cramer" userId="af3ff5d1-7376-4c32-8b96-d850cf4545f7" providerId="ADAL" clId="{52E5B444-4F1D-416A-80C1-1D7783E2CAC5}" dt="2024-09-24T15:11:02.551" v="855" actId="1076"/>
          <ac:picMkLst>
            <pc:docMk/>
            <pc:sldMk cId="2672597315" sldId="351"/>
            <ac:picMk id="18" creationId="{D22A2AE4-27CC-DE4C-D9CD-EEC6B86A538D}"/>
          </ac:picMkLst>
        </pc:picChg>
        <pc:picChg chg="add mod modCrop">
          <ac:chgData name="Ethan Cramer" userId="af3ff5d1-7376-4c32-8b96-d850cf4545f7" providerId="ADAL" clId="{52E5B444-4F1D-416A-80C1-1D7783E2CAC5}" dt="2024-09-30T18:36:52.159" v="6236" actId="732"/>
          <ac:picMkLst>
            <pc:docMk/>
            <pc:sldMk cId="2672597315" sldId="351"/>
            <ac:picMk id="20" creationId="{BA4D6D13-210B-8A8C-5AAF-E0183C00BB7B}"/>
          </ac:picMkLst>
        </pc:picChg>
      </pc:sldChg>
      <pc:sldChg chg="addSp delSp modSp add mod">
        <pc:chgData name="Ethan Cramer" userId="af3ff5d1-7376-4c32-8b96-d850cf4545f7" providerId="ADAL" clId="{52E5B444-4F1D-416A-80C1-1D7783E2CAC5}" dt="2024-09-26T16:39:16.329" v="4799" actId="1076"/>
        <pc:sldMkLst>
          <pc:docMk/>
          <pc:sldMk cId="3634769023" sldId="352"/>
        </pc:sldMkLst>
        <pc:spChg chg="mod ord">
          <ac:chgData name="Ethan Cramer" userId="af3ff5d1-7376-4c32-8b96-d850cf4545f7" providerId="ADAL" clId="{52E5B444-4F1D-416A-80C1-1D7783E2CAC5}" dt="2024-09-25T16:33:20.787" v="3975" actId="1076"/>
          <ac:spMkLst>
            <pc:docMk/>
            <pc:sldMk cId="3634769023" sldId="352"/>
            <ac:spMk id="2" creationId="{1D6831BD-D8BE-B11D-28B6-588836B33352}"/>
          </ac:spMkLst>
        </pc:spChg>
        <pc:spChg chg="mod">
          <ac:chgData name="Ethan Cramer" userId="af3ff5d1-7376-4c32-8b96-d850cf4545f7" providerId="ADAL" clId="{52E5B444-4F1D-416A-80C1-1D7783E2CAC5}" dt="2024-09-25T16:36:44.207" v="4054"/>
          <ac:spMkLst>
            <pc:docMk/>
            <pc:sldMk cId="3634769023" sldId="352"/>
            <ac:spMk id="3" creationId="{59BBC213-49B9-F54C-5878-D8CB4251CD1A}"/>
          </ac:spMkLst>
        </pc:spChg>
        <pc:spChg chg="add mod">
          <ac:chgData name="Ethan Cramer" userId="af3ff5d1-7376-4c32-8b96-d850cf4545f7" providerId="ADAL" clId="{52E5B444-4F1D-416A-80C1-1D7783E2CAC5}" dt="2024-09-25T16:33:42.819" v="3980" actId="1076"/>
          <ac:spMkLst>
            <pc:docMk/>
            <pc:sldMk cId="3634769023" sldId="352"/>
            <ac:spMk id="4" creationId="{46478E69-6B6F-FE12-35F8-D460AF38C177}"/>
          </ac:spMkLst>
        </pc:spChg>
        <pc:spChg chg="add del">
          <ac:chgData name="Ethan Cramer" userId="af3ff5d1-7376-4c32-8b96-d850cf4545f7" providerId="ADAL" clId="{52E5B444-4F1D-416A-80C1-1D7783E2CAC5}" dt="2024-09-25T16:36:43.624" v="4053" actId="22"/>
          <ac:spMkLst>
            <pc:docMk/>
            <pc:sldMk cId="3634769023" sldId="352"/>
            <ac:spMk id="9" creationId="{79C85450-201E-C82E-7D6E-ED60C3A87EAF}"/>
          </ac:spMkLst>
        </pc:spChg>
        <pc:spChg chg="add del mod">
          <ac:chgData name="Ethan Cramer" userId="af3ff5d1-7376-4c32-8b96-d850cf4545f7" providerId="ADAL" clId="{52E5B444-4F1D-416A-80C1-1D7783E2CAC5}" dt="2024-09-24T20:09:01.229" v="2251" actId="478"/>
          <ac:spMkLst>
            <pc:docMk/>
            <pc:sldMk cId="3634769023" sldId="352"/>
            <ac:spMk id="11" creationId="{DB63EF03-DEC7-B9D3-12B8-6624AC3AF18F}"/>
          </ac:spMkLst>
        </pc:spChg>
        <pc:spChg chg="add mod">
          <ac:chgData name="Ethan Cramer" userId="af3ff5d1-7376-4c32-8b96-d850cf4545f7" providerId="ADAL" clId="{52E5B444-4F1D-416A-80C1-1D7783E2CAC5}" dt="2024-09-25T16:33:39.764" v="3979" actId="1076"/>
          <ac:spMkLst>
            <pc:docMk/>
            <pc:sldMk cId="3634769023" sldId="352"/>
            <ac:spMk id="13" creationId="{9FA5D00B-C0CD-2CA2-CF1B-907D1A865152}"/>
          </ac:spMkLst>
        </pc:spChg>
        <pc:spChg chg="add mod ord">
          <ac:chgData name="Ethan Cramer" userId="af3ff5d1-7376-4c32-8b96-d850cf4545f7" providerId="ADAL" clId="{52E5B444-4F1D-416A-80C1-1D7783E2CAC5}" dt="2024-09-26T16:39:16.329" v="4799" actId="1076"/>
          <ac:spMkLst>
            <pc:docMk/>
            <pc:sldMk cId="3634769023" sldId="352"/>
            <ac:spMk id="16" creationId="{09C126D3-7336-32B2-F2FC-BA02F5BC4828}"/>
          </ac:spMkLst>
        </pc:spChg>
        <pc:spChg chg="add del mod ord">
          <ac:chgData name="Ethan Cramer" userId="af3ff5d1-7376-4c32-8b96-d850cf4545f7" providerId="ADAL" clId="{52E5B444-4F1D-416A-80C1-1D7783E2CAC5}" dt="2024-09-25T16:33:10.396" v="3972" actId="478"/>
          <ac:spMkLst>
            <pc:docMk/>
            <pc:sldMk cId="3634769023" sldId="352"/>
            <ac:spMk id="17" creationId="{D76AA170-EE39-7511-E613-F1756055E263}"/>
          </ac:spMkLst>
        </pc:spChg>
        <pc:spChg chg="add del mod ord">
          <ac:chgData name="Ethan Cramer" userId="af3ff5d1-7376-4c32-8b96-d850cf4545f7" providerId="ADAL" clId="{52E5B444-4F1D-416A-80C1-1D7783E2CAC5}" dt="2024-09-25T16:33:08.991" v="3971" actId="478"/>
          <ac:spMkLst>
            <pc:docMk/>
            <pc:sldMk cId="3634769023" sldId="352"/>
            <ac:spMk id="18" creationId="{43932B7D-8587-AD02-0AD9-34BEB6A5D736}"/>
          </ac:spMkLst>
        </pc:spChg>
        <pc:spChg chg="add mod ord">
          <ac:chgData name="Ethan Cramer" userId="af3ff5d1-7376-4c32-8b96-d850cf4545f7" providerId="ADAL" clId="{52E5B444-4F1D-416A-80C1-1D7783E2CAC5}" dt="2024-09-25T16:33:51.390" v="3983" actId="1076"/>
          <ac:spMkLst>
            <pc:docMk/>
            <pc:sldMk cId="3634769023" sldId="352"/>
            <ac:spMk id="19" creationId="{531D87DC-C94D-55E0-6FCE-5DFF0DF5AD3C}"/>
          </ac:spMkLst>
        </pc:spChg>
        <pc:spChg chg="add mod ord">
          <ac:chgData name="Ethan Cramer" userId="af3ff5d1-7376-4c32-8b96-d850cf4545f7" providerId="ADAL" clId="{52E5B444-4F1D-416A-80C1-1D7783E2CAC5}" dt="2024-09-25T16:33:49.372" v="3982" actId="1076"/>
          <ac:spMkLst>
            <pc:docMk/>
            <pc:sldMk cId="3634769023" sldId="352"/>
            <ac:spMk id="20" creationId="{AEEBAB34-311B-50DE-C088-CEA0648DE5DE}"/>
          </ac:spMkLst>
        </pc:spChg>
        <pc:spChg chg="add del mod ord">
          <ac:chgData name="Ethan Cramer" userId="af3ff5d1-7376-4c32-8b96-d850cf4545f7" providerId="ADAL" clId="{52E5B444-4F1D-416A-80C1-1D7783E2CAC5}" dt="2024-09-25T16:33:06.979" v="3970" actId="478"/>
          <ac:spMkLst>
            <pc:docMk/>
            <pc:sldMk cId="3634769023" sldId="352"/>
            <ac:spMk id="21" creationId="{8F018E25-DB21-C107-CDF4-3BA22181913C}"/>
          </ac:spMkLst>
        </pc:spChg>
        <pc:grpChg chg="add del mod">
          <ac:chgData name="Ethan Cramer" userId="af3ff5d1-7376-4c32-8b96-d850cf4545f7" providerId="ADAL" clId="{52E5B444-4F1D-416A-80C1-1D7783E2CAC5}" dt="2024-09-24T20:12:23.942" v="2310" actId="165"/>
          <ac:grpSpMkLst>
            <pc:docMk/>
            <pc:sldMk cId="3634769023" sldId="352"/>
            <ac:grpSpMk id="9" creationId="{BEFABDE3-0C3C-8BC9-C732-D7F7C4FEF50F}"/>
          </ac:grpSpMkLst>
        </pc:grpChg>
        <pc:grpChg chg="add del mod">
          <ac:chgData name="Ethan Cramer" userId="af3ff5d1-7376-4c32-8b96-d850cf4545f7" providerId="ADAL" clId="{52E5B444-4F1D-416A-80C1-1D7783E2CAC5}" dt="2024-09-25T16:33:06.396" v="3969" actId="478"/>
          <ac:grpSpMkLst>
            <pc:docMk/>
            <pc:sldMk cId="3634769023" sldId="352"/>
            <ac:grpSpMk id="22" creationId="{773FE277-8CF8-8ABA-7371-BEFEB628E005}"/>
          </ac:grpSpMkLst>
        </pc:grpChg>
        <pc:picChg chg="add del mod">
          <ac:chgData name="Ethan Cramer" userId="af3ff5d1-7376-4c32-8b96-d850cf4545f7" providerId="ADAL" clId="{52E5B444-4F1D-416A-80C1-1D7783E2CAC5}" dt="2024-09-24T20:08:41.427" v="2230" actId="478"/>
          <ac:picMkLst>
            <pc:docMk/>
            <pc:sldMk cId="3634769023" sldId="352"/>
            <ac:picMk id="5" creationId="{CDF36FE2-C0E4-EA55-386F-E7175754F444}"/>
          </ac:picMkLst>
        </pc:picChg>
        <pc:picChg chg="mod ord topLvl">
          <ac:chgData name="Ethan Cramer" userId="af3ff5d1-7376-4c32-8b96-d850cf4545f7" providerId="ADAL" clId="{52E5B444-4F1D-416A-80C1-1D7783E2CAC5}" dt="2024-09-25T16:33:30.119" v="3977" actId="1076"/>
          <ac:picMkLst>
            <pc:docMk/>
            <pc:sldMk cId="3634769023" sldId="352"/>
            <ac:picMk id="6" creationId="{3CE7E2DF-EB0E-AE7E-CD4B-8C8C5EFD4D4D}"/>
          </ac:picMkLst>
        </pc:picChg>
        <pc:picChg chg="del mod">
          <ac:chgData name="Ethan Cramer" userId="af3ff5d1-7376-4c32-8b96-d850cf4545f7" providerId="ADAL" clId="{52E5B444-4F1D-416A-80C1-1D7783E2CAC5}" dt="2024-09-24T20:08:03.534" v="2217" actId="478"/>
          <ac:picMkLst>
            <pc:docMk/>
            <pc:sldMk cId="3634769023" sldId="352"/>
            <ac:picMk id="7" creationId="{B6305799-A4B3-F52B-F712-6A373F1064C4}"/>
          </ac:picMkLst>
        </pc:picChg>
        <pc:picChg chg="del mod ord topLvl">
          <ac:chgData name="Ethan Cramer" userId="af3ff5d1-7376-4c32-8b96-d850cf4545f7" providerId="ADAL" clId="{52E5B444-4F1D-416A-80C1-1D7783E2CAC5}" dt="2024-09-25T16:33:06.396" v="3969" actId="478"/>
          <ac:picMkLst>
            <pc:docMk/>
            <pc:sldMk cId="3634769023" sldId="352"/>
            <ac:picMk id="8" creationId="{8799656C-D4B9-9A91-0F5D-388D5FEF871C}"/>
          </ac:picMkLst>
        </pc:picChg>
        <pc:picChg chg="mod modCrop">
          <ac:chgData name="Ethan Cramer" userId="af3ff5d1-7376-4c32-8b96-d850cf4545f7" providerId="ADAL" clId="{52E5B444-4F1D-416A-80C1-1D7783E2CAC5}" dt="2024-09-25T16:36:09.681" v="4044" actId="732"/>
          <ac:picMkLst>
            <pc:docMk/>
            <pc:sldMk cId="3634769023" sldId="352"/>
            <ac:picMk id="12" creationId="{B14ECBE5-B5CD-BE5C-9284-0DB1926B8975}"/>
          </ac:picMkLst>
        </pc:picChg>
        <pc:picChg chg="add del mod">
          <ac:chgData name="Ethan Cramer" userId="af3ff5d1-7376-4c32-8b96-d850cf4545f7" providerId="ADAL" clId="{52E5B444-4F1D-416A-80C1-1D7783E2CAC5}" dt="2024-09-24T20:08:08.609" v="2219" actId="478"/>
          <ac:picMkLst>
            <pc:docMk/>
            <pc:sldMk cId="3634769023" sldId="352"/>
            <ac:picMk id="14" creationId="{134DD931-8442-1D75-00F6-F41DEA42D904}"/>
          </ac:picMkLst>
        </pc:picChg>
        <pc:cxnChg chg="add mod">
          <ac:chgData name="Ethan Cramer" userId="af3ff5d1-7376-4c32-8b96-d850cf4545f7" providerId="ADAL" clId="{52E5B444-4F1D-416A-80C1-1D7783E2CAC5}" dt="2024-09-25T16:33:24.744" v="3976" actId="1076"/>
          <ac:cxnSpMkLst>
            <pc:docMk/>
            <pc:sldMk cId="3634769023" sldId="352"/>
            <ac:cxnSpMk id="10" creationId="{1976D0C1-5953-2B88-BE57-E644AA7AB2F4}"/>
          </ac:cxnSpMkLst>
        </pc:cxnChg>
        <pc:cxnChg chg="add mod ord">
          <ac:chgData name="Ethan Cramer" userId="af3ff5d1-7376-4c32-8b96-d850cf4545f7" providerId="ADAL" clId="{52E5B444-4F1D-416A-80C1-1D7783E2CAC5}" dt="2024-09-25T16:34:02.081" v="3986" actId="1076"/>
          <ac:cxnSpMkLst>
            <pc:docMk/>
            <pc:sldMk cId="3634769023" sldId="352"/>
            <ac:cxnSpMk id="15" creationId="{AC2BCC13-33A4-18EB-99F1-B78824628F72}"/>
          </ac:cxnSpMkLst>
        </pc:cxnChg>
      </pc:sldChg>
      <pc:sldChg chg="addSp delSp modSp add del mod">
        <pc:chgData name="Ethan Cramer" userId="af3ff5d1-7376-4c32-8b96-d850cf4545f7" providerId="ADAL" clId="{52E5B444-4F1D-416A-80C1-1D7783E2CAC5}" dt="2024-09-24T20:05:52.141" v="2162" actId="47"/>
        <pc:sldMkLst>
          <pc:docMk/>
          <pc:sldMk cId="1700111373" sldId="353"/>
        </pc:sldMkLst>
        <pc:picChg chg="del">
          <ac:chgData name="Ethan Cramer" userId="af3ff5d1-7376-4c32-8b96-d850cf4545f7" providerId="ADAL" clId="{52E5B444-4F1D-416A-80C1-1D7783E2CAC5}" dt="2024-09-24T20:05:49.093" v="2161" actId="21"/>
          <ac:picMkLst>
            <pc:docMk/>
            <pc:sldMk cId="1700111373" sldId="353"/>
            <ac:picMk id="7" creationId="{B6305799-A4B3-F52B-F712-6A373F1064C4}"/>
          </ac:picMkLst>
        </pc:picChg>
        <pc:cxnChg chg="add del mod">
          <ac:chgData name="Ethan Cramer" userId="af3ff5d1-7376-4c32-8b96-d850cf4545f7" providerId="ADAL" clId="{52E5B444-4F1D-416A-80C1-1D7783E2CAC5}" dt="2024-09-24T20:02:48.973" v="1969" actId="21"/>
          <ac:cxnSpMkLst>
            <pc:docMk/>
            <pc:sldMk cId="1700111373" sldId="353"/>
            <ac:cxnSpMk id="4" creationId="{01C4D309-6652-88EC-3A8A-0887EE9A128D}"/>
          </ac:cxnSpMkLst>
        </pc:cxnChg>
      </pc:sldChg>
      <pc:sldChg chg="add del">
        <pc:chgData name="Ethan Cramer" userId="af3ff5d1-7376-4c32-8b96-d850cf4545f7" providerId="ADAL" clId="{52E5B444-4F1D-416A-80C1-1D7783E2CAC5}" dt="2024-09-24T20:13:08.804" v="2318" actId="47"/>
        <pc:sldMkLst>
          <pc:docMk/>
          <pc:sldMk cId="2653781370" sldId="353"/>
        </pc:sldMkLst>
      </pc:sldChg>
      <pc:sldChg chg="addSp delSp modSp add mod">
        <pc:chgData name="Ethan Cramer" userId="af3ff5d1-7376-4c32-8b96-d850cf4545f7" providerId="ADAL" clId="{52E5B444-4F1D-416A-80C1-1D7783E2CAC5}" dt="2024-09-30T17:53:34.172" v="5471" actId="20577"/>
        <pc:sldMkLst>
          <pc:docMk/>
          <pc:sldMk cId="3759728317" sldId="353"/>
        </pc:sldMkLst>
        <pc:spChg chg="mod">
          <ac:chgData name="Ethan Cramer" userId="af3ff5d1-7376-4c32-8b96-d850cf4545f7" providerId="ADAL" clId="{52E5B444-4F1D-416A-80C1-1D7783E2CAC5}" dt="2024-09-30T17:53:34.172" v="5471" actId="20577"/>
          <ac:spMkLst>
            <pc:docMk/>
            <pc:sldMk cId="3759728317" sldId="353"/>
            <ac:spMk id="3" creationId="{59BBC213-49B9-F54C-5878-D8CB4251CD1A}"/>
          </ac:spMkLst>
        </pc:spChg>
        <pc:spChg chg="del mod ord">
          <ac:chgData name="Ethan Cramer" userId="af3ff5d1-7376-4c32-8b96-d850cf4545f7" providerId="ADAL" clId="{52E5B444-4F1D-416A-80C1-1D7783E2CAC5}" dt="2024-09-25T15:59:10.965" v="3097" actId="478"/>
          <ac:spMkLst>
            <pc:docMk/>
            <pc:sldMk cId="3759728317" sldId="353"/>
            <ac:spMk id="4" creationId="{46478E69-6B6F-FE12-35F8-D460AF38C177}"/>
          </ac:spMkLst>
        </pc:spChg>
        <pc:spChg chg="add mod">
          <ac:chgData name="Ethan Cramer" userId="af3ff5d1-7376-4c32-8b96-d850cf4545f7" providerId="ADAL" clId="{52E5B444-4F1D-416A-80C1-1D7783E2CAC5}" dt="2024-09-25T15:48:48.340" v="2775" actId="20577"/>
          <ac:spMkLst>
            <pc:docMk/>
            <pc:sldMk cId="3759728317" sldId="353"/>
            <ac:spMk id="7" creationId="{CB970AEB-9789-0F8E-31F9-CB0090946B55}"/>
          </ac:spMkLst>
        </pc:spChg>
        <pc:spChg chg="add mod">
          <ac:chgData name="Ethan Cramer" userId="af3ff5d1-7376-4c32-8b96-d850cf4545f7" providerId="ADAL" clId="{52E5B444-4F1D-416A-80C1-1D7783E2CAC5}" dt="2024-09-25T15:30:15.793" v="2357" actId="767"/>
          <ac:spMkLst>
            <pc:docMk/>
            <pc:sldMk cId="3759728317" sldId="353"/>
            <ac:spMk id="9" creationId="{DE614E87-B7A3-8518-E679-9BEED1BE05A4}"/>
          </ac:spMkLst>
        </pc:spChg>
        <pc:spChg chg="add mod">
          <ac:chgData name="Ethan Cramer" userId="af3ff5d1-7376-4c32-8b96-d850cf4545f7" providerId="ADAL" clId="{52E5B444-4F1D-416A-80C1-1D7783E2CAC5}" dt="2024-09-26T16:41:00.445" v="4833" actId="1076"/>
          <ac:spMkLst>
            <pc:docMk/>
            <pc:sldMk cId="3759728317" sldId="353"/>
            <ac:spMk id="9" creationId="{F34B44E7-0187-7395-5A46-274E61078D5B}"/>
          </ac:spMkLst>
        </pc:spChg>
        <pc:spChg chg="add mod">
          <ac:chgData name="Ethan Cramer" userId="af3ff5d1-7376-4c32-8b96-d850cf4545f7" providerId="ADAL" clId="{52E5B444-4F1D-416A-80C1-1D7783E2CAC5}" dt="2024-09-25T16:01:15.718" v="3111" actId="20577"/>
          <ac:spMkLst>
            <pc:docMk/>
            <pc:sldMk cId="3759728317" sldId="353"/>
            <ac:spMk id="11" creationId="{B3783259-E122-4B57-EEF1-4B5E3657BEAB}"/>
          </ac:spMkLst>
        </pc:spChg>
        <pc:spChg chg="del">
          <ac:chgData name="Ethan Cramer" userId="af3ff5d1-7376-4c32-8b96-d850cf4545f7" providerId="ADAL" clId="{52E5B444-4F1D-416A-80C1-1D7783E2CAC5}" dt="2024-09-25T15:26:07.519" v="2331" actId="478"/>
          <ac:spMkLst>
            <pc:docMk/>
            <pc:sldMk cId="3759728317" sldId="353"/>
            <ac:spMk id="13" creationId="{9FA5D00B-C0CD-2CA2-CF1B-907D1A865152}"/>
          </ac:spMkLst>
        </pc:spChg>
        <pc:spChg chg="add mod">
          <ac:chgData name="Ethan Cramer" userId="af3ff5d1-7376-4c32-8b96-d850cf4545f7" providerId="ADAL" clId="{52E5B444-4F1D-416A-80C1-1D7783E2CAC5}" dt="2024-09-25T16:01:20.319" v="3115" actId="20577"/>
          <ac:spMkLst>
            <pc:docMk/>
            <pc:sldMk cId="3759728317" sldId="353"/>
            <ac:spMk id="14" creationId="{9EE08803-C76D-3E82-1ACE-7B7AA91C46ED}"/>
          </ac:spMkLst>
        </pc:spChg>
        <pc:spChg chg="del">
          <ac:chgData name="Ethan Cramer" userId="af3ff5d1-7376-4c32-8b96-d850cf4545f7" providerId="ADAL" clId="{52E5B444-4F1D-416A-80C1-1D7783E2CAC5}" dt="2024-09-25T15:41:33.937" v="2580" actId="478"/>
          <ac:spMkLst>
            <pc:docMk/>
            <pc:sldMk cId="3759728317" sldId="353"/>
            <ac:spMk id="18" creationId="{43932B7D-8587-AD02-0AD9-34BEB6A5D736}"/>
          </ac:spMkLst>
        </pc:spChg>
        <pc:spChg chg="del">
          <ac:chgData name="Ethan Cramer" userId="af3ff5d1-7376-4c32-8b96-d850cf4545f7" providerId="ADAL" clId="{52E5B444-4F1D-416A-80C1-1D7783E2CAC5}" dt="2024-09-25T15:41:30.898" v="2577" actId="478"/>
          <ac:spMkLst>
            <pc:docMk/>
            <pc:sldMk cId="3759728317" sldId="353"/>
            <ac:spMk id="19" creationId="{531D87DC-C94D-55E0-6FCE-5DFF0DF5AD3C}"/>
          </ac:spMkLst>
        </pc:spChg>
        <pc:spChg chg="del">
          <ac:chgData name="Ethan Cramer" userId="af3ff5d1-7376-4c32-8b96-d850cf4545f7" providerId="ADAL" clId="{52E5B444-4F1D-416A-80C1-1D7783E2CAC5}" dt="2024-09-25T15:41:23.511" v="2573" actId="478"/>
          <ac:spMkLst>
            <pc:docMk/>
            <pc:sldMk cId="3759728317" sldId="353"/>
            <ac:spMk id="20" creationId="{AEEBAB34-311B-50DE-C088-CEA0648DE5DE}"/>
          </ac:spMkLst>
        </pc:spChg>
        <pc:spChg chg="del">
          <ac:chgData name="Ethan Cramer" userId="af3ff5d1-7376-4c32-8b96-d850cf4545f7" providerId="ADAL" clId="{52E5B444-4F1D-416A-80C1-1D7783E2CAC5}" dt="2024-09-25T15:41:26.850" v="2576" actId="478"/>
          <ac:spMkLst>
            <pc:docMk/>
            <pc:sldMk cId="3759728317" sldId="353"/>
            <ac:spMk id="21" creationId="{8F018E25-DB21-C107-CDF4-3BA22181913C}"/>
          </ac:spMkLst>
        </pc:spChg>
        <pc:spChg chg="add mod">
          <ac:chgData name="Ethan Cramer" userId="af3ff5d1-7376-4c32-8b96-d850cf4545f7" providerId="ADAL" clId="{52E5B444-4F1D-416A-80C1-1D7783E2CAC5}" dt="2024-09-25T15:48:39.636" v="2770" actId="1076"/>
          <ac:spMkLst>
            <pc:docMk/>
            <pc:sldMk cId="3759728317" sldId="353"/>
            <ac:spMk id="23" creationId="{B0899528-1FAE-4781-2274-F19F3DFDCAB7}"/>
          </ac:spMkLst>
        </pc:spChg>
        <pc:spChg chg="add mod">
          <ac:chgData name="Ethan Cramer" userId="af3ff5d1-7376-4c32-8b96-d850cf4545f7" providerId="ADAL" clId="{52E5B444-4F1D-416A-80C1-1D7783E2CAC5}" dt="2024-09-25T15:57:55.838" v="3075" actId="1076"/>
          <ac:spMkLst>
            <pc:docMk/>
            <pc:sldMk cId="3759728317" sldId="353"/>
            <ac:spMk id="24" creationId="{DBD393D5-2D95-FA02-7C0C-6284619E8890}"/>
          </ac:spMkLst>
        </pc:spChg>
        <pc:spChg chg="add mod">
          <ac:chgData name="Ethan Cramer" userId="af3ff5d1-7376-4c32-8b96-d850cf4545f7" providerId="ADAL" clId="{52E5B444-4F1D-416A-80C1-1D7783E2CAC5}" dt="2024-09-25T16:01:18.320" v="3113" actId="20577"/>
          <ac:spMkLst>
            <pc:docMk/>
            <pc:sldMk cId="3759728317" sldId="353"/>
            <ac:spMk id="27" creationId="{3823B001-815F-5F34-3DB9-BDB1C9CC96AA}"/>
          </ac:spMkLst>
        </pc:spChg>
        <pc:spChg chg="add mod">
          <ac:chgData name="Ethan Cramer" userId="af3ff5d1-7376-4c32-8b96-d850cf4545f7" providerId="ADAL" clId="{52E5B444-4F1D-416A-80C1-1D7783E2CAC5}" dt="2024-09-25T15:40:03.007" v="2557" actId="1076"/>
          <ac:spMkLst>
            <pc:docMk/>
            <pc:sldMk cId="3759728317" sldId="353"/>
            <ac:spMk id="53" creationId="{E34E33A6-DB21-BE7A-F831-1DA0C095E296}"/>
          </ac:spMkLst>
        </pc:spChg>
        <pc:spChg chg="add del mod">
          <ac:chgData name="Ethan Cramer" userId="af3ff5d1-7376-4c32-8b96-d850cf4545f7" providerId="ADAL" clId="{52E5B444-4F1D-416A-80C1-1D7783E2CAC5}" dt="2024-09-25T15:45:20.576" v="2680" actId="478"/>
          <ac:spMkLst>
            <pc:docMk/>
            <pc:sldMk cId="3759728317" sldId="353"/>
            <ac:spMk id="79" creationId="{3D297DED-1206-CD5A-7855-C9C901C3812F}"/>
          </ac:spMkLst>
        </pc:spChg>
        <pc:spChg chg="add del mod">
          <ac:chgData name="Ethan Cramer" userId="af3ff5d1-7376-4c32-8b96-d850cf4545f7" providerId="ADAL" clId="{52E5B444-4F1D-416A-80C1-1D7783E2CAC5}" dt="2024-09-25T15:47:13.111" v="2723" actId="478"/>
          <ac:spMkLst>
            <pc:docMk/>
            <pc:sldMk cId="3759728317" sldId="353"/>
            <ac:spMk id="80" creationId="{F746F1E5-0D73-5488-F3CB-28E65AADFB98}"/>
          </ac:spMkLst>
        </pc:spChg>
        <pc:spChg chg="add del mod">
          <ac:chgData name="Ethan Cramer" userId="af3ff5d1-7376-4c32-8b96-d850cf4545f7" providerId="ADAL" clId="{52E5B444-4F1D-416A-80C1-1D7783E2CAC5}" dt="2024-09-25T15:58:53.743" v="3094" actId="478"/>
          <ac:spMkLst>
            <pc:docMk/>
            <pc:sldMk cId="3759728317" sldId="353"/>
            <ac:spMk id="81" creationId="{E9DD230F-6D96-4FEA-5721-A514757B89BB}"/>
          </ac:spMkLst>
        </pc:spChg>
        <pc:spChg chg="add mod">
          <ac:chgData name="Ethan Cramer" userId="af3ff5d1-7376-4c32-8b96-d850cf4545f7" providerId="ADAL" clId="{52E5B444-4F1D-416A-80C1-1D7783E2CAC5}" dt="2024-09-25T15:54:36.143" v="3006" actId="208"/>
          <ac:spMkLst>
            <pc:docMk/>
            <pc:sldMk cId="3759728317" sldId="353"/>
            <ac:spMk id="82" creationId="{44AADDE2-0C6E-22EB-5B8E-F3D595A9B0FB}"/>
          </ac:spMkLst>
        </pc:spChg>
        <pc:spChg chg="add mod">
          <ac:chgData name="Ethan Cramer" userId="af3ff5d1-7376-4c32-8b96-d850cf4545f7" providerId="ADAL" clId="{52E5B444-4F1D-416A-80C1-1D7783E2CAC5}" dt="2024-09-25T15:54:41.492" v="3007" actId="208"/>
          <ac:spMkLst>
            <pc:docMk/>
            <pc:sldMk cId="3759728317" sldId="353"/>
            <ac:spMk id="83" creationId="{08A1601D-823F-D884-90E4-E17FF8900DC1}"/>
          </ac:spMkLst>
        </pc:spChg>
        <pc:spChg chg="add del mod">
          <ac:chgData name="Ethan Cramer" userId="af3ff5d1-7376-4c32-8b96-d850cf4545f7" providerId="ADAL" clId="{52E5B444-4F1D-416A-80C1-1D7783E2CAC5}" dt="2024-09-25T15:53:04.687" v="2996" actId="478"/>
          <ac:spMkLst>
            <pc:docMk/>
            <pc:sldMk cId="3759728317" sldId="353"/>
            <ac:spMk id="84" creationId="{940570AF-DF94-6A48-E9F7-0CA83543DF6A}"/>
          </ac:spMkLst>
        </pc:spChg>
        <pc:spChg chg="add del mod">
          <ac:chgData name="Ethan Cramer" userId="af3ff5d1-7376-4c32-8b96-d850cf4545f7" providerId="ADAL" clId="{52E5B444-4F1D-416A-80C1-1D7783E2CAC5}" dt="2024-09-25T15:58:50.543" v="3092" actId="478"/>
          <ac:spMkLst>
            <pc:docMk/>
            <pc:sldMk cId="3759728317" sldId="353"/>
            <ac:spMk id="85" creationId="{25264936-397C-9CDA-D507-BB8913085F9F}"/>
          </ac:spMkLst>
        </pc:spChg>
        <pc:spChg chg="add del mod">
          <ac:chgData name="Ethan Cramer" userId="af3ff5d1-7376-4c32-8b96-d850cf4545f7" providerId="ADAL" clId="{52E5B444-4F1D-416A-80C1-1D7783E2CAC5}" dt="2024-09-25T15:58:49.725" v="3091" actId="478"/>
          <ac:spMkLst>
            <pc:docMk/>
            <pc:sldMk cId="3759728317" sldId="353"/>
            <ac:spMk id="94" creationId="{1F928503-C108-1586-1B3E-E1FE79CBF9DB}"/>
          </ac:spMkLst>
        </pc:spChg>
        <pc:spChg chg="add del mod">
          <ac:chgData name="Ethan Cramer" userId="af3ff5d1-7376-4c32-8b96-d850cf4545f7" providerId="ADAL" clId="{52E5B444-4F1D-416A-80C1-1D7783E2CAC5}" dt="2024-09-25T15:58:52.151" v="3093" actId="478"/>
          <ac:spMkLst>
            <pc:docMk/>
            <pc:sldMk cId="3759728317" sldId="353"/>
            <ac:spMk id="96" creationId="{417A184C-F4A3-B87A-EF6B-57D6FEE5210F}"/>
          </ac:spMkLst>
        </pc:spChg>
        <pc:spChg chg="add del mod">
          <ac:chgData name="Ethan Cramer" userId="af3ff5d1-7376-4c32-8b96-d850cf4545f7" providerId="ADAL" clId="{52E5B444-4F1D-416A-80C1-1D7783E2CAC5}" dt="2024-09-25T15:59:04.006" v="3096" actId="478"/>
          <ac:spMkLst>
            <pc:docMk/>
            <pc:sldMk cId="3759728317" sldId="353"/>
            <ac:spMk id="97" creationId="{4A302956-470A-CF71-9544-6580FEC3E561}"/>
          </ac:spMkLst>
        </pc:spChg>
        <pc:spChg chg="add del mod">
          <ac:chgData name="Ethan Cramer" userId="af3ff5d1-7376-4c32-8b96-d850cf4545f7" providerId="ADAL" clId="{52E5B444-4F1D-416A-80C1-1D7783E2CAC5}" dt="2024-09-25T15:58:56.281" v="3095" actId="478"/>
          <ac:spMkLst>
            <pc:docMk/>
            <pc:sldMk cId="3759728317" sldId="353"/>
            <ac:spMk id="98" creationId="{3D36AB9C-2DFA-E0B5-FE46-B4592237D011}"/>
          </ac:spMkLst>
        </pc:spChg>
        <pc:spChg chg="add mod">
          <ac:chgData name="Ethan Cramer" userId="af3ff5d1-7376-4c32-8b96-d850cf4545f7" providerId="ADAL" clId="{52E5B444-4F1D-416A-80C1-1D7783E2CAC5}" dt="2024-09-25T16:35:02.786" v="4041" actId="14100"/>
          <ac:spMkLst>
            <pc:docMk/>
            <pc:sldMk cId="3759728317" sldId="353"/>
            <ac:spMk id="99" creationId="{92DEF018-8A1C-A934-980A-86A7C07A982E}"/>
          </ac:spMkLst>
        </pc:spChg>
        <pc:grpChg chg="add del mod">
          <ac:chgData name="Ethan Cramer" userId="af3ff5d1-7376-4c32-8b96-d850cf4545f7" providerId="ADAL" clId="{52E5B444-4F1D-416A-80C1-1D7783E2CAC5}" dt="2024-09-25T15:48:04.131" v="2744" actId="1076"/>
          <ac:grpSpMkLst>
            <pc:docMk/>
            <pc:sldMk cId="3759728317" sldId="353"/>
            <ac:grpSpMk id="22" creationId="{773FE277-8CF8-8ABA-7371-BEFEB628E005}"/>
          </ac:grpSpMkLst>
        </pc:grpChg>
        <pc:picChg chg="add mod">
          <ac:chgData name="Ethan Cramer" userId="af3ff5d1-7376-4c32-8b96-d850cf4545f7" providerId="ADAL" clId="{52E5B444-4F1D-416A-80C1-1D7783E2CAC5}" dt="2024-09-26T16:40:00.223" v="4803" actId="1076"/>
          <ac:picMkLst>
            <pc:docMk/>
            <pc:sldMk cId="3759728317" sldId="353"/>
            <ac:picMk id="4" creationId="{4F8E825B-446C-2487-FA12-F1D71FD241E4}"/>
          </ac:picMkLst>
        </pc:picChg>
        <pc:picChg chg="add mod">
          <ac:chgData name="Ethan Cramer" userId="af3ff5d1-7376-4c32-8b96-d850cf4545f7" providerId="ADAL" clId="{52E5B444-4F1D-416A-80C1-1D7783E2CAC5}" dt="2024-09-26T16:40:20.835" v="4812" actId="1076"/>
          <ac:picMkLst>
            <pc:docMk/>
            <pc:sldMk cId="3759728317" sldId="353"/>
            <ac:picMk id="5" creationId="{4ABAACC5-BAFD-5CB4-B5EF-C1CC806C23BE}"/>
          </ac:picMkLst>
        </pc:picChg>
        <pc:picChg chg="add del mod ord">
          <ac:chgData name="Ethan Cramer" userId="af3ff5d1-7376-4c32-8b96-d850cf4545f7" providerId="ADAL" clId="{52E5B444-4F1D-416A-80C1-1D7783E2CAC5}" dt="2024-09-25T15:48:23.497" v="2747" actId="478"/>
          <ac:picMkLst>
            <pc:docMk/>
            <pc:sldMk cId="3759728317" sldId="353"/>
            <ac:picMk id="5" creationId="{6C8D6A77-6D70-14C6-3245-B1794ED7AA1E}"/>
          </ac:picMkLst>
        </pc:picChg>
        <pc:picChg chg="mod topLvl">
          <ac:chgData name="Ethan Cramer" userId="af3ff5d1-7376-4c32-8b96-d850cf4545f7" providerId="ADAL" clId="{52E5B444-4F1D-416A-80C1-1D7783E2CAC5}" dt="2024-09-25T15:54:55.111" v="3008" actId="29295"/>
          <ac:picMkLst>
            <pc:docMk/>
            <pc:sldMk cId="3759728317" sldId="353"/>
            <ac:picMk id="6" creationId="{3CE7E2DF-EB0E-AE7E-CD4B-8C8C5EFD4D4D}"/>
          </ac:picMkLst>
        </pc:picChg>
        <pc:picChg chg="add del mod topLvl">
          <ac:chgData name="Ethan Cramer" userId="af3ff5d1-7376-4c32-8b96-d850cf4545f7" providerId="ADAL" clId="{52E5B444-4F1D-416A-80C1-1D7783E2CAC5}" dt="2024-09-25T15:54:59.624" v="3009" actId="29295"/>
          <ac:picMkLst>
            <pc:docMk/>
            <pc:sldMk cId="3759728317" sldId="353"/>
            <ac:picMk id="8" creationId="{8799656C-D4B9-9A91-0F5D-388D5FEF871C}"/>
          </ac:picMkLst>
        </pc:picChg>
        <pc:picChg chg="mod modCrop">
          <ac:chgData name="Ethan Cramer" userId="af3ff5d1-7376-4c32-8b96-d850cf4545f7" providerId="ADAL" clId="{52E5B444-4F1D-416A-80C1-1D7783E2CAC5}" dt="2024-09-25T15:56:59.465" v="3045" actId="208"/>
          <ac:picMkLst>
            <pc:docMk/>
            <pc:sldMk cId="3759728317" sldId="353"/>
            <ac:picMk id="12" creationId="{B14ECBE5-B5CD-BE5C-9284-0DB1926B8975}"/>
          </ac:picMkLst>
        </pc:picChg>
        <pc:picChg chg="add mod ord modCrop">
          <ac:chgData name="Ethan Cramer" userId="af3ff5d1-7376-4c32-8b96-d850cf4545f7" providerId="ADAL" clId="{52E5B444-4F1D-416A-80C1-1D7783E2CAC5}" dt="2024-09-25T15:56:09.877" v="3033" actId="29295"/>
          <ac:picMkLst>
            <pc:docMk/>
            <pc:sldMk cId="3759728317" sldId="353"/>
            <ac:picMk id="87" creationId="{17C39CB3-38A1-6F95-6D26-57EAA4B7D7E3}"/>
          </ac:picMkLst>
        </pc:picChg>
        <pc:cxnChg chg="mod ord">
          <ac:chgData name="Ethan Cramer" userId="af3ff5d1-7376-4c32-8b96-d850cf4545f7" providerId="ADAL" clId="{52E5B444-4F1D-416A-80C1-1D7783E2CAC5}" dt="2024-09-25T15:56:47.864" v="3043" actId="14100"/>
          <ac:cxnSpMkLst>
            <pc:docMk/>
            <pc:sldMk cId="3759728317" sldId="353"/>
            <ac:cxnSpMk id="10" creationId="{1976D0C1-5953-2B88-BE57-E644AA7AB2F4}"/>
          </ac:cxnSpMkLst>
        </pc:cxnChg>
        <pc:cxnChg chg="del mod">
          <ac:chgData name="Ethan Cramer" userId="af3ff5d1-7376-4c32-8b96-d850cf4545f7" providerId="ADAL" clId="{52E5B444-4F1D-416A-80C1-1D7783E2CAC5}" dt="2024-09-25T15:50:34.621" v="2792" actId="478"/>
          <ac:cxnSpMkLst>
            <pc:docMk/>
            <pc:sldMk cId="3759728317" sldId="353"/>
            <ac:cxnSpMk id="15" creationId="{AC2BCC13-33A4-18EB-99F1-B78824628F72}"/>
          </ac:cxnSpMkLst>
        </pc:cxnChg>
        <pc:cxnChg chg="add mod ord">
          <ac:chgData name="Ethan Cramer" userId="af3ff5d1-7376-4c32-8b96-d850cf4545f7" providerId="ADAL" clId="{52E5B444-4F1D-416A-80C1-1D7783E2CAC5}" dt="2024-09-25T15:57:53.300" v="3074" actId="1076"/>
          <ac:cxnSpMkLst>
            <pc:docMk/>
            <pc:sldMk cId="3759728317" sldId="353"/>
            <ac:cxnSpMk id="29" creationId="{507DEA0C-115B-B50B-5050-398673326AB1}"/>
          </ac:cxnSpMkLst>
        </pc:cxnChg>
        <pc:cxnChg chg="add mod ord">
          <ac:chgData name="Ethan Cramer" userId="af3ff5d1-7376-4c32-8b96-d850cf4545f7" providerId="ADAL" clId="{52E5B444-4F1D-416A-80C1-1D7783E2CAC5}" dt="2024-09-25T15:54:16.819" v="3002" actId="208"/>
          <ac:cxnSpMkLst>
            <pc:docMk/>
            <pc:sldMk cId="3759728317" sldId="353"/>
            <ac:cxnSpMk id="31" creationId="{B94BC8BC-81B0-3EAB-F3FB-D64FD87BDDB2}"/>
          </ac:cxnSpMkLst>
        </pc:cxnChg>
        <pc:cxnChg chg="add del mod ord">
          <ac:chgData name="Ethan Cramer" userId="af3ff5d1-7376-4c32-8b96-d850cf4545f7" providerId="ADAL" clId="{52E5B444-4F1D-416A-80C1-1D7783E2CAC5}" dt="2024-09-25T15:54:27.912" v="3005" actId="208"/>
          <ac:cxnSpMkLst>
            <pc:docMk/>
            <pc:sldMk cId="3759728317" sldId="353"/>
            <ac:cxnSpMk id="64" creationId="{761394D9-366D-CA8F-EB10-CEA0842212B9}"/>
          </ac:cxnSpMkLst>
        </pc:cxnChg>
        <pc:cxnChg chg="add del mod">
          <ac:chgData name="Ethan Cramer" userId="af3ff5d1-7376-4c32-8b96-d850cf4545f7" providerId="ADAL" clId="{52E5B444-4F1D-416A-80C1-1D7783E2CAC5}" dt="2024-09-25T15:42:19.548" v="2595" actId="478"/>
          <ac:cxnSpMkLst>
            <pc:docMk/>
            <pc:sldMk cId="3759728317" sldId="353"/>
            <ac:cxnSpMk id="66" creationId="{9CCAE9DA-7AD8-DB10-2EDC-BB0DAFC22350}"/>
          </ac:cxnSpMkLst>
        </pc:cxnChg>
        <pc:cxnChg chg="add del mod">
          <ac:chgData name="Ethan Cramer" userId="af3ff5d1-7376-4c32-8b96-d850cf4545f7" providerId="ADAL" clId="{52E5B444-4F1D-416A-80C1-1D7783E2CAC5}" dt="2024-09-25T15:42:51.081" v="2605" actId="478"/>
          <ac:cxnSpMkLst>
            <pc:docMk/>
            <pc:sldMk cId="3759728317" sldId="353"/>
            <ac:cxnSpMk id="69" creationId="{4294A7FD-5553-453D-270E-776FA91862E4}"/>
          </ac:cxnSpMkLst>
        </pc:cxnChg>
        <pc:cxnChg chg="add mod ord">
          <ac:chgData name="Ethan Cramer" userId="af3ff5d1-7376-4c32-8b96-d850cf4545f7" providerId="ADAL" clId="{52E5B444-4F1D-416A-80C1-1D7783E2CAC5}" dt="2024-09-25T15:54:24.001" v="3004" actId="208"/>
          <ac:cxnSpMkLst>
            <pc:docMk/>
            <pc:sldMk cId="3759728317" sldId="353"/>
            <ac:cxnSpMk id="71" creationId="{14FF019D-4DD7-DD3D-860C-BF899A41203C}"/>
          </ac:cxnSpMkLst>
        </pc:cxnChg>
      </pc:sldChg>
      <pc:sldChg chg="add del">
        <pc:chgData name="Ethan Cramer" userId="af3ff5d1-7376-4c32-8b96-d850cf4545f7" providerId="ADAL" clId="{52E5B444-4F1D-416A-80C1-1D7783E2CAC5}" dt="2024-09-25T15:58:34.104" v="3088" actId="2696"/>
        <pc:sldMkLst>
          <pc:docMk/>
          <pc:sldMk cId="2114732021" sldId="354"/>
        </pc:sldMkLst>
      </pc:sldChg>
      <pc:sldChg chg="addSp delSp modSp add mod">
        <pc:chgData name="Ethan Cramer" userId="af3ff5d1-7376-4c32-8b96-d850cf4545f7" providerId="ADAL" clId="{52E5B444-4F1D-416A-80C1-1D7783E2CAC5}" dt="2024-09-26T16:41:41.411" v="4836"/>
        <pc:sldMkLst>
          <pc:docMk/>
          <pc:sldMk cId="2835437809" sldId="354"/>
        </pc:sldMkLst>
        <pc:spChg chg="mod">
          <ac:chgData name="Ethan Cramer" userId="af3ff5d1-7376-4c32-8b96-d850cf4545f7" providerId="ADAL" clId="{52E5B444-4F1D-416A-80C1-1D7783E2CAC5}" dt="2024-09-25T16:36:46.194" v="4055"/>
          <ac:spMkLst>
            <pc:docMk/>
            <pc:sldMk cId="2835437809" sldId="354"/>
            <ac:spMk id="3" creationId="{59BBC213-49B9-F54C-5878-D8CB4251CD1A}"/>
          </ac:spMkLst>
        </pc:spChg>
        <pc:spChg chg="add mod">
          <ac:chgData name="Ethan Cramer" userId="af3ff5d1-7376-4c32-8b96-d850cf4545f7" providerId="ADAL" clId="{52E5B444-4F1D-416A-80C1-1D7783E2CAC5}" dt="2024-09-26T16:41:23.868" v="4834"/>
          <ac:spMkLst>
            <pc:docMk/>
            <pc:sldMk cId="2835437809" sldId="354"/>
            <ac:spMk id="5" creationId="{14054BE4-5C55-1F7B-012F-B4B69BAC7FA3}"/>
          </ac:spMkLst>
        </pc:spChg>
        <pc:spChg chg="add mod">
          <ac:chgData name="Ethan Cramer" userId="af3ff5d1-7376-4c32-8b96-d850cf4545f7" providerId="ADAL" clId="{52E5B444-4F1D-416A-80C1-1D7783E2CAC5}" dt="2024-09-25T16:34:50.098" v="3987"/>
          <ac:spMkLst>
            <pc:docMk/>
            <pc:sldMk cId="2835437809" sldId="354"/>
            <ac:spMk id="5" creationId="{B26BE993-DE21-EEB1-20C9-8C6DAF01D227}"/>
          </ac:spMkLst>
        </pc:spChg>
        <pc:spChg chg="add mod">
          <ac:chgData name="Ethan Cramer" userId="af3ff5d1-7376-4c32-8b96-d850cf4545f7" providerId="ADAL" clId="{52E5B444-4F1D-416A-80C1-1D7783E2CAC5}" dt="2024-09-25T16:35:04.316" v="4042"/>
          <ac:spMkLst>
            <pc:docMk/>
            <pc:sldMk cId="2835437809" sldId="354"/>
            <ac:spMk id="9" creationId="{D22482BB-1F97-E55C-1B07-88013CA44227}"/>
          </ac:spMkLst>
        </pc:spChg>
        <pc:spChg chg="mod">
          <ac:chgData name="Ethan Cramer" userId="af3ff5d1-7376-4c32-8b96-d850cf4545f7" providerId="ADAL" clId="{52E5B444-4F1D-416A-80C1-1D7783E2CAC5}" dt="2024-09-25T16:01:24.618" v="3119" actId="20577"/>
          <ac:spMkLst>
            <pc:docMk/>
            <pc:sldMk cId="2835437809" sldId="354"/>
            <ac:spMk id="11" creationId="{B3783259-E122-4B57-EEF1-4B5E3657BEAB}"/>
          </ac:spMkLst>
        </pc:spChg>
        <pc:spChg chg="mod">
          <ac:chgData name="Ethan Cramer" userId="af3ff5d1-7376-4c32-8b96-d850cf4545f7" providerId="ADAL" clId="{52E5B444-4F1D-416A-80C1-1D7783E2CAC5}" dt="2024-09-25T16:01:26.696" v="3121" actId="20577"/>
          <ac:spMkLst>
            <pc:docMk/>
            <pc:sldMk cId="2835437809" sldId="354"/>
            <ac:spMk id="14" creationId="{9EE08803-C76D-3E82-1ACE-7B7AA91C46ED}"/>
          </ac:spMkLst>
        </pc:spChg>
        <pc:spChg chg="mod">
          <ac:chgData name="Ethan Cramer" userId="af3ff5d1-7376-4c32-8b96-d850cf4545f7" providerId="ADAL" clId="{52E5B444-4F1D-416A-80C1-1D7783E2CAC5}" dt="2024-09-25T16:01:28.281" v="3123" actId="20577"/>
          <ac:spMkLst>
            <pc:docMk/>
            <pc:sldMk cId="2835437809" sldId="354"/>
            <ac:spMk id="27" creationId="{3823B001-815F-5F34-3DB9-BDB1C9CC96AA}"/>
          </ac:spMkLst>
        </pc:spChg>
        <pc:spChg chg="mod">
          <ac:chgData name="Ethan Cramer" userId="af3ff5d1-7376-4c32-8b96-d850cf4545f7" providerId="ADAL" clId="{52E5B444-4F1D-416A-80C1-1D7783E2CAC5}" dt="2024-09-25T15:59:32.275" v="3102" actId="1076"/>
          <ac:spMkLst>
            <pc:docMk/>
            <pc:sldMk cId="2835437809" sldId="354"/>
            <ac:spMk id="81" creationId="{E9DD230F-6D96-4FEA-5721-A514757B89BB}"/>
          </ac:spMkLst>
        </pc:spChg>
        <pc:spChg chg="del">
          <ac:chgData name="Ethan Cramer" userId="af3ff5d1-7376-4c32-8b96-d850cf4545f7" providerId="ADAL" clId="{52E5B444-4F1D-416A-80C1-1D7783E2CAC5}" dt="2024-09-25T15:59:37.476" v="3106" actId="478"/>
          <ac:spMkLst>
            <pc:docMk/>
            <pc:sldMk cId="2835437809" sldId="354"/>
            <ac:spMk id="85" creationId="{25264936-397C-9CDA-D507-BB8913085F9F}"/>
          </ac:spMkLst>
        </pc:spChg>
        <pc:spChg chg="del">
          <ac:chgData name="Ethan Cramer" userId="af3ff5d1-7376-4c32-8b96-d850cf4545f7" providerId="ADAL" clId="{52E5B444-4F1D-416A-80C1-1D7783E2CAC5}" dt="2024-09-25T15:59:38.586" v="3107" actId="478"/>
          <ac:spMkLst>
            <pc:docMk/>
            <pc:sldMk cId="2835437809" sldId="354"/>
            <ac:spMk id="94" creationId="{1F928503-C108-1586-1B3E-E1FE79CBF9DB}"/>
          </ac:spMkLst>
        </pc:spChg>
        <pc:spChg chg="add del">
          <ac:chgData name="Ethan Cramer" userId="af3ff5d1-7376-4c32-8b96-d850cf4545f7" providerId="ADAL" clId="{52E5B444-4F1D-416A-80C1-1D7783E2CAC5}" dt="2024-09-25T15:59:34.767" v="3104" actId="478"/>
          <ac:spMkLst>
            <pc:docMk/>
            <pc:sldMk cId="2835437809" sldId="354"/>
            <ac:spMk id="96" creationId="{417A184C-F4A3-B87A-EF6B-57D6FEE5210F}"/>
          </ac:spMkLst>
        </pc:spChg>
        <pc:spChg chg="add del">
          <ac:chgData name="Ethan Cramer" userId="af3ff5d1-7376-4c32-8b96-d850cf4545f7" providerId="ADAL" clId="{52E5B444-4F1D-416A-80C1-1D7783E2CAC5}" dt="2024-09-25T15:59:36.010" v="3105" actId="478"/>
          <ac:spMkLst>
            <pc:docMk/>
            <pc:sldMk cId="2835437809" sldId="354"/>
            <ac:spMk id="98" creationId="{3D36AB9C-2DFA-E0B5-FE46-B4592237D011}"/>
          </ac:spMkLst>
        </pc:spChg>
        <pc:picChg chg="add mod">
          <ac:chgData name="Ethan Cramer" userId="af3ff5d1-7376-4c32-8b96-d850cf4545f7" providerId="ADAL" clId="{52E5B444-4F1D-416A-80C1-1D7783E2CAC5}" dt="2024-09-26T16:41:41.411" v="4836"/>
          <ac:picMkLst>
            <pc:docMk/>
            <pc:sldMk cId="2835437809" sldId="354"/>
            <ac:picMk id="13" creationId="{3D3E7FFF-D3AE-E6F4-81B9-B6CE65EFDA0C}"/>
          </ac:picMkLst>
        </pc:picChg>
        <pc:picChg chg="add mod">
          <ac:chgData name="Ethan Cramer" userId="af3ff5d1-7376-4c32-8b96-d850cf4545f7" providerId="ADAL" clId="{52E5B444-4F1D-416A-80C1-1D7783E2CAC5}" dt="2024-09-26T16:41:41.411" v="4836"/>
          <ac:picMkLst>
            <pc:docMk/>
            <pc:sldMk cId="2835437809" sldId="354"/>
            <ac:picMk id="15" creationId="{EC3FE01B-F939-3B87-8BEF-8719BF6D8007}"/>
          </ac:picMkLst>
        </pc:picChg>
      </pc:sldChg>
      <pc:sldChg chg="addSp modSp add mod">
        <pc:chgData name="Ethan Cramer" userId="af3ff5d1-7376-4c32-8b96-d850cf4545f7" providerId="ADAL" clId="{52E5B444-4F1D-416A-80C1-1D7783E2CAC5}" dt="2024-09-26T16:41:42.127" v="4837"/>
        <pc:sldMkLst>
          <pc:docMk/>
          <pc:sldMk cId="2476122457" sldId="355"/>
        </pc:sldMkLst>
        <pc:spChg chg="mod">
          <ac:chgData name="Ethan Cramer" userId="af3ff5d1-7376-4c32-8b96-d850cf4545f7" providerId="ADAL" clId="{52E5B444-4F1D-416A-80C1-1D7783E2CAC5}" dt="2024-09-25T16:36:47.673" v="4056"/>
          <ac:spMkLst>
            <pc:docMk/>
            <pc:sldMk cId="2476122457" sldId="355"/>
            <ac:spMk id="3" creationId="{59BBC213-49B9-F54C-5878-D8CB4251CD1A}"/>
          </ac:spMkLst>
        </pc:spChg>
        <pc:spChg chg="add mod">
          <ac:chgData name="Ethan Cramer" userId="af3ff5d1-7376-4c32-8b96-d850cf4545f7" providerId="ADAL" clId="{52E5B444-4F1D-416A-80C1-1D7783E2CAC5}" dt="2024-09-25T16:35:05.356" v="4043"/>
          <ac:spMkLst>
            <pc:docMk/>
            <pc:sldMk cId="2476122457" sldId="355"/>
            <ac:spMk id="5" creationId="{9C4C349D-29BC-363E-BE15-060324B580B7}"/>
          </ac:spMkLst>
        </pc:spChg>
        <pc:spChg chg="add mod">
          <ac:chgData name="Ethan Cramer" userId="af3ff5d1-7376-4c32-8b96-d850cf4545f7" providerId="ADAL" clId="{52E5B444-4F1D-416A-80C1-1D7783E2CAC5}" dt="2024-09-26T16:41:24.444" v="4835"/>
          <ac:spMkLst>
            <pc:docMk/>
            <pc:sldMk cId="2476122457" sldId="355"/>
            <ac:spMk id="9" creationId="{A174B4BE-F194-9950-4771-23CFD5D201E5}"/>
          </ac:spMkLst>
        </pc:spChg>
        <pc:spChg chg="mod">
          <ac:chgData name="Ethan Cramer" userId="af3ff5d1-7376-4c32-8b96-d850cf4545f7" providerId="ADAL" clId="{52E5B444-4F1D-416A-80C1-1D7783E2CAC5}" dt="2024-09-25T16:01:45.836" v="3134" actId="20577"/>
          <ac:spMkLst>
            <pc:docMk/>
            <pc:sldMk cId="2476122457" sldId="355"/>
            <ac:spMk id="11" creationId="{B3783259-E122-4B57-EEF1-4B5E3657BEAB}"/>
          </ac:spMkLst>
        </pc:spChg>
        <pc:spChg chg="mod">
          <ac:chgData name="Ethan Cramer" userId="af3ff5d1-7376-4c32-8b96-d850cf4545f7" providerId="ADAL" clId="{52E5B444-4F1D-416A-80C1-1D7783E2CAC5}" dt="2024-09-25T16:01:37.961" v="3125" actId="20577"/>
          <ac:spMkLst>
            <pc:docMk/>
            <pc:sldMk cId="2476122457" sldId="355"/>
            <ac:spMk id="14" creationId="{9EE08803-C76D-3E82-1ACE-7B7AA91C46ED}"/>
          </ac:spMkLst>
        </pc:spChg>
        <pc:spChg chg="mod">
          <ac:chgData name="Ethan Cramer" userId="af3ff5d1-7376-4c32-8b96-d850cf4545f7" providerId="ADAL" clId="{52E5B444-4F1D-416A-80C1-1D7783E2CAC5}" dt="2024-09-25T16:01:42.512" v="3130" actId="20577"/>
          <ac:spMkLst>
            <pc:docMk/>
            <pc:sldMk cId="2476122457" sldId="355"/>
            <ac:spMk id="27" creationId="{3823B001-815F-5F34-3DB9-BDB1C9CC96AA}"/>
          </ac:spMkLst>
        </pc:spChg>
        <pc:picChg chg="add mod">
          <ac:chgData name="Ethan Cramer" userId="af3ff5d1-7376-4c32-8b96-d850cf4545f7" providerId="ADAL" clId="{52E5B444-4F1D-416A-80C1-1D7783E2CAC5}" dt="2024-09-26T16:41:42.127" v="4837"/>
          <ac:picMkLst>
            <pc:docMk/>
            <pc:sldMk cId="2476122457" sldId="355"/>
            <ac:picMk id="13" creationId="{95BDCED7-3EBE-F0F9-2E78-CA2E3F1471C4}"/>
          </ac:picMkLst>
        </pc:picChg>
        <pc:picChg chg="add mod">
          <ac:chgData name="Ethan Cramer" userId="af3ff5d1-7376-4c32-8b96-d850cf4545f7" providerId="ADAL" clId="{52E5B444-4F1D-416A-80C1-1D7783E2CAC5}" dt="2024-09-26T16:41:42.127" v="4837"/>
          <ac:picMkLst>
            <pc:docMk/>
            <pc:sldMk cId="2476122457" sldId="355"/>
            <ac:picMk id="15" creationId="{93289CC3-EF98-0369-ED44-591ED7CBE411}"/>
          </ac:picMkLst>
        </pc:picChg>
      </pc:sldChg>
      <pc:sldChg chg="addSp delSp modSp new mod">
        <pc:chgData name="Ethan Cramer" userId="af3ff5d1-7376-4c32-8b96-d850cf4545f7" providerId="ADAL" clId="{52E5B444-4F1D-416A-80C1-1D7783E2CAC5}" dt="2024-09-26T16:46:42.878" v="4871" actId="14100"/>
        <pc:sldMkLst>
          <pc:docMk/>
          <pc:sldMk cId="1161859502" sldId="356"/>
        </pc:sldMkLst>
        <pc:spChg chg="mod">
          <ac:chgData name="Ethan Cramer" userId="af3ff5d1-7376-4c32-8b96-d850cf4545f7" providerId="ADAL" clId="{52E5B444-4F1D-416A-80C1-1D7783E2CAC5}" dt="2024-09-25T16:36:50.441" v="4057"/>
          <ac:spMkLst>
            <pc:docMk/>
            <pc:sldMk cId="1161859502" sldId="356"/>
            <ac:spMk id="3" creationId="{03DF7F62-B910-029B-B59E-EC84D8C15CE3}"/>
          </ac:spMkLst>
        </pc:spChg>
        <pc:spChg chg="del">
          <ac:chgData name="Ethan Cramer" userId="af3ff5d1-7376-4c32-8b96-d850cf4545f7" providerId="ADAL" clId="{52E5B444-4F1D-416A-80C1-1D7783E2CAC5}" dt="2024-09-25T16:36:51.740" v="4058" actId="478"/>
          <ac:spMkLst>
            <pc:docMk/>
            <pc:sldMk cId="1161859502" sldId="356"/>
            <ac:spMk id="4" creationId="{5BEE12C9-6246-4A06-2079-1BCBF6B42788}"/>
          </ac:spMkLst>
        </pc:spChg>
        <pc:spChg chg="add mod">
          <ac:chgData name="Ethan Cramer" userId="af3ff5d1-7376-4c32-8b96-d850cf4545f7" providerId="ADAL" clId="{52E5B444-4F1D-416A-80C1-1D7783E2CAC5}" dt="2024-09-25T16:36:59.082" v="4085" actId="5793"/>
          <ac:spMkLst>
            <pc:docMk/>
            <pc:sldMk cId="1161859502" sldId="356"/>
            <ac:spMk id="6" creationId="{C6B0590D-CCA8-45B3-972E-7BDFAAD7C6D0}"/>
          </ac:spMkLst>
        </pc:spChg>
        <pc:spChg chg="add del mod">
          <ac:chgData name="Ethan Cramer" userId="af3ff5d1-7376-4c32-8b96-d850cf4545f7" providerId="ADAL" clId="{52E5B444-4F1D-416A-80C1-1D7783E2CAC5}" dt="2024-09-25T16:38:41.096" v="4098" actId="478"/>
          <ac:spMkLst>
            <pc:docMk/>
            <pc:sldMk cId="1161859502" sldId="356"/>
            <ac:spMk id="8" creationId="{FD5E1250-8865-22EA-69D0-C2D55BDA28F7}"/>
          </ac:spMkLst>
        </pc:spChg>
        <pc:spChg chg="add mod">
          <ac:chgData name="Ethan Cramer" userId="af3ff5d1-7376-4c32-8b96-d850cf4545f7" providerId="ADAL" clId="{52E5B444-4F1D-416A-80C1-1D7783E2CAC5}" dt="2024-09-26T16:46:29.580" v="4866" actId="20577"/>
          <ac:spMkLst>
            <pc:docMk/>
            <pc:sldMk cId="1161859502" sldId="356"/>
            <ac:spMk id="14" creationId="{9942C8F9-FA39-8775-7EA9-D0AC99B35B12}"/>
          </ac:spMkLst>
        </pc:spChg>
        <pc:spChg chg="add mod">
          <ac:chgData name="Ethan Cramer" userId="af3ff5d1-7376-4c32-8b96-d850cf4545f7" providerId="ADAL" clId="{52E5B444-4F1D-416A-80C1-1D7783E2CAC5}" dt="2024-09-26T16:46:35.721" v="4868" actId="14100"/>
          <ac:spMkLst>
            <pc:docMk/>
            <pc:sldMk cId="1161859502" sldId="356"/>
            <ac:spMk id="15" creationId="{9B4CFEA0-CEDD-963A-D8F7-DF6B7D1C1844}"/>
          </ac:spMkLst>
        </pc:spChg>
        <pc:spChg chg="add mod">
          <ac:chgData name="Ethan Cramer" userId="af3ff5d1-7376-4c32-8b96-d850cf4545f7" providerId="ADAL" clId="{52E5B444-4F1D-416A-80C1-1D7783E2CAC5}" dt="2024-09-26T16:46:37.525" v="4869" actId="14100"/>
          <ac:spMkLst>
            <pc:docMk/>
            <pc:sldMk cId="1161859502" sldId="356"/>
            <ac:spMk id="16" creationId="{D1C09DE1-3D6C-EAA5-6853-150D55B4EB19}"/>
          </ac:spMkLst>
        </pc:spChg>
        <pc:spChg chg="add mod">
          <ac:chgData name="Ethan Cramer" userId="af3ff5d1-7376-4c32-8b96-d850cf4545f7" providerId="ADAL" clId="{52E5B444-4F1D-416A-80C1-1D7783E2CAC5}" dt="2024-09-26T16:46:42.878" v="4871" actId="14100"/>
          <ac:spMkLst>
            <pc:docMk/>
            <pc:sldMk cId="1161859502" sldId="356"/>
            <ac:spMk id="17" creationId="{20528AFF-E75B-DD1E-F894-31BC2819E0B3}"/>
          </ac:spMkLst>
        </pc:spChg>
        <pc:graphicFrameChg chg="add del mod">
          <ac:chgData name="Ethan Cramer" userId="af3ff5d1-7376-4c32-8b96-d850cf4545f7" providerId="ADAL" clId="{52E5B444-4F1D-416A-80C1-1D7783E2CAC5}" dt="2024-09-25T16:42:30.647" v="4142" actId="478"/>
          <ac:graphicFrameMkLst>
            <pc:docMk/>
            <pc:sldMk cId="1161859502" sldId="356"/>
            <ac:graphicFrameMk id="12" creationId="{C3A8F698-3398-3CA4-8872-DC46F54D7B0B}"/>
          </ac:graphicFrameMkLst>
        </pc:graphicFrameChg>
        <pc:graphicFrameChg chg="add del mod">
          <ac:chgData name="Ethan Cramer" userId="af3ff5d1-7376-4c32-8b96-d850cf4545f7" providerId="ADAL" clId="{52E5B444-4F1D-416A-80C1-1D7783E2CAC5}" dt="2024-09-25T16:42:29.130" v="4141" actId="478"/>
          <ac:graphicFrameMkLst>
            <pc:docMk/>
            <pc:sldMk cId="1161859502" sldId="356"/>
            <ac:graphicFrameMk id="13" creationId="{6E0CC79F-2403-2E48-A374-1274E791FC57}"/>
          </ac:graphicFrameMkLst>
        </pc:graphicFrameChg>
        <pc:picChg chg="add mod modCrop">
          <ac:chgData name="Ethan Cramer" userId="af3ff5d1-7376-4c32-8b96-d850cf4545f7" providerId="ADAL" clId="{52E5B444-4F1D-416A-80C1-1D7783E2CAC5}" dt="2024-09-25T16:48:51.667" v="4539" actId="732"/>
          <ac:picMkLst>
            <pc:docMk/>
            <pc:sldMk cId="1161859502" sldId="356"/>
            <ac:picMk id="5" creationId="{473EC59E-5634-202C-369F-A9FAA7514154}"/>
          </ac:picMkLst>
        </pc:picChg>
        <pc:picChg chg="add mod ord modCrop">
          <ac:chgData name="Ethan Cramer" userId="af3ff5d1-7376-4c32-8b96-d850cf4545f7" providerId="ADAL" clId="{52E5B444-4F1D-416A-80C1-1D7783E2CAC5}" dt="2024-09-25T16:48:58.448" v="4541" actId="1076"/>
          <ac:picMkLst>
            <pc:docMk/>
            <pc:sldMk cId="1161859502" sldId="356"/>
            <ac:picMk id="7" creationId="{DAB538DE-1BA6-E887-8CDC-0974724CF65B}"/>
          </ac:picMkLst>
        </pc:picChg>
        <pc:picChg chg="add mod modCrop">
          <ac:chgData name="Ethan Cramer" userId="af3ff5d1-7376-4c32-8b96-d850cf4545f7" providerId="ADAL" clId="{52E5B444-4F1D-416A-80C1-1D7783E2CAC5}" dt="2024-09-25T16:48:58.448" v="4541" actId="1076"/>
          <ac:picMkLst>
            <pc:docMk/>
            <pc:sldMk cId="1161859502" sldId="356"/>
            <ac:picMk id="10" creationId="{E56BA0BA-CA2E-5414-DE30-FD135CCAD174}"/>
          </ac:picMkLst>
        </pc:picChg>
        <pc:picChg chg="add mod modCrop">
          <ac:chgData name="Ethan Cramer" userId="af3ff5d1-7376-4c32-8b96-d850cf4545f7" providerId="ADAL" clId="{52E5B444-4F1D-416A-80C1-1D7783E2CAC5}" dt="2024-09-25T16:48:13.487" v="4534" actId="1076"/>
          <ac:picMkLst>
            <pc:docMk/>
            <pc:sldMk cId="1161859502" sldId="356"/>
            <ac:picMk id="11" creationId="{90BC93CF-6C6D-D461-5EF0-0F298AD289EE}"/>
          </ac:picMkLst>
        </pc:picChg>
      </pc:sldChg>
      <pc:sldChg chg="modSp new del mod">
        <pc:chgData name="Ethan Cramer" userId="af3ff5d1-7376-4c32-8b96-d850cf4545f7" providerId="ADAL" clId="{52E5B444-4F1D-416A-80C1-1D7783E2CAC5}" dt="2024-09-30T17:52:44.879" v="5465" actId="47"/>
        <pc:sldMkLst>
          <pc:docMk/>
          <pc:sldMk cId="1670538772" sldId="357"/>
        </pc:sldMkLst>
        <pc:spChg chg="mod">
          <ac:chgData name="Ethan Cramer" userId="af3ff5d1-7376-4c32-8b96-d850cf4545f7" providerId="ADAL" clId="{52E5B444-4F1D-416A-80C1-1D7783E2CAC5}" dt="2024-09-30T17:43:10.173" v="5248" actId="21"/>
          <ac:spMkLst>
            <pc:docMk/>
            <pc:sldMk cId="1670538772" sldId="357"/>
            <ac:spMk id="4" creationId="{F7D3C16A-FDF6-4863-1EF9-8AC5369DD42D}"/>
          </ac:spMkLst>
        </pc:spChg>
      </pc:sldChg>
      <pc:sldChg chg="addSp modSp mod">
        <pc:chgData name="Ethan Cramer" userId="af3ff5d1-7376-4c32-8b96-d850cf4545f7" providerId="ADAL" clId="{52E5B444-4F1D-416A-80C1-1D7783E2CAC5}" dt="2024-09-30T18:59:37.697" v="6971" actId="14100"/>
        <pc:sldMkLst>
          <pc:docMk/>
          <pc:sldMk cId="3107939480" sldId="357"/>
        </pc:sldMkLst>
        <pc:spChg chg="add mod">
          <ac:chgData name="Ethan Cramer" userId="af3ff5d1-7376-4c32-8b96-d850cf4545f7" providerId="ADAL" clId="{52E5B444-4F1D-416A-80C1-1D7783E2CAC5}" dt="2024-09-30T18:54:28.497" v="6704" actId="208"/>
          <ac:spMkLst>
            <pc:docMk/>
            <pc:sldMk cId="3107939480" sldId="357"/>
            <ac:spMk id="4" creationId="{4AD93F4E-2E79-4A8F-A501-BD150C1F7465}"/>
          </ac:spMkLst>
        </pc:spChg>
        <pc:spChg chg="mod">
          <ac:chgData name="Ethan Cramer" userId="af3ff5d1-7376-4c32-8b96-d850cf4545f7" providerId="ADAL" clId="{52E5B444-4F1D-416A-80C1-1D7783E2CAC5}" dt="2024-09-30T18:53:17.686" v="6668" actId="1076"/>
          <ac:spMkLst>
            <pc:docMk/>
            <pc:sldMk cId="3107939480" sldId="357"/>
            <ac:spMk id="11" creationId="{8D21B080-0033-0F79-B7B4-BEF862873BEE}"/>
          </ac:spMkLst>
        </pc:spChg>
        <pc:spChg chg="add mod">
          <ac:chgData name="Ethan Cramer" userId="af3ff5d1-7376-4c32-8b96-d850cf4545f7" providerId="ADAL" clId="{52E5B444-4F1D-416A-80C1-1D7783E2CAC5}" dt="2024-09-30T18:59:37.697" v="6971" actId="14100"/>
          <ac:spMkLst>
            <pc:docMk/>
            <pc:sldMk cId="3107939480" sldId="357"/>
            <ac:spMk id="21" creationId="{FF581DA7-73A5-1B88-5199-6A3D38B7F533}"/>
          </ac:spMkLst>
        </pc:spChg>
        <pc:grpChg chg="mod">
          <ac:chgData name="Ethan Cramer" userId="af3ff5d1-7376-4c32-8b96-d850cf4545f7" providerId="ADAL" clId="{52E5B444-4F1D-416A-80C1-1D7783E2CAC5}" dt="2024-09-30T18:53:16.128" v="6667" actId="1076"/>
          <ac:grpSpMkLst>
            <pc:docMk/>
            <pc:sldMk cId="3107939480" sldId="357"/>
            <ac:grpSpMk id="5" creationId="{2EFAE7FA-8FA0-5B51-578F-8ECA0E295E55}"/>
          </ac:grpSpMkLst>
        </pc:grpChg>
        <pc:picChg chg="mod">
          <ac:chgData name="Ethan Cramer" userId="af3ff5d1-7376-4c32-8b96-d850cf4545f7" providerId="ADAL" clId="{52E5B444-4F1D-416A-80C1-1D7783E2CAC5}" dt="2024-09-30T18:54:01.881" v="6698" actId="208"/>
          <ac:picMkLst>
            <pc:docMk/>
            <pc:sldMk cId="3107939480" sldId="357"/>
            <ac:picMk id="47" creationId="{8A60A7F8-AAF6-6477-8CDB-922B7168D91C}"/>
          </ac:picMkLst>
        </pc:picChg>
      </pc:sldChg>
      <pc:sldChg chg="addSp delSp modSp mod">
        <pc:chgData name="Ethan Cramer" userId="af3ff5d1-7376-4c32-8b96-d850cf4545f7" providerId="ADAL" clId="{52E5B444-4F1D-416A-80C1-1D7783E2CAC5}" dt="2024-09-30T18:59:34.513" v="6965" actId="121"/>
        <pc:sldMkLst>
          <pc:docMk/>
          <pc:sldMk cId="2017839131" sldId="358"/>
        </pc:sldMkLst>
        <pc:spChg chg="add mod">
          <ac:chgData name="Ethan Cramer" userId="af3ff5d1-7376-4c32-8b96-d850cf4545f7" providerId="ADAL" clId="{52E5B444-4F1D-416A-80C1-1D7783E2CAC5}" dt="2024-09-30T18:54:41.860" v="6706" actId="1076"/>
          <ac:spMkLst>
            <pc:docMk/>
            <pc:sldMk cId="2017839131" sldId="358"/>
            <ac:spMk id="4" creationId="{0B5A7392-39DB-BE93-3E9C-1AD394EB9F72}"/>
          </ac:spMkLst>
        </pc:spChg>
        <pc:spChg chg="mod">
          <ac:chgData name="Ethan Cramer" userId="af3ff5d1-7376-4c32-8b96-d850cf4545f7" providerId="ADAL" clId="{52E5B444-4F1D-416A-80C1-1D7783E2CAC5}" dt="2024-09-30T18:53:11.400" v="6664" actId="1076"/>
          <ac:spMkLst>
            <pc:docMk/>
            <pc:sldMk cId="2017839131" sldId="358"/>
            <ac:spMk id="10" creationId="{E0CCD4DF-4279-848C-FF91-529878EAFAE6}"/>
          </ac:spMkLst>
        </pc:spChg>
        <pc:spChg chg="mod">
          <ac:chgData name="Ethan Cramer" userId="af3ff5d1-7376-4c32-8b96-d850cf4545f7" providerId="ADAL" clId="{52E5B444-4F1D-416A-80C1-1D7783E2CAC5}" dt="2024-09-30T18:56:15.743" v="6722" actId="207"/>
          <ac:spMkLst>
            <pc:docMk/>
            <pc:sldMk cId="2017839131" sldId="358"/>
            <ac:spMk id="24" creationId="{FF3F35B8-379D-73C2-DE65-5755B905E8A5}"/>
          </ac:spMkLst>
        </pc:spChg>
        <pc:spChg chg="add mod">
          <ac:chgData name="Ethan Cramer" userId="af3ff5d1-7376-4c32-8b96-d850cf4545f7" providerId="ADAL" clId="{52E5B444-4F1D-416A-80C1-1D7783E2CAC5}" dt="2024-09-30T18:59:34.513" v="6965" actId="121"/>
          <ac:spMkLst>
            <pc:docMk/>
            <pc:sldMk cId="2017839131" sldId="358"/>
            <ac:spMk id="35" creationId="{1D3B24A4-F1C8-0A7F-112F-ED8438DAA826}"/>
          </ac:spMkLst>
        </pc:spChg>
        <pc:spChg chg="mod">
          <ac:chgData name="Ethan Cramer" userId="af3ff5d1-7376-4c32-8b96-d850cf4545f7" providerId="ADAL" clId="{52E5B444-4F1D-416A-80C1-1D7783E2CAC5}" dt="2024-09-30T18:55:51.622" v="6717" actId="1076"/>
          <ac:spMkLst>
            <pc:docMk/>
            <pc:sldMk cId="2017839131" sldId="358"/>
            <ac:spMk id="53" creationId="{A582C3C0-F2B4-859F-D1BC-20BD7A56BA1A}"/>
          </ac:spMkLst>
        </pc:spChg>
        <pc:spChg chg="mod">
          <ac:chgData name="Ethan Cramer" userId="af3ff5d1-7376-4c32-8b96-d850cf4545f7" providerId="ADAL" clId="{52E5B444-4F1D-416A-80C1-1D7783E2CAC5}" dt="2024-09-30T18:56:18.376" v="6723" actId="207"/>
          <ac:spMkLst>
            <pc:docMk/>
            <pc:sldMk cId="2017839131" sldId="358"/>
            <ac:spMk id="55" creationId="{77EA9D98-F03D-F7CE-9E55-CEA2504DABA5}"/>
          </ac:spMkLst>
        </pc:spChg>
        <pc:picChg chg="add mod modCrop">
          <ac:chgData name="Ethan Cramer" userId="af3ff5d1-7376-4c32-8b96-d850cf4545f7" providerId="ADAL" clId="{52E5B444-4F1D-416A-80C1-1D7783E2CAC5}" dt="2024-09-30T18:55:26.142" v="6714" actId="18131"/>
          <ac:picMkLst>
            <pc:docMk/>
            <pc:sldMk cId="2017839131" sldId="358"/>
            <ac:picMk id="21" creationId="{5ACAAE26-C783-A773-C868-1A52BE236D96}"/>
          </ac:picMkLst>
        </pc:picChg>
        <pc:picChg chg="del">
          <ac:chgData name="Ethan Cramer" userId="af3ff5d1-7376-4c32-8b96-d850cf4545f7" providerId="ADAL" clId="{52E5B444-4F1D-416A-80C1-1D7783E2CAC5}" dt="2024-09-30T18:55:02.915" v="6709" actId="478"/>
          <ac:picMkLst>
            <pc:docMk/>
            <pc:sldMk cId="2017839131" sldId="358"/>
            <ac:picMk id="47" creationId="{8A60A7F8-AAF6-6477-8CDB-922B7168D91C}"/>
          </ac:picMkLst>
        </pc:picChg>
        <pc:cxnChg chg="mod">
          <ac:chgData name="Ethan Cramer" userId="af3ff5d1-7376-4c32-8b96-d850cf4545f7" providerId="ADAL" clId="{52E5B444-4F1D-416A-80C1-1D7783E2CAC5}" dt="2024-09-30T18:56:10.728" v="6721" actId="208"/>
          <ac:cxnSpMkLst>
            <pc:docMk/>
            <pc:sldMk cId="2017839131" sldId="358"/>
            <ac:cxnSpMk id="20" creationId="{42548EAE-AD8C-8807-CD5A-D838F905666B}"/>
          </ac:cxnSpMkLst>
        </pc:cxnChg>
        <pc:cxnChg chg="mod">
          <ac:chgData name="Ethan Cramer" userId="af3ff5d1-7376-4c32-8b96-d850cf4545f7" providerId="ADAL" clId="{52E5B444-4F1D-416A-80C1-1D7783E2CAC5}" dt="2024-09-30T18:55:02.915" v="6709" actId="478"/>
          <ac:cxnSpMkLst>
            <pc:docMk/>
            <pc:sldMk cId="2017839131" sldId="358"/>
            <ac:cxnSpMk id="30" creationId="{F838C704-9116-E612-48E0-D5DCCDDF94F7}"/>
          </ac:cxnSpMkLst>
        </pc:cxnChg>
        <pc:cxnChg chg="mod">
          <ac:chgData name="Ethan Cramer" userId="af3ff5d1-7376-4c32-8b96-d850cf4545f7" providerId="ADAL" clId="{52E5B444-4F1D-416A-80C1-1D7783E2CAC5}" dt="2024-09-30T18:56:10.728" v="6721" actId="208"/>
          <ac:cxnSpMkLst>
            <pc:docMk/>
            <pc:sldMk cId="2017839131" sldId="358"/>
            <ac:cxnSpMk id="58" creationId="{542E48DA-9229-6610-A658-AA55B87866DF}"/>
          </ac:cxnSpMkLst>
        </pc:cxnChg>
        <pc:cxnChg chg="mod">
          <ac:chgData name="Ethan Cramer" userId="af3ff5d1-7376-4c32-8b96-d850cf4545f7" providerId="ADAL" clId="{52E5B444-4F1D-416A-80C1-1D7783E2CAC5}" dt="2024-09-30T18:56:05.736" v="6720" actId="14100"/>
          <ac:cxnSpMkLst>
            <pc:docMk/>
            <pc:sldMk cId="2017839131" sldId="358"/>
            <ac:cxnSpMk id="61" creationId="{D37F6493-575B-15B9-E9F7-3241E784AE77}"/>
          </ac:cxnSpMkLst>
        </pc:cxnChg>
      </pc:sldChg>
      <pc:sldChg chg="add del">
        <pc:chgData name="Ethan Cramer" userId="af3ff5d1-7376-4c32-8b96-d850cf4545f7" providerId="ADAL" clId="{52E5B444-4F1D-416A-80C1-1D7783E2CAC5}" dt="2024-09-30T18:53:26.160" v="6670" actId="2890"/>
        <pc:sldMkLst>
          <pc:docMk/>
          <pc:sldMk cId="1372748909" sldId="359"/>
        </pc:sldMkLst>
      </pc:sldChg>
      <pc:sldChg chg="addSp delSp modSp add mod">
        <pc:chgData name="Ethan Cramer" userId="af3ff5d1-7376-4c32-8b96-d850cf4545f7" providerId="ADAL" clId="{52E5B444-4F1D-416A-80C1-1D7783E2CAC5}" dt="2024-09-30T18:59:39.540" v="6973" actId="20577"/>
        <pc:sldMkLst>
          <pc:docMk/>
          <pc:sldMk cId="2395665575" sldId="359"/>
        </pc:sldMkLst>
        <pc:spChg chg="add mod">
          <ac:chgData name="Ethan Cramer" userId="af3ff5d1-7376-4c32-8b96-d850cf4545f7" providerId="ADAL" clId="{52E5B444-4F1D-416A-80C1-1D7783E2CAC5}" dt="2024-09-30T18:54:53.685" v="6708" actId="1076"/>
          <ac:spMkLst>
            <pc:docMk/>
            <pc:sldMk cId="2395665575" sldId="359"/>
            <ac:spMk id="4" creationId="{6CF2BE8C-1B17-AB43-601D-73B6B0FDC556}"/>
          </ac:spMkLst>
        </pc:spChg>
        <pc:spChg chg="mod">
          <ac:chgData name="Ethan Cramer" userId="af3ff5d1-7376-4c32-8b96-d850cf4545f7" providerId="ADAL" clId="{52E5B444-4F1D-416A-80C1-1D7783E2CAC5}" dt="2024-09-30T18:53:43.629" v="6686" actId="20577"/>
          <ac:spMkLst>
            <pc:docMk/>
            <pc:sldMk cId="2395665575" sldId="359"/>
            <ac:spMk id="9" creationId="{8D6BA966-E129-1AA5-312C-ECD307458526}"/>
          </ac:spMkLst>
        </pc:spChg>
        <pc:spChg chg="mod">
          <ac:chgData name="Ethan Cramer" userId="af3ff5d1-7376-4c32-8b96-d850cf4545f7" providerId="ADAL" clId="{52E5B444-4F1D-416A-80C1-1D7783E2CAC5}" dt="2024-09-30T18:53:51.604" v="6696" actId="1076"/>
          <ac:spMkLst>
            <pc:docMk/>
            <pc:sldMk cId="2395665575" sldId="359"/>
            <ac:spMk id="10" creationId="{E0CCD4DF-4279-848C-FF91-529878EAFAE6}"/>
          </ac:spMkLst>
        </pc:spChg>
        <pc:spChg chg="mod">
          <ac:chgData name="Ethan Cramer" userId="af3ff5d1-7376-4c32-8b96-d850cf4545f7" providerId="ADAL" clId="{52E5B444-4F1D-416A-80C1-1D7783E2CAC5}" dt="2024-09-30T18:56:41.676" v="6731" actId="571"/>
          <ac:spMkLst>
            <pc:docMk/>
            <pc:sldMk cId="2395665575" sldId="359"/>
            <ac:spMk id="22" creationId="{2D2B53D3-BF70-1964-3B2B-177559FB9917}"/>
          </ac:spMkLst>
        </pc:spChg>
        <pc:spChg chg="mod">
          <ac:chgData name="Ethan Cramer" userId="af3ff5d1-7376-4c32-8b96-d850cf4545f7" providerId="ADAL" clId="{52E5B444-4F1D-416A-80C1-1D7783E2CAC5}" dt="2024-09-30T18:56:41.676" v="6731" actId="571"/>
          <ac:spMkLst>
            <pc:docMk/>
            <pc:sldMk cId="2395665575" sldId="359"/>
            <ac:spMk id="23" creationId="{91DF9B2C-EC11-450E-CE69-E4DC037A8C80}"/>
          </ac:spMkLst>
        </pc:spChg>
        <pc:spChg chg="mod">
          <ac:chgData name="Ethan Cramer" userId="af3ff5d1-7376-4c32-8b96-d850cf4545f7" providerId="ADAL" clId="{52E5B444-4F1D-416A-80C1-1D7783E2CAC5}" dt="2024-09-30T18:56:41.676" v="6731" actId="571"/>
          <ac:spMkLst>
            <pc:docMk/>
            <pc:sldMk cId="2395665575" sldId="359"/>
            <ac:spMk id="24" creationId="{FF3F35B8-379D-73C2-DE65-5755B905E8A5}"/>
          </ac:spMkLst>
        </pc:spChg>
        <pc:spChg chg="mod">
          <ac:chgData name="Ethan Cramer" userId="af3ff5d1-7376-4c32-8b96-d850cf4545f7" providerId="ADAL" clId="{52E5B444-4F1D-416A-80C1-1D7783E2CAC5}" dt="2024-09-30T18:56:41.676" v="6731" actId="571"/>
          <ac:spMkLst>
            <pc:docMk/>
            <pc:sldMk cId="2395665575" sldId="359"/>
            <ac:spMk id="26" creationId="{02318F60-F003-CFF7-2038-3F118F03DD6D}"/>
          </ac:spMkLst>
        </pc:spChg>
        <pc:spChg chg="mod">
          <ac:chgData name="Ethan Cramer" userId="af3ff5d1-7376-4c32-8b96-d850cf4545f7" providerId="ADAL" clId="{52E5B444-4F1D-416A-80C1-1D7783E2CAC5}" dt="2024-09-30T18:56:41.676" v="6731" actId="571"/>
          <ac:spMkLst>
            <pc:docMk/>
            <pc:sldMk cId="2395665575" sldId="359"/>
            <ac:spMk id="27" creationId="{8C713956-14C6-4CF9-C72B-5F8A3300CF8E}"/>
          </ac:spMkLst>
        </pc:spChg>
        <pc:spChg chg="mod">
          <ac:chgData name="Ethan Cramer" userId="af3ff5d1-7376-4c32-8b96-d850cf4545f7" providerId="ADAL" clId="{52E5B444-4F1D-416A-80C1-1D7783E2CAC5}" dt="2024-09-30T18:56:41.676" v="6731" actId="571"/>
          <ac:spMkLst>
            <pc:docMk/>
            <pc:sldMk cId="2395665575" sldId="359"/>
            <ac:spMk id="28" creationId="{1F859E90-7474-E712-ED9F-8475E39ABE65}"/>
          </ac:spMkLst>
        </pc:spChg>
        <pc:spChg chg="add mod">
          <ac:chgData name="Ethan Cramer" userId="af3ff5d1-7376-4c32-8b96-d850cf4545f7" providerId="ADAL" clId="{52E5B444-4F1D-416A-80C1-1D7783E2CAC5}" dt="2024-09-30T18:56:41.676" v="6731" actId="571"/>
          <ac:spMkLst>
            <pc:docMk/>
            <pc:sldMk cId="2395665575" sldId="359"/>
            <ac:spMk id="33" creationId="{76271496-47FC-983C-5C00-EEE7570E5FB5}"/>
          </ac:spMkLst>
        </pc:spChg>
        <pc:spChg chg="add mod">
          <ac:chgData name="Ethan Cramer" userId="af3ff5d1-7376-4c32-8b96-d850cf4545f7" providerId="ADAL" clId="{52E5B444-4F1D-416A-80C1-1D7783E2CAC5}" dt="2024-09-30T18:59:39.540" v="6973" actId="20577"/>
          <ac:spMkLst>
            <pc:docMk/>
            <pc:sldMk cId="2395665575" sldId="359"/>
            <ac:spMk id="35" creationId="{DEDDA68B-7571-45FE-44C3-00CEAB31CFF6}"/>
          </ac:spMkLst>
        </pc:spChg>
        <pc:spChg chg="mod">
          <ac:chgData name="Ethan Cramer" userId="af3ff5d1-7376-4c32-8b96-d850cf4545f7" providerId="ADAL" clId="{52E5B444-4F1D-416A-80C1-1D7783E2CAC5}" dt="2024-09-30T18:56:41.676" v="6731" actId="571"/>
          <ac:spMkLst>
            <pc:docMk/>
            <pc:sldMk cId="2395665575" sldId="359"/>
            <ac:spMk id="51" creationId="{983A90C8-5484-249C-86D7-AE3F50F974E8}"/>
          </ac:spMkLst>
        </pc:spChg>
        <pc:spChg chg="mod">
          <ac:chgData name="Ethan Cramer" userId="af3ff5d1-7376-4c32-8b96-d850cf4545f7" providerId="ADAL" clId="{52E5B444-4F1D-416A-80C1-1D7783E2CAC5}" dt="2024-09-30T18:56:41.676" v="6731" actId="571"/>
          <ac:spMkLst>
            <pc:docMk/>
            <pc:sldMk cId="2395665575" sldId="359"/>
            <ac:spMk id="52" creationId="{AD0182FD-ADD4-0924-0FEA-1D1F46B80D0C}"/>
          </ac:spMkLst>
        </pc:spChg>
        <pc:spChg chg="mod">
          <ac:chgData name="Ethan Cramer" userId="af3ff5d1-7376-4c32-8b96-d850cf4545f7" providerId="ADAL" clId="{52E5B444-4F1D-416A-80C1-1D7783E2CAC5}" dt="2024-09-30T18:56:52.041" v="6733" actId="207"/>
          <ac:spMkLst>
            <pc:docMk/>
            <pc:sldMk cId="2395665575" sldId="359"/>
            <ac:spMk id="53" creationId="{A582C3C0-F2B4-859F-D1BC-20BD7A56BA1A}"/>
          </ac:spMkLst>
        </pc:spChg>
        <pc:spChg chg="mod">
          <ac:chgData name="Ethan Cramer" userId="af3ff5d1-7376-4c32-8b96-d850cf4545f7" providerId="ADAL" clId="{52E5B444-4F1D-416A-80C1-1D7783E2CAC5}" dt="2024-09-30T18:56:41.676" v="6731" actId="571"/>
          <ac:spMkLst>
            <pc:docMk/>
            <pc:sldMk cId="2395665575" sldId="359"/>
            <ac:spMk id="54" creationId="{87D96C5C-7A92-224E-1533-37051BEFA682}"/>
          </ac:spMkLst>
        </pc:spChg>
        <pc:spChg chg="mod">
          <ac:chgData name="Ethan Cramer" userId="af3ff5d1-7376-4c32-8b96-d850cf4545f7" providerId="ADAL" clId="{52E5B444-4F1D-416A-80C1-1D7783E2CAC5}" dt="2024-09-30T18:56:41.676" v="6731" actId="571"/>
          <ac:spMkLst>
            <pc:docMk/>
            <pc:sldMk cId="2395665575" sldId="359"/>
            <ac:spMk id="55" creationId="{77EA9D98-F03D-F7CE-9E55-CEA2504DABA5}"/>
          </ac:spMkLst>
        </pc:spChg>
        <pc:spChg chg="mod">
          <ac:chgData name="Ethan Cramer" userId="af3ff5d1-7376-4c32-8b96-d850cf4545f7" providerId="ADAL" clId="{52E5B444-4F1D-416A-80C1-1D7783E2CAC5}" dt="2024-09-30T18:56:41.676" v="6731" actId="571"/>
          <ac:spMkLst>
            <pc:docMk/>
            <pc:sldMk cId="2395665575" sldId="359"/>
            <ac:spMk id="78" creationId="{CC2E7560-41B3-E52A-2BCF-56653EF77D61}"/>
          </ac:spMkLst>
        </pc:spChg>
        <pc:grpChg chg="mod">
          <ac:chgData name="Ethan Cramer" userId="af3ff5d1-7376-4c32-8b96-d850cf4545f7" providerId="ADAL" clId="{52E5B444-4F1D-416A-80C1-1D7783E2CAC5}" dt="2024-09-30T18:56:41.676" v="6731" actId="571"/>
          <ac:grpSpMkLst>
            <pc:docMk/>
            <pc:sldMk cId="2395665575" sldId="359"/>
            <ac:grpSpMk id="32" creationId="{F9B8891D-5B17-7D00-3EF4-D93DEDF307BC}"/>
          </ac:grpSpMkLst>
        </pc:grpChg>
        <pc:picChg chg="add mod modCrop">
          <ac:chgData name="Ethan Cramer" userId="af3ff5d1-7376-4c32-8b96-d850cf4545f7" providerId="ADAL" clId="{52E5B444-4F1D-416A-80C1-1D7783E2CAC5}" dt="2024-09-30T18:55:17.642" v="6713" actId="18131"/>
          <ac:picMkLst>
            <pc:docMk/>
            <pc:sldMk cId="2395665575" sldId="359"/>
            <ac:picMk id="21" creationId="{616BBB78-7487-6E15-D1E3-749AEEB2D9EB}"/>
          </ac:picMkLst>
        </pc:picChg>
        <pc:picChg chg="del">
          <ac:chgData name="Ethan Cramer" userId="af3ff5d1-7376-4c32-8b96-d850cf4545f7" providerId="ADAL" clId="{52E5B444-4F1D-416A-80C1-1D7783E2CAC5}" dt="2024-09-30T18:55:06.432" v="6711" actId="478"/>
          <ac:picMkLst>
            <pc:docMk/>
            <pc:sldMk cId="2395665575" sldId="359"/>
            <ac:picMk id="47" creationId="{8A60A7F8-AAF6-6477-8CDB-922B7168D91C}"/>
          </ac:picMkLst>
        </pc:picChg>
        <pc:cxnChg chg="mod">
          <ac:chgData name="Ethan Cramer" userId="af3ff5d1-7376-4c32-8b96-d850cf4545f7" providerId="ADAL" clId="{52E5B444-4F1D-416A-80C1-1D7783E2CAC5}" dt="2024-09-30T18:56:41.676" v="6731" actId="571"/>
          <ac:cxnSpMkLst>
            <pc:docMk/>
            <pc:sldMk cId="2395665575" sldId="359"/>
            <ac:cxnSpMk id="19" creationId="{7FFCDE7F-BD33-6753-82B1-8C6B505A1AE3}"/>
          </ac:cxnSpMkLst>
        </pc:cxnChg>
        <pc:cxnChg chg="mod">
          <ac:chgData name="Ethan Cramer" userId="af3ff5d1-7376-4c32-8b96-d850cf4545f7" providerId="ADAL" clId="{52E5B444-4F1D-416A-80C1-1D7783E2CAC5}" dt="2024-09-30T18:56:41.676" v="6731" actId="571"/>
          <ac:cxnSpMkLst>
            <pc:docMk/>
            <pc:sldMk cId="2395665575" sldId="359"/>
            <ac:cxnSpMk id="20" creationId="{42548EAE-AD8C-8807-CD5A-D838F905666B}"/>
          </ac:cxnSpMkLst>
        </pc:cxnChg>
        <pc:cxnChg chg="mod">
          <ac:chgData name="Ethan Cramer" userId="af3ff5d1-7376-4c32-8b96-d850cf4545f7" providerId="ADAL" clId="{52E5B444-4F1D-416A-80C1-1D7783E2CAC5}" dt="2024-09-30T18:56:41.676" v="6731" actId="571"/>
          <ac:cxnSpMkLst>
            <pc:docMk/>
            <pc:sldMk cId="2395665575" sldId="359"/>
            <ac:cxnSpMk id="30" creationId="{F838C704-9116-E612-48E0-D5DCCDDF94F7}"/>
          </ac:cxnSpMkLst>
        </pc:cxnChg>
        <pc:cxnChg chg="add mod">
          <ac:chgData name="Ethan Cramer" userId="af3ff5d1-7376-4c32-8b96-d850cf4545f7" providerId="ADAL" clId="{52E5B444-4F1D-416A-80C1-1D7783E2CAC5}" dt="2024-09-30T18:56:41.676" v="6731" actId="571"/>
          <ac:cxnSpMkLst>
            <pc:docMk/>
            <pc:sldMk cId="2395665575" sldId="359"/>
            <ac:cxnSpMk id="34" creationId="{9F082955-959D-6C88-345C-EB4A8CEE669A}"/>
          </ac:cxnSpMkLst>
        </pc:cxnChg>
        <pc:cxnChg chg="mod">
          <ac:chgData name="Ethan Cramer" userId="af3ff5d1-7376-4c32-8b96-d850cf4545f7" providerId="ADAL" clId="{52E5B444-4F1D-416A-80C1-1D7783E2CAC5}" dt="2024-09-30T18:56:41.676" v="6731" actId="571"/>
          <ac:cxnSpMkLst>
            <pc:docMk/>
            <pc:sldMk cId="2395665575" sldId="359"/>
            <ac:cxnSpMk id="58" creationId="{542E48DA-9229-6610-A658-AA55B87866DF}"/>
          </ac:cxnSpMkLst>
        </pc:cxnChg>
        <pc:cxnChg chg="mod">
          <ac:chgData name="Ethan Cramer" userId="af3ff5d1-7376-4c32-8b96-d850cf4545f7" providerId="ADAL" clId="{52E5B444-4F1D-416A-80C1-1D7783E2CAC5}" dt="2024-09-30T18:56:47.254" v="6732" actId="208"/>
          <ac:cxnSpMkLst>
            <pc:docMk/>
            <pc:sldMk cId="2395665575" sldId="359"/>
            <ac:cxnSpMk id="61" creationId="{D37F6493-575B-15B9-E9F7-3241E784AE77}"/>
          </ac:cxnSpMkLst>
        </pc:cxnChg>
        <pc:cxnChg chg="mod">
          <ac:chgData name="Ethan Cramer" userId="af3ff5d1-7376-4c32-8b96-d850cf4545f7" providerId="ADAL" clId="{52E5B444-4F1D-416A-80C1-1D7783E2CAC5}" dt="2024-09-30T18:56:41.676" v="6731" actId="571"/>
          <ac:cxnSpMkLst>
            <pc:docMk/>
            <pc:sldMk cId="2395665575" sldId="359"/>
            <ac:cxnSpMk id="68" creationId="{98E1D36F-6101-4429-0483-16F96BDA9CC1}"/>
          </ac:cxnSpMkLst>
        </pc:cxnChg>
        <pc:cxnChg chg="mod">
          <ac:chgData name="Ethan Cramer" userId="af3ff5d1-7376-4c32-8b96-d850cf4545f7" providerId="ADAL" clId="{52E5B444-4F1D-416A-80C1-1D7783E2CAC5}" dt="2024-09-30T18:56:41.676" v="6731" actId="571"/>
          <ac:cxnSpMkLst>
            <pc:docMk/>
            <pc:sldMk cId="2395665575" sldId="359"/>
            <ac:cxnSpMk id="70" creationId="{56108CAC-6650-8E0B-B934-75B38FA012BE}"/>
          </ac:cxnSpMkLst>
        </pc:cxnChg>
        <pc:cxnChg chg="mod">
          <ac:chgData name="Ethan Cramer" userId="af3ff5d1-7376-4c32-8b96-d850cf4545f7" providerId="ADAL" clId="{52E5B444-4F1D-416A-80C1-1D7783E2CAC5}" dt="2024-09-30T18:56:41.676" v="6731" actId="571"/>
          <ac:cxnSpMkLst>
            <pc:docMk/>
            <pc:sldMk cId="2395665575" sldId="359"/>
            <ac:cxnSpMk id="73" creationId="{3809818C-9860-4BB0-DDE2-2B5E4944A4B2}"/>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a:p>
        </p:txBody>
      </p:sp>
    </p:spTree>
    <p:extLst>
      <p:ext uri="{BB962C8B-B14F-4D97-AF65-F5344CB8AC3E}">
        <p14:creationId xmlns:p14="http://schemas.microsoft.com/office/powerpoint/2010/main" val="3056815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3.png"/><Relationship Id="rId3" Type="http://schemas.microsoft.com/office/2007/relationships/hdphoto" Target="../media/hdphoto1.wdp"/><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13" Type="http://schemas.openxmlformats.org/officeDocument/2006/relationships/image" Target="../media/image46.png"/><Relationship Id="rId3" Type="http://schemas.microsoft.com/office/2007/relationships/hdphoto" Target="../media/hdphoto1.wdp"/><Relationship Id="rId7" Type="http://schemas.openxmlformats.org/officeDocument/2006/relationships/image" Target="../media/image44.png"/><Relationship Id="rId12"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5.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39.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13" Type="http://schemas.openxmlformats.org/officeDocument/2006/relationships/image" Target="../media/image43.png"/><Relationship Id="rId3" Type="http://schemas.microsoft.com/office/2007/relationships/hdphoto" Target="../media/hdphoto1.wdp"/><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7.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39.png"/><Relationship Id="rId1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a:t>Interpretable Learning with Distance Aware Radial Basis Function Networks</a:t>
            </a:r>
          </a:p>
          <a:p>
            <a:endParaRPr lang="en-US"/>
          </a:p>
          <a:p>
            <a:endParaRPr lang="en-US"/>
          </a:p>
        </p:txBody>
      </p:sp>
      <p:sp>
        <p:nvSpPr>
          <p:cNvPr id="10" name="Text Placeholder 9"/>
          <p:cNvSpPr>
            <a:spLocks noGrp="1"/>
          </p:cNvSpPr>
          <p:nvPr>
            <p:ph type="body" sz="quarter" idx="11"/>
          </p:nvPr>
        </p:nvSpPr>
        <p:spPr>
          <a:xfrm>
            <a:off x="1856580" y="4674265"/>
            <a:ext cx="8478838" cy="992468"/>
          </a:xfrm>
        </p:spPr>
        <p:txBody>
          <a:bodyPr/>
          <a:lstStyle/>
          <a:p>
            <a:pPr eaLnBrk="1" hangingPunct="1"/>
            <a:r>
              <a:rPr lang="en-US">
                <a:latin typeface="Arial Narrow" pitchFamily="34" charset="0"/>
              </a:rPr>
              <a:t>Ethan Cramer, Lone Star Analysis</a:t>
            </a:r>
          </a:p>
          <a:p>
            <a:pPr eaLnBrk="1" hangingPunct="1"/>
            <a:r>
              <a:rPr lang="en-US">
                <a:latin typeface="Arial Narrow" pitchFamily="34" charset="0"/>
              </a:rPr>
              <a:t>Co-Author: Dr. Randal Allen, Lone Star Analysis</a:t>
            </a: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a:p>
        </p:txBody>
      </p:sp>
      <p:pic>
        <p:nvPicPr>
          <p:cNvPr id="4" name="Picture 3">
            <a:extLst>
              <a:ext uri="{FF2B5EF4-FFF2-40B4-BE49-F238E27FC236}">
                <a16:creationId xmlns:a16="http://schemas.microsoft.com/office/drawing/2014/main" id="{6486FC90-2F46-CBF7-E3B8-44D625D74BB7}"/>
              </a:ext>
            </a:extLst>
          </p:cNvPr>
          <p:cNvPicPr>
            <a:picLocks noChangeAspect="1"/>
          </p:cNvPicPr>
          <p:nvPr/>
        </p:nvPicPr>
        <p:blipFill>
          <a:blip r:embed="rId3"/>
          <a:stretch>
            <a:fillRect/>
          </a:stretch>
        </p:blipFill>
        <p:spPr>
          <a:xfrm>
            <a:off x="3922496" y="3143822"/>
            <a:ext cx="4516051" cy="1219400"/>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BDDB3C-2F24-3736-D3E4-F6A02E03F916}"/>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a:p>
        </p:txBody>
      </p:sp>
      <p:sp>
        <p:nvSpPr>
          <p:cNvPr id="3" name="Title 2">
            <a:extLst>
              <a:ext uri="{FF2B5EF4-FFF2-40B4-BE49-F238E27FC236}">
                <a16:creationId xmlns:a16="http://schemas.microsoft.com/office/drawing/2014/main" id="{238EC54A-5DF8-6C0C-3AEC-28F1D1FFF028}"/>
              </a:ext>
            </a:extLst>
          </p:cNvPr>
          <p:cNvSpPr>
            <a:spLocks noGrp="1"/>
          </p:cNvSpPr>
          <p:nvPr>
            <p:ph type="title"/>
          </p:nvPr>
        </p:nvSpPr>
        <p:spPr>
          <a:xfrm>
            <a:off x="2093869" y="0"/>
            <a:ext cx="8004261" cy="795130"/>
          </a:xfrm>
        </p:spPr>
        <p:txBody>
          <a:bodyPr/>
          <a:lstStyle/>
          <a:p>
            <a:r>
              <a:rPr lang="en-US"/>
              <a:t>Let’s return to the motivating example.</a:t>
            </a:r>
          </a:p>
        </p:txBody>
      </p:sp>
      <p:graphicFrame>
        <p:nvGraphicFramePr>
          <p:cNvPr id="5" name="Content Placeholder 14">
            <a:extLst>
              <a:ext uri="{FF2B5EF4-FFF2-40B4-BE49-F238E27FC236}">
                <a16:creationId xmlns:a16="http://schemas.microsoft.com/office/drawing/2014/main" id="{5C5CCE26-12CD-E535-FB54-572C317DEE9D}"/>
              </a:ext>
            </a:extLst>
          </p:cNvPr>
          <p:cNvGraphicFramePr>
            <a:graphicFrameLocks/>
          </p:cNvGraphicFramePr>
          <p:nvPr>
            <p:extLst>
              <p:ext uri="{D42A27DB-BD31-4B8C-83A1-F6EECF244321}">
                <p14:modId xmlns:p14="http://schemas.microsoft.com/office/powerpoint/2010/main" val="138264994"/>
              </p:ext>
            </p:extLst>
          </p:nvPr>
        </p:nvGraphicFramePr>
        <p:xfrm>
          <a:off x="480226" y="1099469"/>
          <a:ext cx="8312080" cy="5037525"/>
        </p:xfrm>
        <a:graphic>
          <a:graphicData uri="http://schemas.openxmlformats.org/drawingml/2006/table">
            <a:tbl>
              <a:tblPr firstRow="1" bandRow="1">
                <a:tableStyleId>{7E9639D4-E3E2-4D34-9284-5A2195B3D0D7}</a:tableStyleId>
              </a:tblPr>
              <a:tblGrid>
                <a:gridCol w="1033519">
                  <a:extLst>
                    <a:ext uri="{9D8B030D-6E8A-4147-A177-3AD203B41FA5}">
                      <a16:colId xmlns:a16="http://schemas.microsoft.com/office/drawing/2014/main" val="4070897463"/>
                    </a:ext>
                  </a:extLst>
                </a:gridCol>
                <a:gridCol w="1033519">
                  <a:extLst>
                    <a:ext uri="{9D8B030D-6E8A-4147-A177-3AD203B41FA5}">
                      <a16:colId xmlns:a16="http://schemas.microsoft.com/office/drawing/2014/main" val="986819193"/>
                    </a:ext>
                  </a:extLst>
                </a:gridCol>
                <a:gridCol w="1077446">
                  <a:extLst>
                    <a:ext uri="{9D8B030D-6E8A-4147-A177-3AD203B41FA5}">
                      <a16:colId xmlns:a16="http://schemas.microsoft.com/office/drawing/2014/main" val="2263855011"/>
                    </a:ext>
                  </a:extLst>
                </a:gridCol>
                <a:gridCol w="1033519">
                  <a:extLst>
                    <a:ext uri="{9D8B030D-6E8A-4147-A177-3AD203B41FA5}">
                      <a16:colId xmlns:a16="http://schemas.microsoft.com/office/drawing/2014/main" val="1984467491"/>
                    </a:ext>
                  </a:extLst>
                </a:gridCol>
                <a:gridCol w="1033519">
                  <a:extLst>
                    <a:ext uri="{9D8B030D-6E8A-4147-A177-3AD203B41FA5}">
                      <a16:colId xmlns:a16="http://schemas.microsoft.com/office/drawing/2014/main" val="988931100"/>
                    </a:ext>
                  </a:extLst>
                </a:gridCol>
                <a:gridCol w="1033520">
                  <a:extLst>
                    <a:ext uri="{9D8B030D-6E8A-4147-A177-3AD203B41FA5}">
                      <a16:colId xmlns:a16="http://schemas.microsoft.com/office/drawing/2014/main" val="4291052753"/>
                    </a:ext>
                  </a:extLst>
                </a:gridCol>
                <a:gridCol w="1033519">
                  <a:extLst>
                    <a:ext uri="{9D8B030D-6E8A-4147-A177-3AD203B41FA5}">
                      <a16:colId xmlns:a16="http://schemas.microsoft.com/office/drawing/2014/main" val="2627909949"/>
                    </a:ext>
                  </a:extLst>
                </a:gridCol>
                <a:gridCol w="1033519">
                  <a:extLst>
                    <a:ext uri="{9D8B030D-6E8A-4147-A177-3AD203B41FA5}">
                      <a16:colId xmlns:a16="http://schemas.microsoft.com/office/drawing/2014/main" val="437142315"/>
                    </a:ext>
                  </a:extLst>
                </a:gridCol>
              </a:tblGrid>
              <a:tr h="478445">
                <a:tc gridSpan="2">
                  <a:txBody>
                    <a:bodyPr/>
                    <a:lstStyle/>
                    <a:p>
                      <a:r>
                        <a:rPr lang="en-US" sz="1800"/>
                        <a:t>Test Data</a:t>
                      </a:r>
                    </a:p>
                  </a:txBody>
                  <a:tcPr/>
                </a:tc>
                <a:tc hMerge="1">
                  <a:txBody>
                    <a:bodyPr/>
                    <a:lstStyle/>
                    <a:p>
                      <a:endParaRPr lang="en-US" sz="1800"/>
                    </a:p>
                  </a:txBody>
                  <a:tcPr/>
                </a:tc>
                <a:tc gridSpan="3">
                  <a:txBody>
                    <a:bodyPr/>
                    <a:lstStyle/>
                    <a:p>
                      <a:r>
                        <a:rPr lang="en-US" sz="1800" dirty="0"/>
                        <a:t>Neural Network</a:t>
                      </a:r>
                    </a:p>
                  </a:txBody>
                  <a:tcPr/>
                </a:tc>
                <a:tc hMerge="1">
                  <a:txBody>
                    <a:bodyPr/>
                    <a:lstStyle/>
                    <a:p>
                      <a:endParaRPr lang="en-US" sz="1400"/>
                    </a:p>
                  </a:txBody>
                  <a:tcPr/>
                </a:tc>
                <a:tc hMerge="1">
                  <a:txBody>
                    <a:bodyPr/>
                    <a:lstStyle/>
                    <a:p>
                      <a:endParaRPr lang="en-US" sz="1400"/>
                    </a:p>
                  </a:txBody>
                  <a:tcPr/>
                </a:tc>
                <a:tc gridSpan="3">
                  <a:txBody>
                    <a:bodyPr/>
                    <a:lstStyle/>
                    <a:p>
                      <a:r>
                        <a:rPr lang="en-US" sz="1800" dirty="0"/>
                        <a:t>Our Approach</a:t>
                      </a:r>
                    </a:p>
                  </a:txBody>
                  <a:tcPr/>
                </a:tc>
                <a:tc hMerge="1">
                  <a:txBody>
                    <a:bodyPr/>
                    <a:lstStyle/>
                    <a:p>
                      <a:endParaRPr lang="en-US" sz="1400"/>
                    </a:p>
                  </a:txBody>
                  <a:tcPr/>
                </a:tc>
                <a:tc hMerge="1">
                  <a:txBody>
                    <a:bodyPr/>
                    <a:lstStyle/>
                    <a:p>
                      <a:endParaRPr lang="en-US" sz="1400"/>
                    </a:p>
                  </a:txBody>
                  <a:tcPr/>
                </a:tc>
                <a:extLst>
                  <a:ext uri="{0D108BD9-81ED-4DB2-BD59-A6C34878D82A}">
                    <a16:rowId xmlns:a16="http://schemas.microsoft.com/office/drawing/2014/main" val="937237507"/>
                  </a:ext>
                </a:extLst>
              </a:tr>
              <a:tr h="478445">
                <a:tc>
                  <a:txBody>
                    <a:bodyPr/>
                    <a:lstStyle/>
                    <a:p>
                      <a:r>
                        <a:rPr lang="en-US" sz="1800" b="1"/>
                        <a:t>X</a:t>
                      </a:r>
                    </a:p>
                  </a:txBody>
                  <a:tcPr/>
                </a:tc>
                <a:tc>
                  <a:txBody>
                    <a:bodyPr/>
                    <a:lstStyle/>
                    <a:p>
                      <a:r>
                        <a:rPr lang="en-US" sz="1800" b="1"/>
                        <a:t>Y</a:t>
                      </a:r>
                    </a:p>
                  </a:txBody>
                  <a:tcPr/>
                </a:tc>
                <a:tc>
                  <a:txBody>
                    <a:bodyPr/>
                    <a:lstStyle/>
                    <a:p>
                      <a:r>
                        <a:rPr lang="en-US" sz="1800" b="1"/>
                        <a:t>Label</a:t>
                      </a:r>
                    </a:p>
                  </a:txBody>
                  <a:tcPr>
                    <a:solidFill>
                      <a:srgbClr val="FBF4D7"/>
                    </a:solidFill>
                  </a:tcPr>
                </a:tc>
                <a:tc>
                  <a:txBody>
                    <a:bodyPr/>
                    <a:lstStyle/>
                    <a:p>
                      <a:r>
                        <a:rPr lang="en-US" sz="1800" b="1"/>
                        <a:t>Pred.</a:t>
                      </a:r>
                    </a:p>
                  </a:txBody>
                  <a:tcPr>
                    <a:solidFill>
                      <a:srgbClr val="FBF4D7"/>
                    </a:solidFill>
                  </a:tcPr>
                </a:tc>
                <a:tc>
                  <a:txBody>
                    <a:bodyPr/>
                    <a:lstStyle/>
                    <a:p>
                      <a:r>
                        <a:rPr lang="en-US" sz="1800" b="1"/>
                        <a:t>Conf.</a:t>
                      </a:r>
                    </a:p>
                  </a:txBody>
                  <a:tcPr>
                    <a:solidFill>
                      <a:srgbClr val="FBF4D7"/>
                    </a:solidFill>
                  </a:tcPr>
                </a:tc>
                <a:tc>
                  <a:txBody>
                    <a:bodyPr/>
                    <a:lstStyle/>
                    <a:p>
                      <a:r>
                        <a:rPr lang="en-US" sz="1800" b="1"/>
                        <a:t>Label</a:t>
                      </a:r>
                    </a:p>
                  </a:txBody>
                  <a:tcPr>
                    <a:solidFill>
                      <a:schemeClr val="accent1">
                        <a:lumMod val="20000"/>
                        <a:lumOff val="80000"/>
                      </a:schemeClr>
                    </a:solidFill>
                  </a:tcPr>
                </a:tc>
                <a:tc>
                  <a:txBody>
                    <a:bodyPr/>
                    <a:lstStyle/>
                    <a:p>
                      <a:r>
                        <a:rPr lang="en-US" sz="1800" b="1"/>
                        <a:t>Pred.</a:t>
                      </a:r>
                    </a:p>
                  </a:txBody>
                  <a:tcPr>
                    <a:solidFill>
                      <a:schemeClr val="accent1">
                        <a:lumMod val="20000"/>
                        <a:lumOff val="80000"/>
                      </a:schemeClr>
                    </a:solidFill>
                  </a:tcPr>
                </a:tc>
                <a:tc>
                  <a:txBody>
                    <a:bodyPr/>
                    <a:lstStyle/>
                    <a:p>
                      <a:r>
                        <a:rPr lang="en-US" sz="1800" b="1"/>
                        <a:t>Conf.</a:t>
                      </a:r>
                    </a:p>
                  </a:txBody>
                  <a:tcPr>
                    <a:solidFill>
                      <a:schemeClr val="accent1">
                        <a:lumMod val="20000"/>
                        <a:lumOff val="80000"/>
                      </a:schemeClr>
                    </a:solidFill>
                  </a:tcPr>
                </a:tc>
                <a:extLst>
                  <a:ext uri="{0D108BD9-81ED-4DB2-BD59-A6C34878D82A}">
                    <a16:rowId xmlns:a16="http://schemas.microsoft.com/office/drawing/2014/main" val="1993509582"/>
                  </a:ext>
                </a:extLst>
              </a:tr>
              <a:tr h="478445">
                <a:tc>
                  <a:txBody>
                    <a:bodyPr/>
                    <a:lstStyle/>
                    <a:p>
                      <a:r>
                        <a:rPr lang="en-US" sz="1800"/>
                        <a:t>0.93</a:t>
                      </a:r>
                    </a:p>
                  </a:txBody>
                  <a:tcPr/>
                </a:tc>
                <a:tc>
                  <a:txBody>
                    <a:bodyPr/>
                    <a:lstStyle/>
                    <a:p>
                      <a:r>
                        <a:rPr lang="en-US" sz="1800"/>
                        <a:t>0.82</a:t>
                      </a:r>
                    </a:p>
                  </a:txBody>
                  <a:tcPr/>
                </a:tc>
                <a:tc>
                  <a:txBody>
                    <a:bodyPr/>
                    <a:lstStyle/>
                    <a:p>
                      <a:r>
                        <a:rPr lang="en-US" sz="1800" b="1">
                          <a:solidFill>
                            <a:srgbClr val="7030A0"/>
                          </a:solidFill>
                        </a:rPr>
                        <a:t>P</a:t>
                      </a:r>
                    </a:p>
                  </a:txBody>
                  <a:tcPr>
                    <a:solidFill>
                      <a:srgbClr val="FBF4D7"/>
                    </a:solidFill>
                  </a:tcPr>
                </a:tc>
                <a:tc>
                  <a:txBody>
                    <a:bodyPr/>
                    <a:lstStyle/>
                    <a:p>
                      <a:r>
                        <a:rPr lang="en-US" sz="1800" b="1">
                          <a:solidFill>
                            <a:srgbClr val="7030A0"/>
                          </a:solidFill>
                        </a:rPr>
                        <a:t>P</a:t>
                      </a:r>
                    </a:p>
                  </a:txBody>
                  <a:tcPr>
                    <a:solidFill>
                      <a:srgbClr val="FBF4D7"/>
                    </a:solidFill>
                  </a:tcPr>
                </a:tc>
                <a:tc>
                  <a:txBody>
                    <a:bodyPr/>
                    <a:lstStyle/>
                    <a:p>
                      <a:r>
                        <a:rPr lang="en-US" sz="1800"/>
                        <a:t>1.0</a:t>
                      </a:r>
                    </a:p>
                  </a:txBody>
                  <a:tcPr>
                    <a:solidFill>
                      <a:srgbClr val="FBF4D7"/>
                    </a:solidFill>
                  </a:tcPr>
                </a:tc>
                <a:tc>
                  <a:txBody>
                    <a:bodyPr/>
                    <a:lstStyle/>
                    <a:p>
                      <a:r>
                        <a:rPr lang="en-US" sz="1800" b="1">
                          <a:solidFill>
                            <a:srgbClr val="7030A0"/>
                          </a:solidFill>
                        </a:rPr>
                        <a:t>P</a:t>
                      </a:r>
                    </a:p>
                  </a:txBody>
                  <a:tcPr>
                    <a:solidFill>
                      <a:schemeClr val="accent1">
                        <a:lumMod val="20000"/>
                        <a:lumOff val="80000"/>
                      </a:schemeClr>
                    </a:solidFill>
                  </a:tcPr>
                </a:tc>
                <a:tc>
                  <a:txBody>
                    <a:bodyPr/>
                    <a:lstStyle/>
                    <a:p>
                      <a:r>
                        <a:rPr lang="en-US" sz="1800" b="1">
                          <a:solidFill>
                            <a:srgbClr val="7030A0"/>
                          </a:solidFill>
                        </a:rPr>
                        <a:t>P</a:t>
                      </a:r>
                    </a:p>
                  </a:txBody>
                  <a:tcPr>
                    <a:solidFill>
                      <a:schemeClr val="accent1">
                        <a:lumMod val="20000"/>
                        <a:lumOff val="80000"/>
                      </a:schemeClr>
                    </a:solidFill>
                  </a:tcPr>
                </a:tc>
                <a:tc>
                  <a:txBody>
                    <a:bodyPr/>
                    <a:lstStyle/>
                    <a:p>
                      <a:r>
                        <a:rPr lang="en-US" sz="1800"/>
                        <a:t>0.73</a:t>
                      </a:r>
                    </a:p>
                  </a:txBody>
                  <a:tcPr>
                    <a:solidFill>
                      <a:schemeClr val="accent1">
                        <a:lumMod val="20000"/>
                        <a:lumOff val="80000"/>
                      </a:schemeClr>
                    </a:solidFill>
                  </a:tcPr>
                </a:tc>
                <a:extLst>
                  <a:ext uri="{0D108BD9-81ED-4DB2-BD59-A6C34878D82A}">
                    <a16:rowId xmlns:a16="http://schemas.microsoft.com/office/drawing/2014/main" val="3412565331"/>
                  </a:ext>
                </a:extLst>
              </a:tr>
              <a:tr h="478445">
                <a:tc>
                  <a:txBody>
                    <a:bodyPr/>
                    <a:lstStyle/>
                    <a:p>
                      <a:r>
                        <a:rPr lang="en-US" sz="1800"/>
                        <a:t>0.20</a:t>
                      </a:r>
                    </a:p>
                  </a:txBody>
                  <a:tcPr/>
                </a:tc>
                <a:tc>
                  <a:txBody>
                    <a:bodyPr/>
                    <a:lstStyle/>
                    <a:p>
                      <a:r>
                        <a:rPr lang="en-US" sz="1800"/>
                        <a:t>-0.03</a:t>
                      </a:r>
                    </a:p>
                  </a:txBody>
                  <a:tcPr/>
                </a:tc>
                <a:tc>
                  <a:txBody>
                    <a:bodyPr/>
                    <a:lstStyle/>
                    <a:p>
                      <a:r>
                        <a:rPr lang="en-US" sz="1800" b="1">
                          <a:solidFill>
                            <a:srgbClr val="FFC000"/>
                          </a:solidFill>
                        </a:rPr>
                        <a:t>Y</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1.0</a:t>
                      </a:r>
                    </a:p>
                  </a:txBody>
                  <a:tcPr>
                    <a:solidFill>
                      <a:srgbClr val="FBF4D7"/>
                    </a:solidFill>
                  </a:tcPr>
                </a:tc>
                <a:tc>
                  <a:txBody>
                    <a:bodyPr/>
                    <a:lstStyle/>
                    <a:p>
                      <a:r>
                        <a:rPr lang="en-US" sz="1800" b="1">
                          <a:solidFill>
                            <a:srgbClr val="FFC000"/>
                          </a:solidFill>
                        </a:rPr>
                        <a:t>Y</a:t>
                      </a:r>
                    </a:p>
                  </a:txBody>
                  <a:tcPr>
                    <a:solidFill>
                      <a:schemeClr val="accent1">
                        <a:lumMod val="20000"/>
                        <a:lumOff val="80000"/>
                      </a:schemeClr>
                    </a:solidFill>
                  </a:tcPr>
                </a:tc>
                <a:tc>
                  <a:txBody>
                    <a:bodyPr/>
                    <a:lstStyle/>
                    <a:p>
                      <a:r>
                        <a:rPr lang="en-US" sz="1800" b="1">
                          <a:solidFill>
                            <a:srgbClr val="FFC000"/>
                          </a:solidFill>
                        </a:rPr>
                        <a:t>Y</a:t>
                      </a:r>
                    </a:p>
                  </a:txBody>
                  <a:tcPr>
                    <a:solidFill>
                      <a:schemeClr val="accent1">
                        <a:lumMod val="20000"/>
                        <a:lumOff val="80000"/>
                      </a:schemeClr>
                    </a:solidFill>
                  </a:tcPr>
                </a:tc>
                <a:tc>
                  <a:txBody>
                    <a:bodyPr/>
                    <a:lstStyle/>
                    <a:p>
                      <a:r>
                        <a:rPr lang="en-US" sz="1800"/>
                        <a:t>0.94</a:t>
                      </a:r>
                    </a:p>
                  </a:txBody>
                  <a:tcPr>
                    <a:solidFill>
                      <a:schemeClr val="accent1">
                        <a:lumMod val="20000"/>
                        <a:lumOff val="80000"/>
                      </a:schemeClr>
                    </a:solidFill>
                  </a:tcPr>
                </a:tc>
                <a:extLst>
                  <a:ext uri="{0D108BD9-81ED-4DB2-BD59-A6C34878D82A}">
                    <a16:rowId xmlns:a16="http://schemas.microsoft.com/office/drawing/2014/main" val="241555853"/>
                  </a:ext>
                </a:extLst>
              </a:tr>
              <a:tr h="478445">
                <a:tc>
                  <a:txBody>
                    <a:bodyPr/>
                    <a:lstStyle/>
                    <a:p>
                      <a:r>
                        <a:rPr lang="en-US" sz="1800"/>
                        <a:t>-0.99</a:t>
                      </a:r>
                    </a:p>
                  </a:txBody>
                  <a:tcPr/>
                </a:tc>
                <a:tc>
                  <a:txBody>
                    <a:bodyPr/>
                    <a:lstStyle/>
                    <a:p>
                      <a:r>
                        <a:rPr lang="en-US" sz="1800"/>
                        <a:t>0.37</a:t>
                      </a:r>
                    </a:p>
                  </a:txBody>
                  <a:tcPr/>
                </a:tc>
                <a:tc>
                  <a:txBody>
                    <a:bodyPr/>
                    <a:lstStyle/>
                    <a:p>
                      <a:r>
                        <a:rPr lang="en-US" sz="1800" b="1">
                          <a:solidFill>
                            <a:srgbClr val="7030A0"/>
                          </a:solidFill>
                        </a:rPr>
                        <a:t>P</a:t>
                      </a:r>
                    </a:p>
                  </a:txBody>
                  <a:tcPr>
                    <a:solidFill>
                      <a:srgbClr val="FBF4D7"/>
                    </a:solidFill>
                  </a:tcPr>
                </a:tc>
                <a:tc>
                  <a:txBody>
                    <a:bodyPr/>
                    <a:lstStyle/>
                    <a:p>
                      <a:r>
                        <a:rPr lang="en-US" sz="1800" b="1">
                          <a:solidFill>
                            <a:srgbClr val="7030A0"/>
                          </a:solidFill>
                        </a:rPr>
                        <a:t>P</a:t>
                      </a:r>
                    </a:p>
                  </a:txBody>
                  <a:tcPr>
                    <a:solidFill>
                      <a:srgbClr val="FBF4D7"/>
                    </a:solidFill>
                  </a:tcPr>
                </a:tc>
                <a:tc>
                  <a:txBody>
                    <a:bodyPr/>
                    <a:lstStyle/>
                    <a:p>
                      <a:r>
                        <a:rPr lang="en-US" sz="1800"/>
                        <a:t>1.0</a:t>
                      </a:r>
                    </a:p>
                  </a:txBody>
                  <a:tcPr>
                    <a:solidFill>
                      <a:srgbClr val="FBF4D7"/>
                    </a:solidFill>
                  </a:tcPr>
                </a:tc>
                <a:tc>
                  <a:txBody>
                    <a:bodyPr/>
                    <a:lstStyle/>
                    <a:p>
                      <a:r>
                        <a:rPr lang="en-US" sz="1800" b="1">
                          <a:solidFill>
                            <a:srgbClr val="7030A0"/>
                          </a:solidFill>
                        </a:rPr>
                        <a:t>P</a:t>
                      </a:r>
                    </a:p>
                  </a:txBody>
                  <a:tcPr>
                    <a:solidFill>
                      <a:schemeClr val="accent1">
                        <a:lumMod val="20000"/>
                        <a:lumOff val="80000"/>
                      </a:schemeClr>
                    </a:solidFill>
                  </a:tcPr>
                </a:tc>
                <a:tc>
                  <a:txBody>
                    <a:bodyPr/>
                    <a:lstStyle/>
                    <a:p>
                      <a:r>
                        <a:rPr lang="en-US" sz="1800" b="1">
                          <a:solidFill>
                            <a:srgbClr val="7030A0"/>
                          </a:solidFill>
                        </a:rPr>
                        <a:t>P</a:t>
                      </a:r>
                    </a:p>
                  </a:txBody>
                  <a:tcPr>
                    <a:solidFill>
                      <a:schemeClr val="accent1">
                        <a:lumMod val="20000"/>
                        <a:lumOff val="80000"/>
                      </a:schemeClr>
                    </a:solidFill>
                  </a:tcPr>
                </a:tc>
                <a:tc>
                  <a:txBody>
                    <a:bodyPr/>
                    <a:lstStyle/>
                    <a:p>
                      <a:r>
                        <a:rPr lang="en-US" sz="1800"/>
                        <a:t>0.87</a:t>
                      </a:r>
                    </a:p>
                  </a:txBody>
                  <a:tcPr>
                    <a:solidFill>
                      <a:schemeClr val="accent1">
                        <a:lumMod val="20000"/>
                        <a:lumOff val="80000"/>
                      </a:schemeClr>
                    </a:solidFill>
                  </a:tcPr>
                </a:tc>
                <a:extLst>
                  <a:ext uri="{0D108BD9-81ED-4DB2-BD59-A6C34878D82A}">
                    <a16:rowId xmlns:a16="http://schemas.microsoft.com/office/drawing/2014/main" val="896031274"/>
                  </a:ext>
                </a:extLst>
              </a:tr>
              <a:tr h="478445">
                <a:tc>
                  <a:txBody>
                    <a:bodyPr/>
                    <a:lstStyle/>
                    <a:p>
                      <a:r>
                        <a:rPr lang="en-US" sz="1800"/>
                        <a:t>1.73</a:t>
                      </a:r>
                    </a:p>
                  </a:txBody>
                  <a:tcPr/>
                </a:tc>
                <a:tc>
                  <a:txBody>
                    <a:bodyPr/>
                    <a:lstStyle/>
                    <a:p>
                      <a:r>
                        <a:rPr lang="en-US" sz="1800"/>
                        <a:t>-0.32</a:t>
                      </a:r>
                    </a:p>
                  </a:txBody>
                  <a:tcPr/>
                </a:tc>
                <a:tc>
                  <a:txBody>
                    <a:bodyPr/>
                    <a:lstStyle/>
                    <a:p>
                      <a:r>
                        <a:rPr lang="en-US" sz="1800" b="1">
                          <a:solidFill>
                            <a:srgbClr val="FFC000"/>
                          </a:solidFill>
                        </a:rPr>
                        <a:t>Y</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1.0</a:t>
                      </a:r>
                    </a:p>
                  </a:txBody>
                  <a:tcPr>
                    <a:solidFill>
                      <a:srgbClr val="FBF4D7"/>
                    </a:solidFill>
                  </a:tcPr>
                </a:tc>
                <a:tc>
                  <a:txBody>
                    <a:bodyPr/>
                    <a:lstStyle/>
                    <a:p>
                      <a:r>
                        <a:rPr lang="en-US" sz="1800" b="1">
                          <a:solidFill>
                            <a:srgbClr val="FFC000"/>
                          </a:solidFill>
                        </a:rPr>
                        <a:t>Y</a:t>
                      </a:r>
                    </a:p>
                  </a:txBody>
                  <a:tcPr>
                    <a:solidFill>
                      <a:schemeClr val="accent1">
                        <a:lumMod val="20000"/>
                        <a:lumOff val="80000"/>
                      </a:schemeClr>
                    </a:solidFill>
                  </a:tcPr>
                </a:tc>
                <a:tc>
                  <a:txBody>
                    <a:bodyPr/>
                    <a:lstStyle/>
                    <a:p>
                      <a:r>
                        <a:rPr lang="en-US" sz="1800" b="1">
                          <a:solidFill>
                            <a:srgbClr val="FFC000"/>
                          </a:solidFill>
                        </a:rPr>
                        <a:t>Y</a:t>
                      </a:r>
                    </a:p>
                  </a:txBody>
                  <a:tcPr>
                    <a:solidFill>
                      <a:schemeClr val="accent1">
                        <a:lumMod val="20000"/>
                        <a:lumOff val="80000"/>
                      </a:schemeClr>
                    </a:solidFill>
                  </a:tcPr>
                </a:tc>
                <a:tc>
                  <a:txBody>
                    <a:bodyPr/>
                    <a:lstStyle/>
                    <a:p>
                      <a:r>
                        <a:rPr lang="en-US" sz="1800"/>
                        <a:t>0.93</a:t>
                      </a:r>
                    </a:p>
                  </a:txBody>
                  <a:tcPr>
                    <a:solidFill>
                      <a:schemeClr val="accent1">
                        <a:lumMod val="20000"/>
                        <a:lumOff val="80000"/>
                      </a:schemeClr>
                    </a:solidFill>
                  </a:tcPr>
                </a:tc>
                <a:extLst>
                  <a:ext uri="{0D108BD9-81ED-4DB2-BD59-A6C34878D82A}">
                    <a16:rowId xmlns:a16="http://schemas.microsoft.com/office/drawing/2014/main" val="3294639713"/>
                  </a:ext>
                </a:extLst>
              </a:tr>
              <a:tr h="478445">
                <a:tc>
                  <a:txBody>
                    <a:bodyPr/>
                    <a:lstStyle/>
                    <a:p>
                      <a:r>
                        <a:rPr lang="en-US" sz="1800"/>
                        <a:t>0.95</a:t>
                      </a:r>
                    </a:p>
                  </a:txBody>
                  <a:tcPr/>
                </a:tc>
                <a:tc>
                  <a:txBody>
                    <a:bodyPr/>
                    <a:lstStyle/>
                    <a:p>
                      <a:r>
                        <a:rPr lang="en-US" sz="1800"/>
                        <a:t>-0.55</a:t>
                      </a:r>
                    </a:p>
                  </a:txBody>
                  <a:tcPr/>
                </a:tc>
                <a:tc>
                  <a:txBody>
                    <a:bodyPr/>
                    <a:lstStyle/>
                    <a:p>
                      <a:r>
                        <a:rPr lang="en-US" sz="1800" b="1">
                          <a:solidFill>
                            <a:srgbClr val="FFC000"/>
                          </a:solidFill>
                        </a:rPr>
                        <a:t>Y</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1.0</a:t>
                      </a:r>
                    </a:p>
                  </a:txBody>
                  <a:tcPr>
                    <a:solidFill>
                      <a:srgbClr val="FBF4D7"/>
                    </a:solidFill>
                  </a:tcPr>
                </a:tc>
                <a:tc>
                  <a:txBody>
                    <a:bodyPr/>
                    <a:lstStyle/>
                    <a:p>
                      <a:r>
                        <a:rPr lang="en-US" sz="1800" b="1">
                          <a:solidFill>
                            <a:srgbClr val="FFC000"/>
                          </a:solidFill>
                        </a:rPr>
                        <a:t>Y</a:t>
                      </a:r>
                    </a:p>
                  </a:txBody>
                  <a:tcPr>
                    <a:solidFill>
                      <a:schemeClr val="accent1">
                        <a:lumMod val="20000"/>
                        <a:lumOff val="80000"/>
                      </a:schemeClr>
                    </a:solidFill>
                  </a:tcPr>
                </a:tc>
                <a:tc>
                  <a:txBody>
                    <a:bodyPr/>
                    <a:lstStyle/>
                    <a:p>
                      <a:r>
                        <a:rPr lang="en-US" sz="1800" b="1">
                          <a:solidFill>
                            <a:srgbClr val="FFC000"/>
                          </a:solidFill>
                        </a:rPr>
                        <a:t>Y</a:t>
                      </a:r>
                    </a:p>
                  </a:txBody>
                  <a:tcPr>
                    <a:solidFill>
                      <a:schemeClr val="accent1">
                        <a:lumMod val="20000"/>
                        <a:lumOff val="80000"/>
                      </a:schemeClr>
                    </a:solidFill>
                  </a:tcPr>
                </a:tc>
                <a:tc>
                  <a:txBody>
                    <a:bodyPr/>
                    <a:lstStyle/>
                    <a:p>
                      <a:r>
                        <a:rPr lang="en-US" sz="1800"/>
                        <a:t>0.93</a:t>
                      </a:r>
                    </a:p>
                  </a:txBody>
                  <a:tcPr>
                    <a:solidFill>
                      <a:schemeClr val="accent1">
                        <a:lumMod val="20000"/>
                        <a:lumOff val="80000"/>
                      </a:schemeClr>
                    </a:solidFill>
                  </a:tcPr>
                </a:tc>
                <a:extLst>
                  <a:ext uri="{0D108BD9-81ED-4DB2-BD59-A6C34878D82A}">
                    <a16:rowId xmlns:a16="http://schemas.microsoft.com/office/drawing/2014/main" val="259822374"/>
                  </a:ext>
                </a:extLst>
              </a:tr>
              <a:tr h="731520">
                <a:tc gridSpan="2">
                  <a:txBody>
                    <a:bodyPr/>
                    <a:lstStyle/>
                    <a:p>
                      <a:pPr algn="ctr"/>
                      <a:r>
                        <a:rPr lang="en-US" sz="1800" b="0">
                          <a:solidFill>
                            <a:schemeClr val="tx1"/>
                          </a:solidFill>
                        </a:rPr>
                        <a:t>…</a:t>
                      </a:r>
                    </a:p>
                  </a:txBody>
                  <a:tcPr anchor="ctr"/>
                </a:tc>
                <a:tc hMerge="1">
                  <a:txBody>
                    <a:bodyPr/>
                    <a:lstStyle/>
                    <a:p>
                      <a:endParaRPr lang="en-US" sz="1400"/>
                    </a:p>
                  </a:txBody>
                  <a:tcPr/>
                </a:tc>
                <a:tc gridSpan="3">
                  <a:txBody>
                    <a:bodyPr/>
                    <a:lstStyle/>
                    <a:p>
                      <a:pPr marL="0" indent="0" algn="ctr">
                        <a:buNone/>
                      </a:pPr>
                      <a:r>
                        <a:rPr lang="en-US" sz="1800" b="0"/>
                        <a:t>…</a:t>
                      </a:r>
                    </a:p>
                  </a:txBody>
                  <a:tcPr anchor="ctr">
                    <a:solidFill>
                      <a:srgbClr val="FBF4D7"/>
                    </a:solidFill>
                  </a:tcPr>
                </a:tc>
                <a:tc hMerge="1">
                  <a:txBody>
                    <a:bodyPr/>
                    <a:lstStyle/>
                    <a:p>
                      <a:endParaRPr lang="en-US" sz="1400" b="1">
                        <a:solidFill>
                          <a:srgbClr val="FFC000"/>
                        </a:solidFill>
                      </a:endParaRPr>
                    </a:p>
                  </a:txBody>
                  <a:tcPr/>
                </a:tc>
                <a:tc hMerge="1">
                  <a:txBody>
                    <a:bodyPr/>
                    <a:lstStyle/>
                    <a:p>
                      <a:endParaRPr lang="en-US" sz="1400"/>
                    </a:p>
                  </a:txBody>
                  <a:tcPr/>
                </a:tc>
                <a:tc gridSpan="3">
                  <a:txBody>
                    <a:bodyPr/>
                    <a:lstStyle/>
                    <a:p>
                      <a:pPr algn="ctr"/>
                      <a:r>
                        <a:rPr lang="en-US" sz="1800" b="0">
                          <a:solidFill>
                            <a:schemeClr val="tx1"/>
                          </a:solidFill>
                        </a:rPr>
                        <a:t>…</a:t>
                      </a:r>
                    </a:p>
                  </a:txBody>
                  <a:tcPr anchor="ctr">
                    <a:solidFill>
                      <a:schemeClr val="accent1">
                        <a:lumMod val="20000"/>
                        <a:lumOff val="80000"/>
                      </a:schemeClr>
                    </a:solidFill>
                  </a:tcPr>
                </a:tc>
                <a:tc hMerge="1">
                  <a:txBody>
                    <a:bodyPr/>
                    <a:lstStyle/>
                    <a:p>
                      <a:endParaRPr lang="en-US" sz="1400" b="1">
                        <a:solidFill>
                          <a:srgbClr val="FFC000"/>
                        </a:solidFill>
                      </a:endParaRPr>
                    </a:p>
                  </a:txBody>
                  <a:tcPr/>
                </a:tc>
                <a:tc hMerge="1">
                  <a:txBody>
                    <a:bodyPr/>
                    <a:lstStyle/>
                    <a:p>
                      <a:endParaRPr lang="en-US" sz="1400"/>
                    </a:p>
                  </a:txBody>
                  <a:tcPr/>
                </a:tc>
                <a:extLst>
                  <a:ext uri="{0D108BD9-81ED-4DB2-BD59-A6C34878D82A}">
                    <a16:rowId xmlns:a16="http://schemas.microsoft.com/office/drawing/2014/main" val="134107161"/>
                  </a:ext>
                </a:extLst>
              </a:tr>
              <a:tr h="478445">
                <a:tc gridSpan="2">
                  <a:txBody>
                    <a:bodyPr/>
                    <a:lstStyle/>
                    <a:p>
                      <a:pPr algn="ctr"/>
                      <a:r>
                        <a:rPr lang="en-US" sz="1800" b="1">
                          <a:solidFill>
                            <a:schemeClr val="tx1"/>
                          </a:solidFill>
                        </a:rPr>
                        <a:t>Accuracy:</a:t>
                      </a:r>
                    </a:p>
                  </a:txBody>
                  <a:tcPr/>
                </a:tc>
                <a:tc hMerge="1">
                  <a:txBody>
                    <a:bodyPr/>
                    <a:lstStyle/>
                    <a:p>
                      <a:endParaRPr lang="en-US"/>
                    </a:p>
                  </a:txBody>
                  <a:tcPr/>
                </a:tc>
                <a:tc gridSpan="3">
                  <a:txBody>
                    <a:bodyPr/>
                    <a:lstStyle/>
                    <a:p>
                      <a:pPr marL="0" indent="0" algn="ctr">
                        <a:buNone/>
                      </a:pPr>
                      <a:r>
                        <a:rPr lang="en-US" sz="1800" b="0"/>
                        <a:t>100%</a:t>
                      </a:r>
                    </a:p>
                  </a:txBody>
                  <a:tcPr>
                    <a:solidFill>
                      <a:srgbClr val="FBF4D7"/>
                    </a:solidFill>
                  </a:tcPr>
                </a:tc>
                <a:tc hMerge="1">
                  <a:txBody>
                    <a:bodyPr/>
                    <a:lstStyle/>
                    <a:p>
                      <a:endParaRPr lang="en-US"/>
                    </a:p>
                  </a:txBody>
                  <a:tcPr/>
                </a:tc>
                <a:tc hMerge="1">
                  <a:txBody>
                    <a:bodyPr/>
                    <a:lstStyle/>
                    <a:p>
                      <a:endParaRPr lang="en-US"/>
                    </a:p>
                  </a:txBody>
                  <a:tcPr/>
                </a:tc>
                <a:tc gridSpan="3">
                  <a:txBody>
                    <a:bodyPr/>
                    <a:lstStyle/>
                    <a:p>
                      <a:pPr algn="ctr"/>
                      <a:r>
                        <a:rPr lang="en-US" sz="1800" b="0">
                          <a:solidFill>
                            <a:schemeClr val="tx1"/>
                          </a:solidFill>
                        </a:rPr>
                        <a:t>100%</a:t>
                      </a:r>
                    </a:p>
                  </a:txBody>
                  <a:tcPr>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0716093"/>
                  </a:ext>
                </a:extLst>
              </a:tr>
              <a:tr h="478445">
                <a:tc gridSpan="2">
                  <a:txBody>
                    <a:bodyPr/>
                    <a:lstStyle/>
                    <a:p>
                      <a:pPr algn="ctr"/>
                      <a:r>
                        <a:rPr lang="en-US" sz="1800" b="1">
                          <a:solidFill>
                            <a:schemeClr val="tx1"/>
                          </a:solidFill>
                        </a:rPr>
                        <a:t>Avg Confidence:</a:t>
                      </a:r>
                    </a:p>
                  </a:txBody>
                  <a:tcPr/>
                </a:tc>
                <a:tc hMerge="1">
                  <a:txBody>
                    <a:bodyPr/>
                    <a:lstStyle/>
                    <a:p>
                      <a:endParaRPr lang="en-US"/>
                    </a:p>
                  </a:txBody>
                  <a:tcPr/>
                </a:tc>
                <a:tc gridSpan="3">
                  <a:txBody>
                    <a:bodyPr/>
                    <a:lstStyle/>
                    <a:p>
                      <a:pPr marL="0" indent="0" algn="ctr">
                        <a:buNone/>
                      </a:pPr>
                      <a:r>
                        <a:rPr lang="en-US" sz="1800" b="0"/>
                        <a:t>0.99</a:t>
                      </a:r>
                    </a:p>
                  </a:txBody>
                  <a:tcPr>
                    <a:solidFill>
                      <a:srgbClr val="FBF4D7"/>
                    </a:solidFill>
                  </a:tcPr>
                </a:tc>
                <a:tc hMerge="1">
                  <a:txBody>
                    <a:bodyPr/>
                    <a:lstStyle/>
                    <a:p>
                      <a:endParaRPr lang="en-US"/>
                    </a:p>
                  </a:txBody>
                  <a:tcPr/>
                </a:tc>
                <a:tc hMerge="1">
                  <a:txBody>
                    <a:bodyPr/>
                    <a:lstStyle/>
                    <a:p>
                      <a:endParaRPr lang="en-US"/>
                    </a:p>
                  </a:txBody>
                  <a:tcPr/>
                </a:tc>
                <a:tc gridSpan="3">
                  <a:txBody>
                    <a:bodyPr/>
                    <a:lstStyle/>
                    <a:p>
                      <a:pPr algn="ctr"/>
                      <a:r>
                        <a:rPr lang="en-US" sz="1800" b="0" dirty="0">
                          <a:solidFill>
                            <a:schemeClr val="tx1"/>
                          </a:solidFill>
                        </a:rPr>
                        <a:t>0.91</a:t>
                      </a:r>
                    </a:p>
                  </a:txBody>
                  <a:tcPr>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2388805"/>
                  </a:ext>
                </a:extLst>
              </a:tr>
            </a:tbl>
          </a:graphicData>
        </a:graphic>
      </p:graphicFrame>
      <p:pic>
        <p:nvPicPr>
          <p:cNvPr id="6" name="Content Placeholder 12">
            <a:extLst>
              <a:ext uri="{FF2B5EF4-FFF2-40B4-BE49-F238E27FC236}">
                <a16:creationId xmlns:a16="http://schemas.microsoft.com/office/drawing/2014/main" id="{05A0F188-8DC6-6435-810F-BE6759BF62F3}"/>
              </a:ext>
            </a:extLst>
          </p:cNvPr>
          <p:cNvPicPr>
            <a:picLocks noChangeAspect="1"/>
          </p:cNvPicPr>
          <p:nvPr/>
        </p:nvPicPr>
        <p:blipFill>
          <a:blip r:embed="rId2"/>
          <a:stretch>
            <a:fillRect/>
          </a:stretch>
        </p:blipFill>
        <p:spPr>
          <a:xfrm>
            <a:off x="8905854" y="1538655"/>
            <a:ext cx="3215076" cy="2341846"/>
          </a:xfrm>
          <a:prstGeom prst="rect">
            <a:avLst/>
          </a:prstGeom>
        </p:spPr>
      </p:pic>
    </p:spTree>
    <p:extLst>
      <p:ext uri="{BB962C8B-B14F-4D97-AF65-F5344CB8AC3E}">
        <p14:creationId xmlns:p14="http://schemas.microsoft.com/office/powerpoint/2010/main" val="198981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C5B2A0-75E5-55EE-C60A-604E2FAE0FE6}"/>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a:p>
        </p:txBody>
      </p:sp>
      <p:sp>
        <p:nvSpPr>
          <p:cNvPr id="3" name="Title 2">
            <a:extLst>
              <a:ext uri="{FF2B5EF4-FFF2-40B4-BE49-F238E27FC236}">
                <a16:creationId xmlns:a16="http://schemas.microsoft.com/office/drawing/2014/main" id="{9B9D1F4A-AA20-A2B5-F56C-F0EC86672E2E}"/>
              </a:ext>
            </a:extLst>
          </p:cNvPr>
          <p:cNvSpPr>
            <a:spLocks noGrp="1"/>
          </p:cNvSpPr>
          <p:nvPr>
            <p:ph type="title"/>
          </p:nvPr>
        </p:nvSpPr>
        <p:spPr/>
        <p:txBody>
          <a:bodyPr/>
          <a:lstStyle/>
          <a:p>
            <a:r>
              <a:rPr lang="en-US"/>
              <a:t>An important difference</a:t>
            </a:r>
          </a:p>
        </p:txBody>
      </p:sp>
      <p:pic>
        <p:nvPicPr>
          <p:cNvPr id="5" name="Content Placeholder 9">
            <a:extLst>
              <a:ext uri="{FF2B5EF4-FFF2-40B4-BE49-F238E27FC236}">
                <a16:creationId xmlns:a16="http://schemas.microsoft.com/office/drawing/2014/main" id="{13AE0081-3120-500C-0403-9524DCCD18F0}"/>
              </a:ext>
            </a:extLst>
          </p:cNvPr>
          <p:cNvPicPr>
            <a:picLocks noChangeAspect="1"/>
          </p:cNvPicPr>
          <p:nvPr/>
        </p:nvPicPr>
        <p:blipFill>
          <a:blip r:embed="rId2"/>
          <a:srcRect l="8641" b="6269"/>
          <a:stretch/>
        </p:blipFill>
        <p:spPr>
          <a:xfrm>
            <a:off x="7690037" y="1841405"/>
            <a:ext cx="3601277" cy="2743200"/>
          </a:xfrm>
          <a:prstGeom prst="rect">
            <a:avLst/>
          </a:prstGeom>
        </p:spPr>
      </p:pic>
      <p:pic>
        <p:nvPicPr>
          <p:cNvPr id="7" name="Picture 6">
            <a:extLst>
              <a:ext uri="{FF2B5EF4-FFF2-40B4-BE49-F238E27FC236}">
                <a16:creationId xmlns:a16="http://schemas.microsoft.com/office/drawing/2014/main" id="{3D1D244E-9FC7-BCB5-015B-028E4E31BBC5}"/>
              </a:ext>
            </a:extLst>
          </p:cNvPr>
          <p:cNvPicPr>
            <a:picLocks noChangeAspect="1"/>
          </p:cNvPicPr>
          <p:nvPr/>
        </p:nvPicPr>
        <p:blipFill>
          <a:blip r:embed="rId3"/>
          <a:srcRect l="8685" b="6339"/>
          <a:stretch/>
        </p:blipFill>
        <p:spPr>
          <a:xfrm>
            <a:off x="3825464" y="1841405"/>
            <a:ext cx="3602265" cy="2743200"/>
          </a:xfrm>
          <a:prstGeom prst="rect">
            <a:avLst/>
          </a:prstGeom>
        </p:spPr>
      </p:pic>
      <p:graphicFrame>
        <p:nvGraphicFramePr>
          <p:cNvPr id="10" name="Table 9">
            <a:extLst>
              <a:ext uri="{FF2B5EF4-FFF2-40B4-BE49-F238E27FC236}">
                <a16:creationId xmlns:a16="http://schemas.microsoft.com/office/drawing/2014/main" id="{BC46288D-CD22-22E4-9C52-61C5829077F8}"/>
              </a:ext>
            </a:extLst>
          </p:cNvPr>
          <p:cNvGraphicFramePr>
            <a:graphicFrameLocks noGrp="1"/>
          </p:cNvGraphicFramePr>
          <p:nvPr>
            <p:extLst>
              <p:ext uri="{D42A27DB-BD31-4B8C-83A1-F6EECF244321}">
                <p14:modId xmlns:p14="http://schemas.microsoft.com/office/powerpoint/2010/main" val="2838565857"/>
              </p:ext>
            </p:extLst>
          </p:nvPr>
        </p:nvGraphicFramePr>
        <p:xfrm>
          <a:off x="847638" y="4762281"/>
          <a:ext cx="10397723" cy="1322650"/>
        </p:xfrm>
        <a:graphic>
          <a:graphicData uri="http://schemas.openxmlformats.org/drawingml/2006/table">
            <a:tbl>
              <a:tblPr firstRow="1" bandRow="1">
                <a:tableStyleId>{7E9639D4-E3E2-4D34-9284-5A2195B3D0D7}</a:tableStyleId>
              </a:tblPr>
              <a:tblGrid>
                <a:gridCol w="2585693">
                  <a:extLst>
                    <a:ext uri="{9D8B030D-6E8A-4147-A177-3AD203B41FA5}">
                      <a16:colId xmlns:a16="http://schemas.microsoft.com/office/drawing/2014/main" val="3676171893"/>
                    </a:ext>
                  </a:extLst>
                </a:gridCol>
                <a:gridCol w="3933489">
                  <a:extLst>
                    <a:ext uri="{9D8B030D-6E8A-4147-A177-3AD203B41FA5}">
                      <a16:colId xmlns:a16="http://schemas.microsoft.com/office/drawing/2014/main" val="2837337957"/>
                    </a:ext>
                  </a:extLst>
                </a:gridCol>
                <a:gridCol w="3878541">
                  <a:extLst>
                    <a:ext uri="{9D8B030D-6E8A-4147-A177-3AD203B41FA5}">
                      <a16:colId xmlns:a16="http://schemas.microsoft.com/office/drawing/2014/main" val="1337738267"/>
                    </a:ext>
                  </a:extLst>
                </a:gridCol>
              </a:tblGrid>
              <a:tr h="0">
                <a:tc>
                  <a:txBody>
                    <a:bodyPr/>
                    <a:lstStyle/>
                    <a:p>
                      <a:endParaRPr lang="en-US" sz="1800"/>
                    </a:p>
                  </a:txBody>
                  <a:tcPr/>
                </a:tc>
                <a:tc>
                  <a:txBody>
                    <a:bodyPr/>
                    <a:lstStyle/>
                    <a:p>
                      <a:pPr algn="ctr"/>
                      <a:r>
                        <a:rPr lang="en-US" sz="1800"/>
                        <a:t>Neural Network Classifier</a:t>
                      </a:r>
                    </a:p>
                  </a:txBody>
                  <a:tcPr/>
                </a:tc>
                <a:tc>
                  <a:txBody>
                    <a:bodyPr/>
                    <a:lstStyle/>
                    <a:p>
                      <a:pPr algn="ctr"/>
                      <a:r>
                        <a:rPr lang="en-US" sz="1800" dirty="0"/>
                        <a:t>Our Approach</a:t>
                      </a:r>
                    </a:p>
                  </a:txBody>
                  <a:tcPr/>
                </a:tc>
                <a:extLst>
                  <a:ext uri="{0D108BD9-81ED-4DB2-BD59-A6C34878D82A}">
                    <a16:rowId xmlns:a16="http://schemas.microsoft.com/office/drawing/2014/main" val="1326155764"/>
                  </a:ext>
                </a:extLst>
              </a:tr>
              <a:tr h="478445">
                <a:tc>
                  <a:txBody>
                    <a:bodyPr/>
                    <a:lstStyle/>
                    <a:p>
                      <a:pPr algn="ctr"/>
                      <a:r>
                        <a:rPr lang="en-US" sz="1800" b="1">
                          <a:solidFill>
                            <a:schemeClr val="tx1"/>
                          </a:solidFill>
                        </a:rPr>
                        <a:t>Accuracy:</a:t>
                      </a:r>
                    </a:p>
                  </a:txBody>
                  <a:tcPr/>
                </a:tc>
                <a:tc>
                  <a:txBody>
                    <a:bodyPr/>
                    <a:lstStyle/>
                    <a:p>
                      <a:pPr marL="0" indent="0" algn="ctr">
                        <a:buNone/>
                      </a:pPr>
                      <a:r>
                        <a:rPr lang="en-US" b="0"/>
                        <a:t>100%</a:t>
                      </a:r>
                    </a:p>
                  </a:txBody>
                  <a:tcPr>
                    <a:solidFill>
                      <a:srgbClr val="FBF4D7"/>
                    </a:solidFill>
                  </a:tcPr>
                </a:tc>
                <a:tc>
                  <a:txBody>
                    <a:bodyPr/>
                    <a:lstStyle/>
                    <a:p>
                      <a:pPr algn="ctr"/>
                      <a:r>
                        <a:rPr lang="en-US" sz="1800" b="0">
                          <a:solidFill>
                            <a:schemeClr val="tx1"/>
                          </a:solidFill>
                        </a:rPr>
                        <a:t>100%</a:t>
                      </a:r>
                    </a:p>
                  </a:txBody>
                  <a:tcPr>
                    <a:solidFill>
                      <a:schemeClr val="accent1">
                        <a:lumMod val="20000"/>
                        <a:lumOff val="80000"/>
                      </a:schemeClr>
                    </a:solidFill>
                  </a:tcPr>
                </a:tc>
                <a:extLst>
                  <a:ext uri="{0D108BD9-81ED-4DB2-BD59-A6C34878D82A}">
                    <a16:rowId xmlns:a16="http://schemas.microsoft.com/office/drawing/2014/main" val="3421407140"/>
                  </a:ext>
                </a:extLst>
              </a:tr>
              <a:tr h="478445">
                <a:tc>
                  <a:txBody>
                    <a:bodyPr/>
                    <a:lstStyle/>
                    <a:p>
                      <a:pPr algn="ctr"/>
                      <a:r>
                        <a:rPr lang="en-US" sz="1800" b="1">
                          <a:solidFill>
                            <a:schemeClr val="tx1"/>
                          </a:solidFill>
                        </a:rPr>
                        <a:t>Avg Confidence:</a:t>
                      </a:r>
                    </a:p>
                  </a:txBody>
                  <a:tcPr/>
                </a:tc>
                <a:tc>
                  <a:txBody>
                    <a:bodyPr/>
                    <a:lstStyle/>
                    <a:p>
                      <a:pPr marL="0" indent="0" algn="ctr">
                        <a:buNone/>
                      </a:pPr>
                      <a:r>
                        <a:rPr lang="en-US" b="0"/>
                        <a:t>0.99</a:t>
                      </a:r>
                    </a:p>
                  </a:txBody>
                  <a:tcPr>
                    <a:solidFill>
                      <a:srgbClr val="FBF4D7"/>
                    </a:solidFill>
                  </a:tcPr>
                </a:tc>
                <a:tc>
                  <a:txBody>
                    <a:bodyPr/>
                    <a:lstStyle/>
                    <a:p>
                      <a:pPr algn="ctr"/>
                      <a:r>
                        <a:rPr lang="en-US" sz="1800" b="0" dirty="0">
                          <a:solidFill>
                            <a:schemeClr val="tx1"/>
                          </a:solidFill>
                        </a:rPr>
                        <a:t>0.91</a:t>
                      </a:r>
                    </a:p>
                  </a:txBody>
                  <a:tcPr>
                    <a:solidFill>
                      <a:schemeClr val="accent1">
                        <a:lumMod val="20000"/>
                        <a:lumOff val="80000"/>
                      </a:schemeClr>
                    </a:solidFill>
                  </a:tcPr>
                </a:tc>
                <a:extLst>
                  <a:ext uri="{0D108BD9-81ED-4DB2-BD59-A6C34878D82A}">
                    <a16:rowId xmlns:a16="http://schemas.microsoft.com/office/drawing/2014/main" val="1842180123"/>
                  </a:ext>
                </a:extLst>
              </a:tr>
            </a:tbl>
          </a:graphicData>
        </a:graphic>
      </p:graphicFrame>
      <p:sp>
        <p:nvSpPr>
          <p:cNvPr id="11" name="TextBox 10">
            <a:extLst>
              <a:ext uri="{FF2B5EF4-FFF2-40B4-BE49-F238E27FC236}">
                <a16:creationId xmlns:a16="http://schemas.microsoft.com/office/drawing/2014/main" id="{9F691199-784A-05C2-0BEF-0710160A3B75}"/>
              </a:ext>
            </a:extLst>
          </p:cNvPr>
          <p:cNvSpPr txBox="1"/>
          <p:nvPr/>
        </p:nvSpPr>
        <p:spPr>
          <a:xfrm>
            <a:off x="3377147" y="1559926"/>
            <a:ext cx="3760909" cy="400110"/>
          </a:xfrm>
          <a:prstGeom prst="rect">
            <a:avLst/>
          </a:prstGeom>
          <a:noFill/>
        </p:spPr>
        <p:txBody>
          <a:bodyPr wrap="square">
            <a:spAutoFit/>
          </a:bodyPr>
          <a:lstStyle/>
          <a:p>
            <a:pPr algn="ctr"/>
            <a:r>
              <a:rPr lang="en-US" sz="2000"/>
              <a:t>Neural Network Classifier</a:t>
            </a:r>
          </a:p>
        </p:txBody>
      </p:sp>
      <p:sp>
        <p:nvSpPr>
          <p:cNvPr id="12" name="TextBox 11">
            <a:extLst>
              <a:ext uri="{FF2B5EF4-FFF2-40B4-BE49-F238E27FC236}">
                <a16:creationId xmlns:a16="http://schemas.microsoft.com/office/drawing/2014/main" id="{4075219B-943F-6CFE-D60C-9E87560BC594}"/>
              </a:ext>
            </a:extLst>
          </p:cNvPr>
          <p:cNvSpPr txBox="1"/>
          <p:nvPr/>
        </p:nvSpPr>
        <p:spPr>
          <a:xfrm>
            <a:off x="7268097" y="1559926"/>
            <a:ext cx="3760909" cy="400110"/>
          </a:xfrm>
          <a:prstGeom prst="rect">
            <a:avLst/>
          </a:prstGeom>
          <a:noFill/>
        </p:spPr>
        <p:txBody>
          <a:bodyPr wrap="square">
            <a:spAutoFit/>
          </a:bodyPr>
          <a:lstStyle/>
          <a:p>
            <a:pPr algn="ctr"/>
            <a:r>
              <a:rPr lang="en-US" sz="2000" dirty="0"/>
              <a:t>Our Approach</a:t>
            </a:r>
          </a:p>
        </p:txBody>
      </p:sp>
    </p:spTree>
    <p:extLst>
      <p:ext uri="{BB962C8B-B14F-4D97-AF65-F5344CB8AC3E}">
        <p14:creationId xmlns:p14="http://schemas.microsoft.com/office/powerpoint/2010/main" val="321420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8">
            <a:extLst>
              <a:ext uri="{FF2B5EF4-FFF2-40B4-BE49-F238E27FC236}">
                <a16:creationId xmlns:a16="http://schemas.microsoft.com/office/drawing/2014/main" id="{039456CD-8EE7-77EA-5916-5F4DF47A6D09}"/>
              </a:ext>
            </a:extLst>
          </p:cNvPr>
          <p:cNvPicPr>
            <a:picLocks noChangeAspect="1"/>
          </p:cNvPicPr>
          <p:nvPr/>
        </p:nvPicPr>
        <p:blipFill>
          <a:blip r:embed="rId2"/>
          <a:stretch>
            <a:fillRect/>
          </a:stretch>
        </p:blipFill>
        <p:spPr>
          <a:xfrm>
            <a:off x="8876717" y="1462087"/>
            <a:ext cx="3273350" cy="2418414"/>
          </a:xfrm>
          <a:prstGeom prst="rect">
            <a:avLst/>
          </a:prstGeom>
        </p:spPr>
      </p:pic>
      <p:sp>
        <p:nvSpPr>
          <p:cNvPr id="2" name="Slide Number Placeholder 1">
            <a:extLst>
              <a:ext uri="{FF2B5EF4-FFF2-40B4-BE49-F238E27FC236}">
                <a16:creationId xmlns:a16="http://schemas.microsoft.com/office/drawing/2014/main" id="{B37EC596-7A8F-693E-8ECE-9A6C92F303AA}"/>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a:p>
        </p:txBody>
      </p:sp>
      <p:sp>
        <p:nvSpPr>
          <p:cNvPr id="3" name="Title 2">
            <a:extLst>
              <a:ext uri="{FF2B5EF4-FFF2-40B4-BE49-F238E27FC236}">
                <a16:creationId xmlns:a16="http://schemas.microsoft.com/office/drawing/2014/main" id="{377BCD6B-7B4C-299A-CFB2-8FEEE0129D52}"/>
              </a:ext>
            </a:extLst>
          </p:cNvPr>
          <p:cNvSpPr>
            <a:spLocks noGrp="1"/>
          </p:cNvSpPr>
          <p:nvPr>
            <p:ph type="title"/>
          </p:nvPr>
        </p:nvSpPr>
        <p:spPr/>
        <p:txBody>
          <a:bodyPr/>
          <a:lstStyle/>
          <a:p>
            <a:r>
              <a:rPr lang="en-US"/>
              <a:t>Out of distribution data</a:t>
            </a:r>
          </a:p>
        </p:txBody>
      </p:sp>
      <p:graphicFrame>
        <p:nvGraphicFramePr>
          <p:cNvPr id="5" name="Content Placeholder 14">
            <a:extLst>
              <a:ext uri="{FF2B5EF4-FFF2-40B4-BE49-F238E27FC236}">
                <a16:creationId xmlns:a16="http://schemas.microsoft.com/office/drawing/2014/main" id="{80AB7C77-2101-E1C1-3A69-5841C2AC70F7}"/>
              </a:ext>
            </a:extLst>
          </p:cNvPr>
          <p:cNvGraphicFramePr>
            <a:graphicFrameLocks/>
          </p:cNvGraphicFramePr>
          <p:nvPr>
            <p:extLst>
              <p:ext uri="{D42A27DB-BD31-4B8C-83A1-F6EECF244321}">
                <p14:modId xmlns:p14="http://schemas.microsoft.com/office/powerpoint/2010/main" val="3769201141"/>
              </p:ext>
            </p:extLst>
          </p:nvPr>
        </p:nvGraphicFramePr>
        <p:xfrm>
          <a:off x="483577" y="1110396"/>
          <a:ext cx="8308734" cy="5037525"/>
        </p:xfrm>
        <a:graphic>
          <a:graphicData uri="http://schemas.openxmlformats.org/drawingml/2006/table">
            <a:tbl>
              <a:tblPr firstRow="1" bandRow="1">
                <a:tableStyleId>{7E9639D4-E3E2-4D34-9284-5A2195B3D0D7}</a:tableStyleId>
              </a:tblPr>
              <a:tblGrid>
                <a:gridCol w="1033103">
                  <a:extLst>
                    <a:ext uri="{9D8B030D-6E8A-4147-A177-3AD203B41FA5}">
                      <a16:colId xmlns:a16="http://schemas.microsoft.com/office/drawing/2014/main" val="4070897463"/>
                    </a:ext>
                  </a:extLst>
                </a:gridCol>
                <a:gridCol w="1033103">
                  <a:extLst>
                    <a:ext uri="{9D8B030D-6E8A-4147-A177-3AD203B41FA5}">
                      <a16:colId xmlns:a16="http://schemas.microsoft.com/office/drawing/2014/main" val="986819193"/>
                    </a:ext>
                  </a:extLst>
                </a:gridCol>
                <a:gridCol w="1077012">
                  <a:extLst>
                    <a:ext uri="{9D8B030D-6E8A-4147-A177-3AD203B41FA5}">
                      <a16:colId xmlns:a16="http://schemas.microsoft.com/office/drawing/2014/main" val="2263855011"/>
                    </a:ext>
                  </a:extLst>
                </a:gridCol>
                <a:gridCol w="1033103">
                  <a:extLst>
                    <a:ext uri="{9D8B030D-6E8A-4147-A177-3AD203B41FA5}">
                      <a16:colId xmlns:a16="http://schemas.microsoft.com/office/drawing/2014/main" val="1984467491"/>
                    </a:ext>
                  </a:extLst>
                </a:gridCol>
                <a:gridCol w="1033103">
                  <a:extLst>
                    <a:ext uri="{9D8B030D-6E8A-4147-A177-3AD203B41FA5}">
                      <a16:colId xmlns:a16="http://schemas.microsoft.com/office/drawing/2014/main" val="988931100"/>
                    </a:ext>
                  </a:extLst>
                </a:gridCol>
                <a:gridCol w="1033104">
                  <a:extLst>
                    <a:ext uri="{9D8B030D-6E8A-4147-A177-3AD203B41FA5}">
                      <a16:colId xmlns:a16="http://schemas.microsoft.com/office/drawing/2014/main" val="4291052753"/>
                    </a:ext>
                  </a:extLst>
                </a:gridCol>
                <a:gridCol w="1033103">
                  <a:extLst>
                    <a:ext uri="{9D8B030D-6E8A-4147-A177-3AD203B41FA5}">
                      <a16:colId xmlns:a16="http://schemas.microsoft.com/office/drawing/2014/main" val="2627909949"/>
                    </a:ext>
                  </a:extLst>
                </a:gridCol>
                <a:gridCol w="1033103">
                  <a:extLst>
                    <a:ext uri="{9D8B030D-6E8A-4147-A177-3AD203B41FA5}">
                      <a16:colId xmlns:a16="http://schemas.microsoft.com/office/drawing/2014/main" val="437142315"/>
                    </a:ext>
                  </a:extLst>
                </a:gridCol>
              </a:tblGrid>
              <a:tr h="478445">
                <a:tc gridSpan="2">
                  <a:txBody>
                    <a:bodyPr/>
                    <a:lstStyle/>
                    <a:p>
                      <a:r>
                        <a:rPr lang="en-US" sz="1800"/>
                        <a:t>Test Data</a:t>
                      </a:r>
                    </a:p>
                  </a:txBody>
                  <a:tcPr/>
                </a:tc>
                <a:tc hMerge="1">
                  <a:txBody>
                    <a:bodyPr/>
                    <a:lstStyle/>
                    <a:p>
                      <a:endParaRPr lang="en-US" sz="1800"/>
                    </a:p>
                  </a:txBody>
                  <a:tcPr/>
                </a:tc>
                <a:tc gridSpan="3">
                  <a:txBody>
                    <a:bodyPr/>
                    <a:lstStyle/>
                    <a:p>
                      <a:r>
                        <a:rPr lang="en-US" sz="1800"/>
                        <a:t>Neural Network</a:t>
                      </a:r>
                    </a:p>
                  </a:txBody>
                  <a:tcPr/>
                </a:tc>
                <a:tc hMerge="1">
                  <a:txBody>
                    <a:bodyPr/>
                    <a:lstStyle/>
                    <a:p>
                      <a:endParaRPr lang="en-US" sz="1400"/>
                    </a:p>
                  </a:txBody>
                  <a:tcPr/>
                </a:tc>
                <a:tc hMerge="1">
                  <a:txBody>
                    <a:bodyPr/>
                    <a:lstStyle/>
                    <a:p>
                      <a:endParaRPr lang="en-US" sz="1400"/>
                    </a:p>
                  </a:txBody>
                  <a:tcPr/>
                </a:tc>
                <a:tc gridSpan="3">
                  <a:txBody>
                    <a:bodyPr/>
                    <a:lstStyle/>
                    <a:p>
                      <a:r>
                        <a:rPr lang="en-US" sz="1800" dirty="0"/>
                        <a:t>Our Approach</a:t>
                      </a:r>
                    </a:p>
                  </a:txBody>
                  <a:tcPr/>
                </a:tc>
                <a:tc hMerge="1">
                  <a:txBody>
                    <a:bodyPr/>
                    <a:lstStyle/>
                    <a:p>
                      <a:endParaRPr lang="en-US" sz="1400"/>
                    </a:p>
                  </a:txBody>
                  <a:tcPr/>
                </a:tc>
                <a:tc hMerge="1">
                  <a:txBody>
                    <a:bodyPr/>
                    <a:lstStyle/>
                    <a:p>
                      <a:endParaRPr lang="en-US" sz="1400"/>
                    </a:p>
                  </a:txBody>
                  <a:tcPr/>
                </a:tc>
                <a:extLst>
                  <a:ext uri="{0D108BD9-81ED-4DB2-BD59-A6C34878D82A}">
                    <a16:rowId xmlns:a16="http://schemas.microsoft.com/office/drawing/2014/main" val="937237507"/>
                  </a:ext>
                </a:extLst>
              </a:tr>
              <a:tr h="478445">
                <a:tc>
                  <a:txBody>
                    <a:bodyPr/>
                    <a:lstStyle/>
                    <a:p>
                      <a:r>
                        <a:rPr lang="en-US" sz="1800" b="1"/>
                        <a:t>X</a:t>
                      </a:r>
                    </a:p>
                  </a:txBody>
                  <a:tcPr/>
                </a:tc>
                <a:tc>
                  <a:txBody>
                    <a:bodyPr/>
                    <a:lstStyle/>
                    <a:p>
                      <a:r>
                        <a:rPr lang="en-US" sz="1800" b="1"/>
                        <a:t>Y</a:t>
                      </a:r>
                    </a:p>
                  </a:txBody>
                  <a:tcPr/>
                </a:tc>
                <a:tc>
                  <a:txBody>
                    <a:bodyPr/>
                    <a:lstStyle/>
                    <a:p>
                      <a:r>
                        <a:rPr lang="en-US" sz="1800" b="1"/>
                        <a:t>Label</a:t>
                      </a:r>
                    </a:p>
                  </a:txBody>
                  <a:tcPr>
                    <a:solidFill>
                      <a:srgbClr val="FBF4D7"/>
                    </a:solidFill>
                  </a:tcPr>
                </a:tc>
                <a:tc>
                  <a:txBody>
                    <a:bodyPr/>
                    <a:lstStyle/>
                    <a:p>
                      <a:r>
                        <a:rPr lang="en-US" sz="1800" b="1"/>
                        <a:t>Pred.</a:t>
                      </a:r>
                    </a:p>
                  </a:txBody>
                  <a:tcPr>
                    <a:solidFill>
                      <a:srgbClr val="FBF4D7"/>
                    </a:solidFill>
                  </a:tcPr>
                </a:tc>
                <a:tc>
                  <a:txBody>
                    <a:bodyPr/>
                    <a:lstStyle/>
                    <a:p>
                      <a:r>
                        <a:rPr lang="en-US" sz="1800" b="1"/>
                        <a:t>Conf.</a:t>
                      </a:r>
                    </a:p>
                  </a:txBody>
                  <a:tcPr>
                    <a:solidFill>
                      <a:srgbClr val="FBF4D7"/>
                    </a:solidFill>
                  </a:tcPr>
                </a:tc>
                <a:tc>
                  <a:txBody>
                    <a:bodyPr/>
                    <a:lstStyle/>
                    <a:p>
                      <a:r>
                        <a:rPr lang="en-US" sz="1800" b="1"/>
                        <a:t>Label</a:t>
                      </a:r>
                    </a:p>
                  </a:txBody>
                  <a:tcPr>
                    <a:solidFill>
                      <a:schemeClr val="accent1">
                        <a:lumMod val="20000"/>
                        <a:lumOff val="80000"/>
                      </a:schemeClr>
                    </a:solidFill>
                  </a:tcPr>
                </a:tc>
                <a:tc>
                  <a:txBody>
                    <a:bodyPr/>
                    <a:lstStyle/>
                    <a:p>
                      <a:r>
                        <a:rPr lang="en-US" sz="1800" b="1"/>
                        <a:t>Pred.</a:t>
                      </a:r>
                    </a:p>
                  </a:txBody>
                  <a:tcPr>
                    <a:solidFill>
                      <a:schemeClr val="accent1">
                        <a:lumMod val="20000"/>
                        <a:lumOff val="80000"/>
                      </a:schemeClr>
                    </a:solidFill>
                  </a:tcPr>
                </a:tc>
                <a:tc>
                  <a:txBody>
                    <a:bodyPr/>
                    <a:lstStyle/>
                    <a:p>
                      <a:r>
                        <a:rPr lang="en-US" sz="1800" b="1"/>
                        <a:t>Conf.</a:t>
                      </a:r>
                    </a:p>
                  </a:txBody>
                  <a:tcPr>
                    <a:solidFill>
                      <a:schemeClr val="accent1">
                        <a:lumMod val="20000"/>
                        <a:lumOff val="80000"/>
                      </a:schemeClr>
                    </a:solidFill>
                  </a:tcPr>
                </a:tc>
                <a:extLst>
                  <a:ext uri="{0D108BD9-81ED-4DB2-BD59-A6C34878D82A}">
                    <a16:rowId xmlns:a16="http://schemas.microsoft.com/office/drawing/2014/main" val="1993509582"/>
                  </a:ext>
                </a:extLst>
              </a:tr>
              <a:tr h="478445">
                <a:tc>
                  <a:txBody>
                    <a:bodyPr/>
                    <a:lstStyle/>
                    <a:p>
                      <a:r>
                        <a:rPr lang="en-US" sz="1800"/>
                        <a:t>2.04</a:t>
                      </a:r>
                    </a:p>
                  </a:txBody>
                  <a:tcPr/>
                </a:tc>
                <a:tc>
                  <a:txBody>
                    <a:bodyPr/>
                    <a:lstStyle/>
                    <a:p>
                      <a:r>
                        <a:rPr lang="en-US" sz="1800"/>
                        <a:t>1.92</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7030A0"/>
                          </a:solidFill>
                        </a:rPr>
                        <a:t>P</a:t>
                      </a:r>
                    </a:p>
                  </a:txBody>
                  <a:tcPr>
                    <a:solidFill>
                      <a:srgbClr val="FBF4D7"/>
                    </a:solidFill>
                  </a:tcPr>
                </a:tc>
                <a:tc>
                  <a:txBody>
                    <a:bodyPr/>
                    <a:lstStyle/>
                    <a:p>
                      <a:r>
                        <a:rPr lang="en-US" sz="1800"/>
                        <a:t>1.0</a:t>
                      </a:r>
                    </a:p>
                  </a:txBody>
                  <a:tcPr>
                    <a:solidFill>
                      <a:srgbClr val="FBF4D7"/>
                    </a:solidFill>
                  </a:tcPr>
                </a:tc>
                <a:tc>
                  <a:txBody>
                    <a:bodyPr/>
                    <a:lstStyle/>
                    <a:p>
                      <a:r>
                        <a:rPr lang="en-US" sz="1800" b="1">
                          <a:solidFill>
                            <a:srgbClr val="FF0000"/>
                          </a:solidFill>
                        </a:rPr>
                        <a:t>R</a:t>
                      </a:r>
                    </a:p>
                  </a:txBody>
                  <a:tcPr>
                    <a:solidFill>
                      <a:schemeClr val="accent1">
                        <a:lumMod val="20000"/>
                        <a:lumOff val="80000"/>
                      </a:schemeClr>
                    </a:solidFill>
                  </a:tcPr>
                </a:tc>
                <a:tc>
                  <a:txBody>
                    <a:bodyPr/>
                    <a:lstStyle/>
                    <a:p>
                      <a:r>
                        <a:rPr lang="en-US" sz="1800" b="1">
                          <a:solidFill>
                            <a:srgbClr val="7030A0"/>
                          </a:solidFill>
                        </a:rPr>
                        <a:t>P</a:t>
                      </a:r>
                    </a:p>
                  </a:txBody>
                  <a:tcPr>
                    <a:solidFill>
                      <a:schemeClr val="accent1">
                        <a:lumMod val="20000"/>
                        <a:lumOff val="80000"/>
                      </a:schemeClr>
                    </a:solidFill>
                  </a:tcPr>
                </a:tc>
                <a:tc>
                  <a:txBody>
                    <a:bodyPr/>
                    <a:lstStyle/>
                    <a:p>
                      <a:r>
                        <a:rPr lang="en-US" sz="1800"/>
                        <a:t>0.003</a:t>
                      </a:r>
                    </a:p>
                  </a:txBody>
                  <a:tcPr>
                    <a:solidFill>
                      <a:schemeClr val="accent1">
                        <a:lumMod val="20000"/>
                        <a:lumOff val="80000"/>
                      </a:schemeClr>
                    </a:solidFill>
                  </a:tcPr>
                </a:tc>
                <a:extLst>
                  <a:ext uri="{0D108BD9-81ED-4DB2-BD59-A6C34878D82A}">
                    <a16:rowId xmlns:a16="http://schemas.microsoft.com/office/drawing/2014/main" val="3412565331"/>
                  </a:ext>
                </a:extLst>
              </a:tr>
              <a:tr h="478445">
                <a:tc>
                  <a:txBody>
                    <a:bodyPr/>
                    <a:lstStyle/>
                    <a:p>
                      <a:r>
                        <a:rPr lang="en-US" sz="1800"/>
                        <a:t>2.12</a:t>
                      </a:r>
                    </a:p>
                  </a:txBody>
                  <a:tcPr/>
                </a:tc>
                <a:tc>
                  <a:txBody>
                    <a:bodyPr/>
                    <a:lstStyle/>
                    <a:p>
                      <a:r>
                        <a:rPr lang="en-US" sz="1800"/>
                        <a:t>1.71</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0.99</a:t>
                      </a:r>
                    </a:p>
                  </a:txBody>
                  <a:tcPr>
                    <a:solidFill>
                      <a:srgbClr val="FBF4D7"/>
                    </a:solidFill>
                  </a:tcPr>
                </a:tc>
                <a:tc>
                  <a:txBody>
                    <a:bodyPr/>
                    <a:lstStyle/>
                    <a:p>
                      <a:r>
                        <a:rPr lang="en-US" sz="1800" b="1">
                          <a:solidFill>
                            <a:srgbClr val="FF0000"/>
                          </a:solidFill>
                        </a:rPr>
                        <a:t>R</a:t>
                      </a:r>
                    </a:p>
                  </a:txBody>
                  <a:tcPr>
                    <a:solidFill>
                      <a:schemeClr val="accent1">
                        <a:lumMod val="20000"/>
                        <a:lumOff val="80000"/>
                      </a:schemeClr>
                    </a:solidFill>
                  </a:tcPr>
                </a:tc>
                <a:tc>
                  <a:txBody>
                    <a:bodyPr/>
                    <a:lstStyle/>
                    <a:p>
                      <a:r>
                        <a:rPr lang="en-US" sz="1800" b="1">
                          <a:solidFill>
                            <a:srgbClr val="FFC000"/>
                          </a:solidFill>
                        </a:rPr>
                        <a:t>Y</a:t>
                      </a:r>
                    </a:p>
                  </a:txBody>
                  <a:tcPr>
                    <a:solidFill>
                      <a:schemeClr val="accent1">
                        <a:lumMod val="20000"/>
                        <a:lumOff val="80000"/>
                      </a:schemeClr>
                    </a:solidFill>
                  </a:tcPr>
                </a:tc>
                <a:tc>
                  <a:txBody>
                    <a:bodyPr/>
                    <a:lstStyle/>
                    <a:p>
                      <a:r>
                        <a:rPr lang="en-US" sz="1800"/>
                        <a:t>0.001</a:t>
                      </a:r>
                    </a:p>
                  </a:txBody>
                  <a:tcPr>
                    <a:solidFill>
                      <a:schemeClr val="accent1">
                        <a:lumMod val="20000"/>
                        <a:lumOff val="80000"/>
                      </a:schemeClr>
                    </a:solidFill>
                  </a:tcPr>
                </a:tc>
                <a:extLst>
                  <a:ext uri="{0D108BD9-81ED-4DB2-BD59-A6C34878D82A}">
                    <a16:rowId xmlns:a16="http://schemas.microsoft.com/office/drawing/2014/main" val="241555853"/>
                  </a:ext>
                </a:extLst>
              </a:tr>
              <a:tr h="478445">
                <a:tc>
                  <a:txBody>
                    <a:bodyPr/>
                    <a:lstStyle/>
                    <a:p>
                      <a:r>
                        <a:rPr lang="en-US" sz="1800"/>
                        <a:t>1.92</a:t>
                      </a:r>
                    </a:p>
                  </a:txBody>
                  <a:tcPr/>
                </a:tc>
                <a:tc>
                  <a:txBody>
                    <a:bodyPr/>
                    <a:lstStyle/>
                    <a:p>
                      <a:r>
                        <a:rPr lang="en-US" sz="1800"/>
                        <a:t>1.73</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7030A0"/>
                          </a:solidFill>
                        </a:rPr>
                        <a:t>P</a:t>
                      </a:r>
                    </a:p>
                  </a:txBody>
                  <a:tcPr>
                    <a:solidFill>
                      <a:srgbClr val="FBF4D7"/>
                    </a:solidFill>
                  </a:tcPr>
                </a:tc>
                <a:tc>
                  <a:txBody>
                    <a:bodyPr/>
                    <a:lstStyle/>
                    <a:p>
                      <a:r>
                        <a:rPr lang="en-US" sz="1800"/>
                        <a:t>0.99</a:t>
                      </a:r>
                    </a:p>
                  </a:txBody>
                  <a:tcPr>
                    <a:solidFill>
                      <a:srgbClr val="FBF4D7"/>
                    </a:solidFill>
                  </a:tcPr>
                </a:tc>
                <a:tc>
                  <a:txBody>
                    <a:bodyPr/>
                    <a:lstStyle/>
                    <a:p>
                      <a:r>
                        <a:rPr lang="en-US" sz="1800" b="1">
                          <a:solidFill>
                            <a:srgbClr val="FF0000"/>
                          </a:solidFill>
                        </a:rPr>
                        <a:t>R</a:t>
                      </a:r>
                    </a:p>
                  </a:txBody>
                  <a:tcPr>
                    <a:solidFill>
                      <a:schemeClr val="accent1">
                        <a:lumMod val="20000"/>
                        <a:lumOff val="80000"/>
                      </a:schemeClr>
                    </a:solidFill>
                  </a:tcPr>
                </a:tc>
                <a:tc>
                  <a:txBody>
                    <a:bodyPr/>
                    <a:lstStyle/>
                    <a:p>
                      <a:r>
                        <a:rPr lang="en-US" sz="1800" b="1">
                          <a:solidFill>
                            <a:srgbClr val="7030A0"/>
                          </a:solidFill>
                        </a:rPr>
                        <a:t>P</a:t>
                      </a:r>
                    </a:p>
                  </a:txBody>
                  <a:tcPr>
                    <a:solidFill>
                      <a:schemeClr val="accent1">
                        <a:lumMod val="20000"/>
                        <a:lumOff val="80000"/>
                      </a:schemeClr>
                    </a:solidFill>
                  </a:tcPr>
                </a:tc>
                <a:tc>
                  <a:txBody>
                    <a:bodyPr/>
                    <a:lstStyle/>
                    <a:p>
                      <a:r>
                        <a:rPr lang="en-US" sz="1800"/>
                        <a:t>0.002</a:t>
                      </a:r>
                    </a:p>
                  </a:txBody>
                  <a:tcPr>
                    <a:solidFill>
                      <a:schemeClr val="accent1">
                        <a:lumMod val="20000"/>
                        <a:lumOff val="80000"/>
                      </a:schemeClr>
                    </a:solidFill>
                  </a:tcPr>
                </a:tc>
                <a:extLst>
                  <a:ext uri="{0D108BD9-81ED-4DB2-BD59-A6C34878D82A}">
                    <a16:rowId xmlns:a16="http://schemas.microsoft.com/office/drawing/2014/main" val="896031274"/>
                  </a:ext>
                </a:extLst>
              </a:tr>
              <a:tr h="478445">
                <a:tc>
                  <a:txBody>
                    <a:bodyPr/>
                    <a:lstStyle/>
                    <a:p>
                      <a:r>
                        <a:rPr lang="en-US" sz="1800"/>
                        <a:t>1.95</a:t>
                      </a:r>
                    </a:p>
                  </a:txBody>
                  <a:tcPr/>
                </a:tc>
                <a:tc>
                  <a:txBody>
                    <a:bodyPr/>
                    <a:lstStyle/>
                    <a:p>
                      <a:r>
                        <a:rPr lang="en-US" sz="1800"/>
                        <a:t>1.68</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0.99</a:t>
                      </a:r>
                    </a:p>
                  </a:txBody>
                  <a:tcPr>
                    <a:solidFill>
                      <a:srgbClr val="FBF4D7"/>
                    </a:solidFill>
                  </a:tcPr>
                </a:tc>
                <a:tc>
                  <a:txBody>
                    <a:bodyPr/>
                    <a:lstStyle/>
                    <a:p>
                      <a:r>
                        <a:rPr lang="en-US" sz="1800" b="1">
                          <a:solidFill>
                            <a:srgbClr val="FF0000"/>
                          </a:solidFill>
                        </a:rPr>
                        <a:t>R</a:t>
                      </a:r>
                    </a:p>
                  </a:txBody>
                  <a:tcPr>
                    <a:solidFill>
                      <a:schemeClr val="accent1">
                        <a:lumMod val="20000"/>
                        <a:lumOff val="80000"/>
                      </a:schemeClr>
                    </a:solidFill>
                  </a:tcPr>
                </a:tc>
                <a:tc>
                  <a:txBody>
                    <a:bodyPr/>
                    <a:lstStyle/>
                    <a:p>
                      <a:r>
                        <a:rPr lang="en-US" sz="1800" b="1">
                          <a:solidFill>
                            <a:srgbClr val="FFC000"/>
                          </a:solidFill>
                        </a:rPr>
                        <a:t>Y</a:t>
                      </a:r>
                    </a:p>
                  </a:txBody>
                  <a:tcPr>
                    <a:solidFill>
                      <a:schemeClr val="accent1">
                        <a:lumMod val="20000"/>
                        <a:lumOff val="80000"/>
                      </a:schemeClr>
                    </a:solidFill>
                  </a:tcPr>
                </a:tc>
                <a:tc>
                  <a:txBody>
                    <a:bodyPr/>
                    <a:lstStyle/>
                    <a:p>
                      <a:r>
                        <a:rPr lang="en-US" sz="1800"/>
                        <a:t>0.002</a:t>
                      </a:r>
                    </a:p>
                  </a:txBody>
                  <a:tcPr>
                    <a:solidFill>
                      <a:schemeClr val="accent1">
                        <a:lumMod val="20000"/>
                        <a:lumOff val="80000"/>
                      </a:schemeClr>
                    </a:solidFill>
                  </a:tcPr>
                </a:tc>
                <a:extLst>
                  <a:ext uri="{0D108BD9-81ED-4DB2-BD59-A6C34878D82A}">
                    <a16:rowId xmlns:a16="http://schemas.microsoft.com/office/drawing/2014/main" val="3294639713"/>
                  </a:ext>
                </a:extLst>
              </a:tr>
              <a:tr h="478445">
                <a:tc>
                  <a:txBody>
                    <a:bodyPr/>
                    <a:lstStyle/>
                    <a:p>
                      <a:r>
                        <a:rPr lang="en-US" sz="1800"/>
                        <a:t>2.07</a:t>
                      </a:r>
                    </a:p>
                  </a:txBody>
                  <a:tcPr/>
                </a:tc>
                <a:tc>
                  <a:txBody>
                    <a:bodyPr/>
                    <a:lstStyle/>
                    <a:p>
                      <a:r>
                        <a:rPr lang="en-US" sz="1800"/>
                        <a:t>1.68</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0.99</a:t>
                      </a:r>
                    </a:p>
                  </a:txBody>
                  <a:tcPr>
                    <a:solidFill>
                      <a:srgbClr val="FBF4D7"/>
                    </a:solidFill>
                  </a:tcPr>
                </a:tc>
                <a:tc>
                  <a:txBody>
                    <a:bodyPr/>
                    <a:lstStyle/>
                    <a:p>
                      <a:r>
                        <a:rPr lang="en-US" sz="1800" b="1">
                          <a:solidFill>
                            <a:srgbClr val="FF0000"/>
                          </a:solidFill>
                        </a:rPr>
                        <a:t>R</a:t>
                      </a:r>
                    </a:p>
                  </a:txBody>
                  <a:tcPr>
                    <a:solidFill>
                      <a:schemeClr val="accent1">
                        <a:lumMod val="20000"/>
                        <a:lumOff val="80000"/>
                      </a:schemeClr>
                    </a:solidFill>
                  </a:tcPr>
                </a:tc>
                <a:tc>
                  <a:txBody>
                    <a:bodyPr/>
                    <a:lstStyle/>
                    <a:p>
                      <a:r>
                        <a:rPr lang="en-US" sz="1800" b="1">
                          <a:solidFill>
                            <a:srgbClr val="FFC000"/>
                          </a:solidFill>
                        </a:rPr>
                        <a:t>Y</a:t>
                      </a:r>
                    </a:p>
                  </a:txBody>
                  <a:tcPr>
                    <a:solidFill>
                      <a:schemeClr val="accent1">
                        <a:lumMod val="20000"/>
                        <a:lumOff val="80000"/>
                      </a:schemeClr>
                    </a:solidFill>
                  </a:tcPr>
                </a:tc>
                <a:tc>
                  <a:txBody>
                    <a:bodyPr/>
                    <a:lstStyle/>
                    <a:p>
                      <a:r>
                        <a:rPr lang="en-US" sz="1800"/>
                        <a:t>0.001</a:t>
                      </a:r>
                    </a:p>
                  </a:txBody>
                  <a:tcPr>
                    <a:solidFill>
                      <a:schemeClr val="accent1">
                        <a:lumMod val="20000"/>
                        <a:lumOff val="80000"/>
                      </a:schemeClr>
                    </a:solidFill>
                  </a:tcPr>
                </a:tc>
                <a:extLst>
                  <a:ext uri="{0D108BD9-81ED-4DB2-BD59-A6C34878D82A}">
                    <a16:rowId xmlns:a16="http://schemas.microsoft.com/office/drawing/2014/main" val="259822374"/>
                  </a:ext>
                </a:extLst>
              </a:tr>
              <a:tr h="731520">
                <a:tc gridSpan="2">
                  <a:txBody>
                    <a:bodyPr/>
                    <a:lstStyle/>
                    <a:p>
                      <a:pPr algn="ctr"/>
                      <a:r>
                        <a:rPr lang="en-US" sz="1800" b="0">
                          <a:solidFill>
                            <a:schemeClr val="tx1"/>
                          </a:solidFill>
                        </a:rPr>
                        <a:t>…</a:t>
                      </a:r>
                    </a:p>
                  </a:txBody>
                  <a:tcPr anchor="ctr"/>
                </a:tc>
                <a:tc hMerge="1">
                  <a:txBody>
                    <a:bodyPr/>
                    <a:lstStyle/>
                    <a:p>
                      <a:endParaRPr lang="en-US" sz="1400"/>
                    </a:p>
                  </a:txBody>
                  <a:tcPr/>
                </a:tc>
                <a:tc gridSpan="3">
                  <a:txBody>
                    <a:bodyPr/>
                    <a:lstStyle/>
                    <a:p>
                      <a:pPr marL="0" indent="0" algn="ctr">
                        <a:buNone/>
                      </a:pPr>
                      <a:r>
                        <a:rPr lang="en-US" sz="1800" b="0"/>
                        <a:t>…</a:t>
                      </a:r>
                    </a:p>
                  </a:txBody>
                  <a:tcPr anchor="ctr">
                    <a:solidFill>
                      <a:srgbClr val="FBF4D7"/>
                    </a:solidFill>
                  </a:tcPr>
                </a:tc>
                <a:tc hMerge="1">
                  <a:txBody>
                    <a:bodyPr/>
                    <a:lstStyle/>
                    <a:p>
                      <a:endParaRPr lang="en-US" sz="1400" b="1">
                        <a:solidFill>
                          <a:srgbClr val="FFC000"/>
                        </a:solidFill>
                      </a:endParaRPr>
                    </a:p>
                  </a:txBody>
                  <a:tcPr/>
                </a:tc>
                <a:tc hMerge="1">
                  <a:txBody>
                    <a:bodyPr/>
                    <a:lstStyle/>
                    <a:p>
                      <a:endParaRPr lang="en-US" sz="1400"/>
                    </a:p>
                  </a:txBody>
                  <a:tcPr/>
                </a:tc>
                <a:tc gridSpan="3">
                  <a:txBody>
                    <a:bodyPr/>
                    <a:lstStyle/>
                    <a:p>
                      <a:pPr algn="ctr"/>
                      <a:r>
                        <a:rPr lang="en-US" sz="1800" b="0">
                          <a:solidFill>
                            <a:schemeClr val="tx1"/>
                          </a:solidFill>
                        </a:rPr>
                        <a:t>…</a:t>
                      </a:r>
                    </a:p>
                  </a:txBody>
                  <a:tcPr anchor="ctr">
                    <a:solidFill>
                      <a:schemeClr val="accent1">
                        <a:lumMod val="20000"/>
                        <a:lumOff val="80000"/>
                      </a:schemeClr>
                    </a:solidFill>
                  </a:tcPr>
                </a:tc>
                <a:tc hMerge="1">
                  <a:txBody>
                    <a:bodyPr/>
                    <a:lstStyle/>
                    <a:p>
                      <a:endParaRPr lang="en-US" sz="1400" b="1">
                        <a:solidFill>
                          <a:srgbClr val="FFC000"/>
                        </a:solidFill>
                      </a:endParaRPr>
                    </a:p>
                  </a:txBody>
                  <a:tcPr/>
                </a:tc>
                <a:tc hMerge="1">
                  <a:txBody>
                    <a:bodyPr/>
                    <a:lstStyle/>
                    <a:p>
                      <a:endParaRPr lang="en-US" sz="1400"/>
                    </a:p>
                  </a:txBody>
                  <a:tcPr/>
                </a:tc>
                <a:extLst>
                  <a:ext uri="{0D108BD9-81ED-4DB2-BD59-A6C34878D82A}">
                    <a16:rowId xmlns:a16="http://schemas.microsoft.com/office/drawing/2014/main" val="134107161"/>
                  </a:ext>
                </a:extLst>
              </a:tr>
              <a:tr h="478445">
                <a:tc gridSpan="2">
                  <a:txBody>
                    <a:bodyPr/>
                    <a:lstStyle/>
                    <a:p>
                      <a:pPr algn="ctr"/>
                      <a:r>
                        <a:rPr lang="en-US" sz="1800" b="1">
                          <a:solidFill>
                            <a:schemeClr val="tx1"/>
                          </a:solidFill>
                        </a:rPr>
                        <a:t>Accuracy:</a:t>
                      </a:r>
                    </a:p>
                  </a:txBody>
                  <a:tcPr/>
                </a:tc>
                <a:tc hMerge="1">
                  <a:txBody>
                    <a:bodyPr/>
                    <a:lstStyle/>
                    <a:p>
                      <a:endParaRPr lang="en-US"/>
                    </a:p>
                  </a:txBody>
                  <a:tcPr/>
                </a:tc>
                <a:tc gridSpan="3">
                  <a:txBody>
                    <a:bodyPr/>
                    <a:lstStyle/>
                    <a:p>
                      <a:pPr marL="0" indent="0" algn="ctr">
                        <a:buNone/>
                      </a:pPr>
                      <a:r>
                        <a:rPr lang="en-US" sz="1800" b="0"/>
                        <a:t>0%</a:t>
                      </a:r>
                    </a:p>
                  </a:txBody>
                  <a:tcPr>
                    <a:solidFill>
                      <a:srgbClr val="FBF4D7"/>
                    </a:solidFill>
                  </a:tcPr>
                </a:tc>
                <a:tc hMerge="1">
                  <a:txBody>
                    <a:bodyPr/>
                    <a:lstStyle/>
                    <a:p>
                      <a:endParaRPr lang="en-US"/>
                    </a:p>
                  </a:txBody>
                  <a:tcPr/>
                </a:tc>
                <a:tc hMerge="1">
                  <a:txBody>
                    <a:bodyPr/>
                    <a:lstStyle/>
                    <a:p>
                      <a:endParaRPr lang="en-US"/>
                    </a:p>
                  </a:txBody>
                  <a:tcPr/>
                </a:tc>
                <a:tc gridSpan="3">
                  <a:txBody>
                    <a:bodyPr/>
                    <a:lstStyle/>
                    <a:p>
                      <a:pPr algn="ctr"/>
                      <a:r>
                        <a:rPr lang="en-US" sz="1800" b="0">
                          <a:solidFill>
                            <a:schemeClr val="tx1"/>
                          </a:solidFill>
                        </a:rPr>
                        <a:t>0%</a:t>
                      </a:r>
                    </a:p>
                  </a:txBody>
                  <a:tcPr>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0716093"/>
                  </a:ext>
                </a:extLst>
              </a:tr>
              <a:tr h="478445">
                <a:tc gridSpan="2">
                  <a:txBody>
                    <a:bodyPr/>
                    <a:lstStyle/>
                    <a:p>
                      <a:pPr algn="ctr"/>
                      <a:r>
                        <a:rPr lang="en-US" sz="1800" b="1">
                          <a:solidFill>
                            <a:schemeClr val="tx1"/>
                          </a:solidFill>
                        </a:rPr>
                        <a:t>Avg Confidence:</a:t>
                      </a:r>
                    </a:p>
                  </a:txBody>
                  <a:tcPr/>
                </a:tc>
                <a:tc hMerge="1">
                  <a:txBody>
                    <a:bodyPr/>
                    <a:lstStyle/>
                    <a:p>
                      <a:endParaRPr lang="en-US"/>
                    </a:p>
                  </a:txBody>
                  <a:tcPr/>
                </a:tc>
                <a:tc gridSpan="3">
                  <a:txBody>
                    <a:bodyPr/>
                    <a:lstStyle/>
                    <a:p>
                      <a:pPr marL="0" indent="0" algn="ctr">
                        <a:buNone/>
                      </a:pPr>
                      <a:r>
                        <a:rPr lang="en-US" sz="1800" b="0"/>
                        <a:t>0.99</a:t>
                      </a:r>
                    </a:p>
                  </a:txBody>
                  <a:tcPr>
                    <a:solidFill>
                      <a:srgbClr val="FBF4D7"/>
                    </a:solidFill>
                  </a:tcPr>
                </a:tc>
                <a:tc hMerge="1">
                  <a:txBody>
                    <a:bodyPr/>
                    <a:lstStyle/>
                    <a:p>
                      <a:endParaRPr lang="en-US"/>
                    </a:p>
                  </a:txBody>
                  <a:tcPr/>
                </a:tc>
                <a:tc hMerge="1">
                  <a:txBody>
                    <a:bodyPr/>
                    <a:lstStyle/>
                    <a:p>
                      <a:endParaRPr lang="en-US"/>
                    </a:p>
                  </a:txBody>
                  <a:tcPr/>
                </a:tc>
                <a:tc gridSpan="3">
                  <a:txBody>
                    <a:bodyPr/>
                    <a:lstStyle/>
                    <a:p>
                      <a:pPr algn="ctr"/>
                      <a:r>
                        <a:rPr lang="en-US" sz="1800" b="0" dirty="0">
                          <a:solidFill>
                            <a:schemeClr val="tx1"/>
                          </a:solidFill>
                        </a:rPr>
                        <a:t>0.001</a:t>
                      </a:r>
                    </a:p>
                  </a:txBody>
                  <a:tcPr>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0945915"/>
                  </a:ext>
                </a:extLst>
              </a:tr>
            </a:tbl>
          </a:graphicData>
        </a:graphic>
      </p:graphicFrame>
    </p:spTree>
    <p:extLst>
      <p:ext uri="{BB962C8B-B14F-4D97-AF65-F5344CB8AC3E}">
        <p14:creationId xmlns:p14="http://schemas.microsoft.com/office/powerpoint/2010/main" val="134969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23FA15-40E2-D01C-C496-887FBCB7DE4E}"/>
              </a:ext>
            </a:extLst>
          </p:cNvPr>
          <p:cNvPicPr>
            <a:picLocks noChangeAspect="1"/>
          </p:cNvPicPr>
          <p:nvPr/>
        </p:nvPicPr>
        <p:blipFill>
          <a:blip r:embed="rId2"/>
          <a:srcRect l="8484" b="6579"/>
          <a:stretch/>
        </p:blipFill>
        <p:spPr>
          <a:xfrm>
            <a:off x="3808256" y="1859916"/>
            <a:ext cx="3619473" cy="2743200"/>
          </a:xfrm>
          <a:prstGeom prst="rect">
            <a:avLst/>
          </a:prstGeom>
        </p:spPr>
      </p:pic>
      <p:pic>
        <p:nvPicPr>
          <p:cNvPr id="13" name="Content Placeholder 7">
            <a:extLst>
              <a:ext uri="{FF2B5EF4-FFF2-40B4-BE49-F238E27FC236}">
                <a16:creationId xmlns:a16="http://schemas.microsoft.com/office/drawing/2014/main" id="{165AE8E9-6189-2A65-F130-7DAD2EE473AB}"/>
              </a:ext>
            </a:extLst>
          </p:cNvPr>
          <p:cNvPicPr>
            <a:picLocks noChangeAspect="1"/>
          </p:cNvPicPr>
          <p:nvPr/>
        </p:nvPicPr>
        <p:blipFill>
          <a:blip r:embed="rId3"/>
          <a:srcRect l="7905" b="6248"/>
          <a:stretch/>
        </p:blipFill>
        <p:spPr>
          <a:xfrm>
            <a:off x="7661868" y="1841405"/>
            <a:ext cx="3629446" cy="2743200"/>
          </a:xfrm>
          <a:prstGeom prst="rect">
            <a:avLst/>
          </a:prstGeom>
        </p:spPr>
      </p:pic>
      <p:sp>
        <p:nvSpPr>
          <p:cNvPr id="2" name="Slide Number Placeholder 1">
            <a:extLst>
              <a:ext uri="{FF2B5EF4-FFF2-40B4-BE49-F238E27FC236}">
                <a16:creationId xmlns:a16="http://schemas.microsoft.com/office/drawing/2014/main" id="{A2EB762C-4C8C-F5A4-1FA7-6DF8405A264B}"/>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a:p>
        </p:txBody>
      </p:sp>
      <p:sp>
        <p:nvSpPr>
          <p:cNvPr id="3" name="Title 2">
            <a:extLst>
              <a:ext uri="{FF2B5EF4-FFF2-40B4-BE49-F238E27FC236}">
                <a16:creationId xmlns:a16="http://schemas.microsoft.com/office/drawing/2014/main" id="{195C9FC3-EFB7-81E3-A368-6F292C439947}"/>
              </a:ext>
            </a:extLst>
          </p:cNvPr>
          <p:cNvSpPr>
            <a:spLocks noGrp="1"/>
          </p:cNvSpPr>
          <p:nvPr>
            <p:ph type="title"/>
          </p:nvPr>
        </p:nvSpPr>
        <p:spPr/>
        <p:txBody>
          <a:bodyPr/>
          <a:lstStyle/>
          <a:p>
            <a:r>
              <a:rPr lang="en-US"/>
              <a:t>Out of distribution data</a:t>
            </a:r>
          </a:p>
        </p:txBody>
      </p:sp>
      <p:graphicFrame>
        <p:nvGraphicFramePr>
          <p:cNvPr id="7" name="Table 6">
            <a:extLst>
              <a:ext uri="{FF2B5EF4-FFF2-40B4-BE49-F238E27FC236}">
                <a16:creationId xmlns:a16="http://schemas.microsoft.com/office/drawing/2014/main" id="{EB9DCF03-93A3-6829-BABF-0E115F3366D7}"/>
              </a:ext>
            </a:extLst>
          </p:cNvPr>
          <p:cNvGraphicFramePr>
            <a:graphicFrameLocks noGrp="1"/>
          </p:cNvGraphicFramePr>
          <p:nvPr>
            <p:extLst>
              <p:ext uri="{D42A27DB-BD31-4B8C-83A1-F6EECF244321}">
                <p14:modId xmlns:p14="http://schemas.microsoft.com/office/powerpoint/2010/main" val="2788987712"/>
              </p:ext>
            </p:extLst>
          </p:nvPr>
        </p:nvGraphicFramePr>
        <p:xfrm>
          <a:off x="847638" y="4762281"/>
          <a:ext cx="10397723" cy="1322650"/>
        </p:xfrm>
        <a:graphic>
          <a:graphicData uri="http://schemas.openxmlformats.org/drawingml/2006/table">
            <a:tbl>
              <a:tblPr firstRow="1" bandRow="1">
                <a:tableStyleId>{7E9639D4-E3E2-4D34-9284-5A2195B3D0D7}</a:tableStyleId>
              </a:tblPr>
              <a:tblGrid>
                <a:gridCol w="2585693">
                  <a:extLst>
                    <a:ext uri="{9D8B030D-6E8A-4147-A177-3AD203B41FA5}">
                      <a16:colId xmlns:a16="http://schemas.microsoft.com/office/drawing/2014/main" val="3676171893"/>
                    </a:ext>
                  </a:extLst>
                </a:gridCol>
                <a:gridCol w="3933489">
                  <a:extLst>
                    <a:ext uri="{9D8B030D-6E8A-4147-A177-3AD203B41FA5}">
                      <a16:colId xmlns:a16="http://schemas.microsoft.com/office/drawing/2014/main" val="2837337957"/>
                    </a:ext>
                  </a:extLst>
                </a:gridCol>
                <a:gridCol w="3878541">
                  <a:extLst>
                    <a:ext uri="{9D8B030D-6E8A-4147-A177-3AD203B41FA5}">
                      <a16:colId xmlns:a16="http://schemas.microsoft.com/office/drawing/2014/main" val="1337738267"/>
                    </a:ext>
                  </a:extLst>
                </a:gridCol>
              </a:tblGrid>
              <a:tr h="0">
                <a:tc>
                  <a:txBody>
                    <a:bodyPr/>
                    <a:lstStyle/>
                    <a:p>
                      <a:endParaRPr lang="en-US" sz="1800"/>
                    </a:p>
                  </a:txBody>
                  <a:tcPr/>
                </a:tc>
                <a:tc>
                  <a:txBody>
                    <a:bodyPr/>
                    <a:lstStyle/>
                    <a:p>
                      <a:pPr algn="ctr"/>
                      <a:r>
                        <a:rPr lang="en-US" sz="1800"/>
                        <a:t>Neural Network Classifier</a:t>
                      </a:r>
                    </a:p>
                  </a:txBody>
                  <a:tcPr/>
                </a:tc>
                <a:tc>
                  <a:txBody>
                    <a:bodyPr/>
                    <a:lstStyle/>
                    <a:p>
                      <a:pPr algn="ctr"/>
                      <a:r>
                        <a:rPr lang="en-US" sz="1800" dirty="0"/>
                        <a:t>Our Approach</a:t>
                      </a:r>
                    </a:p>
                  </a:txBody>
                  <a:tcPr/>
                </a:tc>
                <a:extLst>
                  <a:ext uri="{0D108BD9-81ED-4DB2-BD59-A6C34878D82A}">
                    <a16:rowId xmlns:a16="http://schemas.microsoft.com/office/drawing/2014/main" val="1326155764"/>
                  </a:ext>
                </a:extLst>
              </a:tr>
              <a:tr h="478445">
                <a:tc>
                  <a:txBody>
                    <a:bodyPr/>
                    <a:lstStyle/>
                    <a:p>
                      <a:pPr algn="ctr"/>
                      <a:r>
                        <a:rPr lang="en-US" sz="1800" b="1">
                          <a:solidFill>
                            <a:schemeClr val="tx1"/>
                          </a:solidFill>
                        </a:rPr>
                        <a:t>Accuracy:</a:t>
                      </a:r>
                    </a:p>
                  </a:txBody>
                  <a:tcPr/>
                </a:tc>
                <a:tc>
                  <a:txBody>
                    <a:bodyPr/>
                    <a:lstStyle/>
                    <a:p>
                      <a:pPr marL="0" indent="0" algn="ctr">
                        <a:buNone/>
                      </a:pPr>
                      <a:r>
                        <a:rPr lang="en-US" b="0"/>
                        <a:t>0%</a:t>
                      </a:r>
                    </a:p>
                  </a:txBody>
                  <a:tcPr>
                    <a:solidFill>
                      <a:srgbClr val="FBF4D7"/>
                    </a:solidFill>
                  </a:tcPr>
                </a:tc>
                <a:tc>
                  <a:txBody>
                    <a:bodyPr/>
                    <a:lstStyle/>
                    <a:p>
                      <a:pPr algn="ctr"/>
                      <a:r>
                        <a:rPr lang="en-US" sz="1800" b="0">
                          <a:solidFill>
                            <a:schemeClr val="tx1"/>
                          </a:solidFill>
                        </a:rPr>
                        <a:t>0%</a:t>
                      </a:r>
                    </a:p>
                  </a:txBody>
                  <a:tcPr>
                    <a:solidFill>
                      <a:schemeClr val="accent1">
                        <a:lumMod val="20000"/>
                        <a:lumOff val="80000"/>
                      </a:schemeClr>
                    </a:solidFill>
                  </a:tcPr>
                </a:tc>
                <a:extLst>
                  <a:ext uri="{0D108BD9-81ED-4DB2-BD59-A6C34878D82A}">
                    <a16:rowId xmlns:a16="http://schemas.microsoft.com/office/drawing/2014/main" val="3421407140"/>
                  </a:ext>
                </a:extLst>
              </a:tr>
              <a:tr h="478445">
                <a:tc>
                  <a:txBody>
                    <a:bodyPr/>
                    <a:lstStyle/>
                    <a:p>
                      <a:pPr algn="ctr"/>
                      <a:r>
                        <a:rPr lang="en-US" sz="1800" b="1">
                          <a:solidFill>
                            <a:schemeClr val="tx1"/>
                          </a:solidFill>
                        </a:rPr>
                        <a:t>Avg Confidence:</a:t>
                      </a:r>
                    </a:p>
                  </a:txBody>
                  <a:tcPr/>
                </a:tc>
                <a:tc>
                  <a:txBody>
                    <a:bodyPr/>
                    <a:lstStyle/>
                    <a:p>
                      <a:pPr marL="0" indent="0" algn="ctr">
                        <a:buNone/>
                      </a:pPr>
                      <a:r>
                        <a:rPr lang="en-US" b="0"/>
                        <a:t>0.99</a:t>
                      </a:r>
                    </a:p>
                  </a:txBody>
                  <a:tcPr>
                    <a:solidFill>
                      <a:srgbClr val="FBF4D7"/>
                    </a:solidFill>
                  </a:tcPr>
                </a:tc>
                <a:tc>
                  <a:txBody>
                    <a:bodyPr/>
                    <a:lstStyle/>
                    <a:p>
                      <a:pPr algn="ctr"/>
                      <a:r>
                        <a:rPr lang="en-US" sz="1800" b="0" dirty="0">
                          <a:solidFill>
                            <a:schemeClr val="tx1"/>
                          </a:solidFill>
                        </a:rPr>
                        <a:t>0.001</a:t>
                      </a:r>
                    </a:p>
                  </a:txBody>
                  <a:tcPr>
                    <a:solidFill>
                      <a:schemeClr val="accent1">
                        <a:lumMod val="20000"/>
                        <a:lumOff val="80000"/>
                      </a:schemeClr>
                    </a:solidFill>
                  </a:tcPr>
                </a:tc>
                <a:extLst>
                  <a:ext uri="{0D108BD9-81ED-4DB2-BD59-A6C34878D82A}">
                    <a16:rowId xmlns:a16="http://schemas.microsoft.com/office/drawing/2014/main" val="1842180123"/>
                  </a:ext>
                </a:extLst>
              </a:tr>
            </a:tbl>
          </a:graphicData>
        </a:graphic>
      </p:graphicFrame>
      <p:sp>
        <p:nvSpPr>
          <p:cNvPr id="8" name="TextBox 7">
            <a:extLst>
              <a:ext uri="{FF2B5EF4-FFF2-40B4-BE49-F238E27FC236}">
                <a16:creationId xmlns:a16="http://schemas.microsoft.com/office/drawing/2014/main" id="{66DE7E28-0461-32EB-8EC9-086C2F29574D}"/>
              </a:ext>
            </a:extLst>
          </p:cNvPr>
          <p:cNvSpPr txBox="1"/>
          <p:nvPr/>
        </p:nvSpPr>
        <p:spPr>
          <a:xfrm>
            <a:off x="3377147" y="1559926"/>
            <a:ext cx="3760909" cy="400110"/>
          </a:xfrm>
          <a:prstGeom prst="rect">
            <a:avLst/>
          </a:prstGeom>
          <a:noFill/>
        </p:spPr>
        <p:txBody>
          <a:bodyPr wrap="square">
            <a:spAutoFit/>
          </a:bodyPr>
          <a:lstStyle/>
          <a:p>
            <a:pPr algn="ctr"/>
            <a:r>
              <a:rPr lang="en-US" sz="2000"/>
              <a:t>Neural Network Classifier</a:t>
            </a:r>
          </a:p>
        </p:txBody>
      </p:sp>
      <p:sp>
        <p:nvSpPr>
          <p:cNvPr id="9" name="TextBox 8">
            <a:extLst>
              <a:ext uri="{FF2B5EF4-FFF2-40B4-BE49-F238E27FC236}">
                <a16:creationId xmlns:a16="http://schemas.microsoft.com/office/drawing/2014/main" id="{32D3F979-5CF0-C826-5F6B-7DE9D36B32B5}"/>
              </a:ext>
            </a:extLst>
          </p:cNvPr>
          <p:cNvSpPr txBox="1"/>
          <p:nvPr/>
        </p:nvSpPr>
        <p:spPr>
          <a:xfrm>
            <a:off x="7268097" y="1559926"/>
            <a:ext cx="3760909" cy="400110"/>
          </a:xfrm>
          <a:prstGeom prst="rect">
            <a:avLst/>
          </a:prstGeom>
          <a:noFill/>
        </p:spPr>
        <p:txBody>
          <a:bodyPr wrap="square">
            <a:spAutoFit/>
          </a:bodyPr>
          <a:lstStyle/>
          <a:p>
            <a:pPr algn="ctr"/>
            <a:r>
              <a:rPr lang="en-US" sz="2000" dirty="0"/>
              <a:t>Our Approach</a:t>
            </a:r>
          </a:p>
        </p:txBody>
      </p:sp>
    </p:spTree>
    <p:extLst>
      <p:ext uri="{BB962C8B-B14F-4D97-AF65-F5344CB8AC3E}">
        <p14:creationId xmlns:p14="http://schemas.microsoft.com/office/powerpoint/2010/main" val="2472857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76F498-B73A-FB2F-60FE-AB242C51B32B}"/>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a:p>
        </p:txBody>
      </p:sp>
      <p:sp>
        <p:nvSpPr>
          <p:cNvPr id="4" name="Content Placeholder 3">
            <a:extLst>
              <a:ext uri="{FF2B5EF4-FFF2-40B4-BE49-F238E27FC236}">
                <a16:creationId xmlns:a16="http://schemas.microsoft.com/office/drawing/2014/main" id="{EE66F569-7CCD-B4FD-D520-BB483725EB88}"/>
              </a:ext>
            </a:extLst>
          </p:cNvPr>
          <p:cNvSpPr>
            <a:spLocks noGrp="1"/>
          </p:cNvSpPr>
          <p:nvPr>
            <p:ph sz="quarter" idx="11"/>
          </p:nvPr>
        </p:nvSpPr>
        <p:spPr>
          <a:xfrm>
            <a:off x="313155" y="1150212"/>
            <a:ext cx="5395882" cy="4571448"/>
          </a:xfrm>
        </p:spPr>
        <p:txBody>
          <a:bodyPr/>
          <a:lstStyle/>
          <a:p>
            <a:pPr marL="0" indent="0" algn="just">
              <a:buNone/>
            </a:pPr>
            <a:r>
              <a:rPr lang="en-US" sz="1600" dirty="0">
                <a:latin typeface="+mn-lt"/>
              </a:rPr>
              <a:t>The Center for Security and Emerging Technology defines categories of AI malfunction  as follows:</a:t>
            </a:r>
          </a:p>
          <a:p>
            <a:pPr marL="0" indent="0" algn="just">
              <a:buNone/>
            </a:pPr>
            <a:endParaRPr lang="en-US" sz="1600" dirty="0">
              <a:latin typeface="+mn-lt"/>
            </a:endParaRPr>
          </a:p>
          <a:p>
            <a:pPr marL="533399" indent="-457200" algn="just">
              <a:buFont typeface="+mj-lt"/>
              <a:buAutoNum type="arabicPeriod"/>
            </a:pPr>
            <a:r>
              <a:rPr lang="en-US" sz="1600" b="1" dirty="0">
                <a:latin typeface="+mn-lt"/>
              </a:rPr>
              <a:t>Failures of robustness.</a:t>
            </a:r>
            <a:r>
              <a:rPr lang="en-US" sz="1600" dirty="0">
                <a:latin typeface="+mn-lt"/>
              </a:rPr>
              <a:t> The system is subjected to unusual or unforeseen inputs, causing failures.</a:t>
            </a:r>
          </a:p>
          <a:p>
            <a:pPr marL="533399" indent="-457200" algn="just">
              <a:buFont typeface="+mj-lt"/>
              <a:buAutoNum type="arabicPeriod"/>
            </a:pPr>
            <a:endParaRPr lang="en-US" sz="1600" dirty="0">
              <a:latin typeface="+mn-lt"/>
            </a:endParaRPr>
          </a:p>
          <a:p>
            <a:pPr marL="533399" indent="-457200" algn="just">
              <a:buFont typeface="+mj-lt"/>
              <a:buAutoNum type="arabicPeriod"/>
            </a:pPr>
            <a:r>
              <a:rPr lang="en-US" sz="1600" b="1" dirty="0">
                <a:latin typeface="+mn-lt"/>
              </a:rPr>
              <a:t>Failures of specification.</a:t>
            </a:r>
            <a:r>
              <a:rPr lang="en-US" sz="1600" dirty="0">
                <a:latin typeface="+mn-lt"/>
              </a:rPr>
              <a:t> The system is attempting to do something that is subtly different from what the developer anticipated, which might result in surprising behaviors or consequences.</a:t>
            </a:r>
          </a:p>
          <a:p>
            <a:pPr marL="533399" indent="-457200" algn="just">
              <a:buFont typeface="+mj-lt"/>
              <a:buAutoNum type="arabicPeriod"/>
            </a:pPr>
            <a:endParaRPr lang="en-US" sz="1600" dirty="0">
              <a:latin typeface="+mn-lt"/>
            </a:endParaRPr>
          </a:p>
          <a:p>
            <a:pPr marL="533399" indent="-457200" algn="just">
              <a:buFont typeface="+mj-lt"/>
              <a:buAutoNum type="arabicPeriod"/>
            </a:pPr>
            <a:r>
              <a:rPr lang="en-US" sz="1600" b="1" dirty="0">
                <a:latin typeface="+mn-lt"/>
              </a:rPr>
              <a:t>Failures of assurance.</a:t>
            </a:r>
            <a:r>
              <a:rPr lang="en-US" sz="1600" dirty="0">
                <a:latin typeface="+mn-lt"/>
              </a:rPr>
              <a:t> In operational mode, the system cannot be fully supervised or regulated.</a:t>
            </a:r>
          </a:p>
          <a:p>
            <a:pPr marL="533399" indent="-457200" algn="just">
              <a:buFont typeface="+mj-lt"/>
              <a:buAutoNum type="arabicPeriod"/>
            </a:pPr>
            <a:endParaRPr lang="en-US" sz="1600" dirty="0">
              <a:latin typeface="+mn-lt"/>
            </a:endParaRPr>
          </a:p>
          <a:p>
            <a:pPr marL="76199" indent="0" algn="just">
              <a:buNone/>
            </a:pPr>
            <a:r>
              <a:rPr lang="en-US" sz="1600" dirty="0">
                <a:latin typeface="+mn-lt"/>
              </a:rPr>
              <a:t>And we would like to add one more:</a:t>
            </a:r>
          </a:p>
          <a:p>
            <a:pPr marL="533399" indent="-457200" algn="just">
              <a:buFont typeface="Wingdings" panose="05000000000000000000" pitchFamily="2" charset="2"/>
              <a:buChar char="v"/>
            </a:pPr>
            <a:r>
              <a:rPr lang="en-US" sz="1600" b="1" dirty="0">
                <a:latin typeface="+mn-lt"/>
              </a:rPr>
              <a:t>Failures of data. </a:t>
            </a:r>
            <a:r>
              <a:rPr lang="en-US" sz="1600" dirty="0">
                <a:latin typeface="+mn-lt"/>
              </a:rPr>
              <a:t>There are many problems where there is simply not enough data to train.</a:t>
            </a:r>
          </a:p>
          <a:p>
            <a:pPr marL="533399" indent="-457200" algn="just">
              <a:buFont typeface="Wingdings" panose="05000000000000000000" pitchFamily="2" charset="2"/>
              <a:buChar char="v"/>
            </a:pPr>
            <a:endParaRPr lang="en-US" sz="1600" dirty="0">
              <a:latin typeface="+mn-lt"/>
            </a:endParaRPr>
          </a:p>
          <a:p>
            <a:pPr marL="533399" indent="-457200" algn="just">
              <a:buFont typeface="+mj-lt"/>
              <a:buAutoNum type="arabicPeriod"/>
            </a:pPr>
            <a:endParaRPr lang="en-US" sz="1600" dirty="0">
              <a:latin typeface="+mn-lt"/>
            </a:endParaRPr>
          </a:p>
          <a:p>
            <a:pPr marL="533399" indent="-457200" algn="just">
              <a:buFont typeface="+mj-lt"/>
              <a:buAutoNum type="arabicPeriod"/>
            </a:pPr>
            <a:endParaRPr lang="en-US" sz="1600" dirty="0">
              <a:latin typeface="+mn-lt"/>
            </a:endParaRPr>
          </a:p>
        </p:txBody>
      </p:sp>
      <p:sp>
        <p:nvSpPr>
          <p:cNvPr id="10" name="Title 9">
            <a:extLst>
              <a:ext uri="{FF2B5EF4-FFF2-40B4-BE49-F238E27FC236}">
                <a16:creationId xmlns:a16="http://schemas.microsoft.com/office/drawing/2014/main" id="{85EB43B9-DB5D-2B07-6070-34D1A0829752}"/>
              </a:ext>
            </a:extLst>
          </p:cNvPr>
          <p:cNvSpPr>
            <a:spLocks noGrp="1"/>
          </p:cNvSpPr>
          <p:nvPr>
            <p:ph type="title"/>
          </p:nvPr>
        </p:nvSpPr>
        <p:spPr/>
        <p:txBody>
          <a:bodyPr/>
          <a:lstStyle/>
          <a:p>
            <a:r>
              <a:rPr lang="en-US" dirty="0"/>
              <a:t>AI Malfunction</a:t>
            </a:r>
          </a:p>
        </p:txBody>
      </p:sp>
      <p:sp>
        <p:nvSpPr>
          <p:cNvPr id="16" name="TextBox 15">
            <a:extLst>
              <a:ext uri="{FF2B5EF4-FFF2-40B4-BE49-F238E27FC236}">
                <a16:creationId xmlns:a16="http://schemas.microsoft.com/office/drawing/2014/main" id="{780354D1-F735-2466-7857-78C21BD4F908}"/>
              </a:ext>
            </a:extLst>
          </p:cNvPr>
          <p:cNvSpPr txBox="1"/>
          <p:nvPr/>
        </p:nvSpPr>
        <p:spPr>
          <a:xfrm>
            <a:off x="6683740" y="1481555"/>
            <a:ext cx="5195105" cy="3908762"/>
          </a:xfrm>
          <a:prstGeom prst="rect">
            <a:avLst/>
          </a:prstGeom>
          <a:noFill/>
          <a:ln w="38100">
            <a:solidFill>
              <a:schemeClr val="tx1"/>
            </a:solidFill>
          </a:ln>
        </p:spPr>
        <p:txBody>
          <a:bodyPr wrap="square">
            <a:spAutoFit/>
          </a:bodyPr>
          <a:lstStyle/>
          <a:p>
            <a:r>
              <a:rPr lang="en-US" sz="2400" b="1" dirty="0">
                <a:solidFill>
                  <a:srgbClr val="000000"/>
                </a:solidFill>
                <a:effectLst/>
                <a:latin typeface="+mn-lt"/>
              </a:rPr>
              <a:t>Our Approach:</a:t>
            </a:r>
          </a:p>
          <a:p>
            <a:endParaRPr lang="en-US" sz="2400" b="1" dirty="0">
              <a:solidFill>
                <a:srgbClr val="000000"/>
              </a:solidFill>
              <a:effectLst/>
              <a:latin typeface="+mn-lt"/>
            </a:endParaRPr>
          </a:p>
          <a:p>
            <a:pPr marL="342900" indent="-342900">
              <a:buFontTx/>
              <a:buChar char="-"/>
            </a:pPr>
            <a:r>
              <a:rPr lang="en-US" sz="2000" dirty="0">
                <a:solidFill>
                  <a:srgbClr val="000000"/>
                </a:solidFill>
                <a:latin typeface="+mn-lt"/>
              </a:rPr>
              <a:t>Is robust against adversarial attacks and unforeseen inputs.</a:t>
            </a:r>
          </a:p>
          <a:p>
            <a:pPr marL="342900" indent="-342900">
              <a:buFontTx/>
              <a:buChar char="-"/>
            </a:pPr>
            <a:endParaRPr lang="en-US" sz="2000" dirty="0">
              <a:solidFill>
                <a:srgbClr val="000000"/>
              </a:solidFill>
              <a:latin typeface="+mn-lt"/>
            </a:endParaRPr>
          </a:p>
          <a:p>
            <a:pPr marL="342900" indent="-342900">
              <a:buFontTx/>
              <a:buChar char="-"/>
            </a:pPr>
            <a:r>
              <a:rPr lang="en-US" sz="2000" dirty="0">
                <a:solidFill>
                  <a:srgbClr val="000000"/>
                </a:solidFill>
                <a:effectLst/>
                <a:latin typeface="+mn-lt"/>
              </a:rPr>
              <a:t>Accurately assesses its own uncertainty.</a:t>
            </a:r>
          </a:p>
          <a:p>
            <a:pPr marL="342900" indent="-342900">
              <a:buFontTx/>
              <a:buChar char="-"/>
            </a:pPr>
            <a:endParaRPr lang="en-US" sz="2000" dirty="0">
              <a:solidFill>
                <a:srgbClr val="000000"/>
              </a:solidFill>
              <a:effectLst/>
              <a:latin typeface="+mn-lt"/>
            </a:endParaRPr>
          </a:p>
          <a:p>
            <a:pPr marL="342900" indent="-342900">
              <a:buFontTx/>
              <a:buChar char="-"/>
            </a:pPr>
            <a:r>
              <a:rPr lang="en-US" sz="2000" dirty="0">
                <a:solidFill>
                  <a:srgbClr val="000000"/>
                </a:solidFill>
                <a:effectLst/>
                <a:latin typeface="+mn-lt"/>
              </a:rPr>
              <a:t>Maintains the human-interpretable semantics in the data.</a:t>
            </a:r>
          </a:p>
          <a:p>
            <a:pPr marL="342900" indent="-342900">
              <a:buFontTx/>
              <a:buChar char="-"/>
            </a:pPr>
            <a:endParaRPr lang="en-US" sz="2000" dirty="0">
              <a:solidFill>
                <a:srgbClr val="000000"/>
              </a:solidFill>
              <a:latin typeface="+mn-lt"/>
            </a:endParaRPr>
          </a:p>
          <a:p>
            <a:pPr marL="342900" indent="-342900">
              <a:buFontTx/>
              <a:buChar char="-"/>
            </a:pPr>
            <a:r>
              <a:rPr lang="en-US" sz="2000" dirty="0">
                <a:solidFill>
                  <a:srgbClr val="000000"/>
                </a:solidFill>
                <a:effectLst/>
                <a:latin typeface="+mn-lt"/>
              </a:rPr>
              <a:t>Allows the model to be taught human concepts, requiring less data.</a:t>
            </a:r>
          </a:p>
        </p:txBody>
      </p:sp>
    </p:spTree>
    <p:extLst>
      <p:ext uri="{BB962C8B-B14F-4D97-AF65-F5344CB8AC3E}">
        <p14:creationId xmlns:p14="http://schemas.microsoft.com/office/powerpoint/2010/main" val="30924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6831BD-D8BE-B11D-28B6-588836B33352}"/>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a:p>
        </p:txBody>
      </p:sp>
      <p:sp>
        <p:nvSpPr>
          <p:cNvPr id="3" name="Title 2">
            <a:extLst>
              <a:ext uri="{FF2B5EF4-FFF2-40B4-BE49-F238E27FC236}">
                <a16:creationId xmlns:a16="http://schemas.microsoft.com/office/drawing/2014/main" id="{59BBC213-49B9-F54C-5878-D8CB4251CD1A}"/>
              </a:ext>
            </a:extLst>
          </p:cNvPr>
          <p:cNvSpPr>
            <a:spLocks noGrp="1"/>
          </p:cNvSpPr>
          <p:nvPr>
            <p:ph type="title"/>
          </p:nvPr>
        </p:nvSpPr>
        <p:spPr/>
        <p:txBody>
          <a:bodyPr/>
          <a:lstStyle/>
          <a:p>
            <a:r>
              <a:rPr lang="en-US"/>
              <a:t>Theory</a:t>
            </a:r>
          </a:p>
        </p:txBody>
      </p:sp>
      <p:pic>
        <p:nvPicPr>
          <p:cNvPr id="12" name="Picture 11" descr="A close-up of a graph&#10;&#10;Description automatically generated">
            <a:extLst>
              <a:ext uri="{FF2B5EF4-FFF2-40B4-BE49-F238E27FC236}">
                <a16:creationId xmlns:a16="http://schemas.microsoft.com/office/drawing/2014/main" id="{B14ECBE5-B5CD-BE5C-9284-0DB1926B8975}"/>
              </a:ext>
            </a:extLst>
          </p:cNvPr>
          <p:cNvPicPr>
            <a:picLocks noChangeAspect="1"/>
          </p:cNvPicPr>
          <p:nvPr/>
        </p:nvPicPr>
        <p:blipFill>
          <a:blip r:embed="rId2"/>
          <a:srcRect l="4844" r="50556" b="5740"/>
          <a:stretch/>
        </p:blipFill>
        <p:spPr>
          <a:xfrm>
            <a:off x="1028700" y="2285998"/>
            <a:ext cx="2783900" cy="2743201"/>
          </a:xfrm>
          <a:prstGeom prst="rect">
            <a:avLst/>
          </a:prstGeom>
        </p:spPr>
      </p:pic>
      <p:sp>
        <p:nvSpPr>
          <p:cNvPr id="10" name="TextBox 9">
            <a:extLst>
              <a:ext uri="{FF2B5EF4-FFF2-40B4-BE49-F238E27FC236}">
                <a16:creationId xmlns:a16="http://schemas.microsoft.com/office/drawing/2014/main" id="{F5038910-7DFA-9073-F747-AFAA22EAD90A}"/>
              </a:ext>
            </a:extLst>
          </p:cNvPr>
          <p:cNvSpPr txBox="1"/>
          <p:nvPr/>
        </p:nvSpPr>
        <p:spPr>
          <a:xfrm>
            <a:off x="3468601" y="1557560"/>
            <a:ext cx="5738569" cy="523220"/>
          </a:xfrm>
          <a:prstGeom prst="rect">
            <a:avLst/>
          </a:prstGeom>
          <a:noFill/>
        </p:spPr>
        <p:txBody>
          <a:bodyPr wrap="square">
            <a:spAutoFit/>
          </a:bodyPr>
          <a:lstStyle/>
          <a:p>
            <a:r>
              <a:rPr lang="en-US" sz="1400" b="1"/>
              <a:t>The hidden layers perform a non-linear (piecewise, for ReLU) transformation of the input data.</a:t>
            </a:r>
          </a:p>
        </p:txBody>
      </p:sp>
      <p:pic>
        <p:nvPicPr>
          <p:cNvPr id="11" name="Picture 10" descr="A diagram of a network&#10;&#10;Description automatically generated">
            <a:extLst>
              <a:ext uri="{FF2B5EF4-FFF2-40B4-BE49-F238E27FC236}">
                <a16:creationId xmlns:a16="http://schemas.microsoft.com/office/drawing/2014/main" id="{53B2C24E-2385-1E9B-CA6C-C4845D321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674" y="2418412"/>
            <a:ext cx="3740651" cy="1915667"/>
          </a:xfrm>
          <a:prstGeom prst="rect">
            <a:avLst/>
          </a:prstGeom>
        </p:spPr>
      </p:pic>
      <p:cxnSp>
        <p:nvCxnSpPr>
          <p:cNvPr id="13" name="Straight Arrow Connector 12">
            <a:extLst>
              <a:ext uri="{FF2B5EF4-FFF2-40B4-BE49-F238E27FC236}">
                <a16:creationId xmlns:a16="http://schemas.microsoft.com/office/drawing/2014/main" id="{01C4D309-6652-88EC-3A8A-0887EE9A128D}"/>
              </a:ext>
            </a:extLst>
          </p:cNvPr>
          <p:cNvCxnSpPr>
            <a:cxnSpLocks/>
          </p:cNvCxnSpPr>
          <p:nvPr/>
        </p:nvCxnSpPr>
        <p:spPr bwMode="auto">
          <a:xfrm>
            <a:off x="3468601" y="3323493"/>
            <a:ext cx="909969"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Left Brace 16">
            <a:extLst>
              <a:ext uri="{FF2B5EF4-FFF2-40B4-BE49-F238E27FC236}">
                <a16:creationId xmlns:a16="http://schemas.microsoft.com/office/drawing/2014/main" id="{2EF29EB4-5B17-E9ED-50CA-BDD59623AEAE}"/>
              </a:ext>
            </a:extLst>
          </p:cNvPr>
          <p:cNvSpPr/>
          <p:nvPr/>
        </p:nvSpPr>
        <p:spPr bwMode="auto">
          <a:xfrm rot="16200000">
            <a:off x="5990198" y="3531343"/>
            <a:ext cx="337632" cy="1943103"/>
          </a:xfrm>
          <a:prstGeom prst="leftBrace">
            <a:avLst/>
          </a:prstGeom>
          <a:ln w="19050">
            <a:solidFill>
              <a:srgbClr val="0066CC"/>
            </a:solidFill>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TextBox 17">
            <a:extLst>
              <a:ext uri="{FF2B5EF4-FFF2-40B4-BE49-F238E27FC236}">
                <a16:creationId xmlns:a16="http://schemas.microsoft.com/office/drawing/2014/main" id="{E4949878-29E4-BA53-82F8-608A4EF1816B}"/>
              </a:ext>
            </a:extLst>
          </p:cNvPr>
          <p:cNvSpPr txBox="1"/>
          <p:nvPr/>
        </p:nvSpPr>
        <p:spPr>
          <a:xfrm>
            <a:off x="5090746" y="4610165"/>
            <a:ext cx="2270914" cy="307777"/>
          </a:xfrm>
          <a:prstGeom prst="rect">
            <a:avLst/>
          </a:prstGeom>
          <a:noFill/>
        </p:spPr>
        <p:txBody>
          <a:bodyPr wrap="square">
            <a:spAutoFit/>
          </a:bodyPr>
          <a:lstStyle/>
          <a:p>
            <a:r>
              <a:rPr lang="en-US" sz="1400" b="1"/>
              <a:t>hidden representation</a:t>
            </a:r>
          </a:p>
        </p:txBody>
      </p:sp>
      <p:pic>
        <p:nvPicPr>
          <p:cNvPr id="19" name="Picture 18" descr="A close-up of a graph&#10;&#10;Description automatically generated">
            <a:extLst>
              <a:ext uri="{FF2B5EF4-FFF2-40B4-BE49-F238E27FC236}">
                <a16:creationId xmlns:a16="http://schemas.microsoft.com/office/drawing/2014/main" id="{B6305799-A4B3-F52B-F712-6A373F1064C4}"/>
              </a:ext>
            </a:extLst>
          </p:cNvPr>
          <p:cNvPicPr>
            <a:picLocks noChangeAspect="1"/>
          </p:cNvPicPr>
          <p:nvPr/>
        </p:nvPicPr>
        <p:blipFill>
          <a:blip r:embed="rId2"/>
          <a:srcRect l="55793" b="5740"/>
          <a:stretch/>
        </p:blipFill>
        <p:spPr>
          <a:xfrm>
            <a:off x="8379399" y="2285997"/>
            <a:ext cx="2759351" cy="2743201"/>
          </a:xfrm>
          <a:prstGeom prst="rect">
            <a:avLst/>
          </a:prstGeom>
        </p:spPr>
      </p:pic>
      <p:cxnSp>
        <p:nvCxnSpPr>
          <p:cNvPr id="14" name="Straight Arrow Connector 13">
            <a:extLst>
              <a:ext uri="{FF2B5EF4-FFF2-40B4-BE49-F238E27FC236}">
                <a16:creationId xmlns:a16="http://schemas.microsoft.com/office/drawing/2014/main" id="{C5939FAD-2E66-C3CE-B67D-DBE413669336}"/>
              </a:ext>
            </a:extLst>
          </p:cNvPr>
          <p:cNvCxnSpPr>
            <a:cxnSpLocks/>
          </p:cNvCxnSpPr>
          <p:nvPr/>
        </p:nvCxnSpPr>
        <p:spPr bwMode="auto">
          <a:xfrm>
            <a:off x="7876478" y="3282462"/>
            <a:ext cx="909969"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B57AFD9A-3D52-D860-F7A3-DD51E6DC110D}"/>
              </a:ext>
            </a:extLst>
          </p:cNvPr>
          <p:cNvSpPr txBox="1"/>
          <p:nvPr/>
        </p:nvSpPr>
        <p:spPr>
          <a:xfrm>
            <a:off x="8622374" y="2054499"/>
            <a:ext cx="2270914" cy="307777"/>
          </a:xfrm>
          <a:prstGeom prst="rect">
            <a:avLst/>
          </a:prstGeom>
          <a:noFill/>
        </p:spPr>
        <p:txBody>
          <a:bodyPr wrap="square">
            <a:spAutoFit/>
          </a:bodyPr>
          <a:lstStyle/>
          <a:p>
            <a:r>
              <a:rPr lang="en-US" sz="1400" b="1"/>
              <a:t>hidden representation</a:t>
            </a:r>
          </a:p>
        </p:txBody>
      </p:sp>
      <p:sp>
        <p:nvSpPr>
          <p:cNvPr id="21" name="TextBox 20">
            <a:extLst>
              <a:ext uri="{FF2B5EF4-FFF2-40B4-BE49-F238E27FC236}">
                <a16:creationId xmlns:a16="http://schemas.microsoft.com/office/drawing/2014/main" id="{F6DE838B-9A11-F0A7-FA6B-79BC99A0C08C}"/>
              </a:ext>
            </a:extLst>
          </p:cNvPr>
          <p:cNvSpPr txBox="1"/>
          <p:nvPr/>
        </p:nvSpPr>
        <p:spPr>
          <a:xfrm>
            <a:off x="9625946" y="2974685"/>
            <a:ext cx="2270914" cy="307777"/>
          </a:xfrm>
          <a:prstGeom prst="rect">
            <a:avLst/>
          </a:prstGeom>
          <a:noFill/>
        </p:spPr>
        <p:txBody>
          <a:bodyPr wrap="square">
            <a:spAutoFit/>
          </a:bodyPr>
          <a:lstStyle/>
          <a:p>
            <a:r>
              <a:rPr lang="en-US" sz="1400">
                <a:solidFill>
                  <a:srgbClr val="7030A0"/>
                </a:solidFill>
              </a:rPr>
              <a:t>Class 1</a:t>
            </a:r>
          </a:p>
        </p:txBody>
      </p:sp>
      <p:sp>
        <p:nvSpPr>
          <p:cNvPr id="22" name="TextBox 21">
            <a:extLst>
              <a:ext uri="{FF2B5EF4-FFF2-40B4-BE49-F238E27FC236}">
                <a16:creationId xmlns:a16="http://schemas.microsoft.com/office/drawing/2014/main" id="{D9865E85-B7A8-9F98-8951-16914E6368D6}"/>
              </a:ext>
            </a:extLst>
          </p:cNvPr>
          <p:cNvSpPr txBox="1"/>
          <p:nvPr/>
        </p:nvSpPr>
        <p:spPr>
          <a:xfrm>
            <a:off x="9105228" y="4103031"/>
            <a:ext cx="2270914" cy="307777"/>
          </a:xfrm>
          <a:prstGeom prst="rect">
            <a:avLst/>
          </a:prstGeom>
          <a:noFill/>
        </p:spPr>
        <p:txBody>
          <a:bodyPr wrap="square">
            <a:spAutoFit/>
          </a:bodyPr>
          <a:lstStyle/>
          <a:p>
            <a:r>
              <a:rPr lang="en-US" sz="1400">
                <a:solidFill>
                  <a:schemeClr val="accent6">
                    <a:lumMod val="50000"/>
                  </a:schemeClr>
                </a:solidFill>
              </a:rPr>
              <a:t>Class 2</a:t>
            </a:r>
          </a:p>
        </p:txBody>
      </p:sp>
    </p:spTree>
    <p:extLst>
      <p:ext uri="{BB962C8B-B14F-4D97-AF65-F5344CB8AC3E}">
        <p14:creationId xmlns:p14="http://schemas.microsoft.com/office/powerpoint/2010/main" val="32650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BC213-49B9-F54C-5878-D8CB4251CD1A}"/>
              </a:ext>
            </a:extLst>
          </p:cNvPr>
          <p:cNvSpPr>
            <a:spLocks noGrp="1"/>
          </p:cNvSpPr>
          <p:nvPr>
            <p:ph type="title"/>
          </p:nvPr>
        </p:nvSpPr>
        <p:spPr/>
        <p:txBody>
          <a:bodyPr/>
          <a:lstStyle/>
          <a:p>
            <a:r>
              <a:rPr lang="en-US"/>
              <a:t>Theory</a:t>
            </a:r>
          </a:p>
        </p:txBody>
      </p:sp>
      <p:pic>
        <p:nvPicPr>
          <p:cNvPr id="12" name="Picture 11" descr="A close-up of a graph&#10;&#10;Description automatically generated">
            <a:extLst>
              <a:ext uri="{FF2B5EF4-FFF2-40B4-BE49-F238E27FC236}">
                <a16:creationId xmlns:a16="http://schemas.microsoft.com/office/drawing/2014/main" id="{B14ECBE5-B5CD-BE5C-9284-0DB1926B8975}"/>
              </a:ext>
            </a:extLst>
          </p:cNvPr>
          <p:cNvPicPr>
            <a:picLocks noChangeAspect="1"/>
          </p:cNvPicPr>
          <p:nvPr/>
        </p:nvPicPr>
        <p:blipFill>
          <a:blip r:embed="rId2"/>
          <a:srcRect l="4844" r="50556" b="5740"/>
          <a:stretch/>
        </p:blipFill>
        <p:spPr>
          <a:xfrm>
            <a:off x="1732085" y="2180491"/>
            <a:ext cx="2783899" cy="2743201"/>
          </a:xfrm>
          <a:prstGeom prst="rect">
            <a:avLst/>
          </a:prstGeom>
        </p:spPr>
      </p:pic>
      <p:sp>
        <p:nvSpPr>
          <p:cNvPr id="4" name="TextBox 3">
            <a:extLst>
              <a:ext uri="{FF2B5EF4-FFF2-40B4-BE49-F238E27FC236}">
                <a16:creationId xmlns:a16="http://schemas.microsoft.com/office/drawing/2014/main" id="{46478E69-6B6F-FE12-35F8-D460AF38C177}"/>
              </a:ext>
            </a:extLst>
          </p:cNvPr>
          <p:cNvSpPr txBox="1"/>
          <p:nvPr/>
        </p:nvSpPr>
        <p:spPr>
          <a:xfrm>
            <a:off x="4869050" y="3505737"/>
            <a:ext cx="2759352" cy="954107"/>
          </a:xfrm>
          <a:prstGeom prst="rect">
            <a:avLst/>
          </a:prstGeom>
          <a:noFill/>
          <a:ln w="38100">
            <a:noFill/>
          </a:ln>
        </p:spPr>
        <p:txBody>
          <a:bodyPr wrap="square">
            <a:spAutoFit/>
          </a:bodyPr>
          <a:lstStyle/>
          <a:p>
            <a:pPr algn="just"/>
            <a:r>
              <a:rPr lang="en-US" sz="1400" b="1"/>
              <a:t>We would like the hidden representation to preserve the distance between points in the input space.</a:t>
            </a:r>
          </a:p>
        </p:txBody>
      </p:sp>
      <p:cxnSp>
        <p:nvCxnSpPr>
          <p:cNvPr id="10" name="Straight Arrow Connector 9">
            <a:extLst>
              <a:ext uri="{FF2B5EF4-FFF2-40B4-BE49-F238E27FC236}">
                <a16:creationId xmlns:a16="http://schemas.microsoft.com/office/drawing/2014/main" id="{1976D0C1-5953-2B88-BE57-E644AA7AB2F4}"/>
              </a:ext>
            </a:extLst>
          </p:cNvPr>
          <p:cNvCxnSpPr>
            <a:cxnSpLocks/>
          </p:cNvCxnSpPr>
          <p:nvPr/>
        </p:nvCxnSpPr>
        <p:spPr bwMode="auto">
          <a:xfrm>
            <a:off x="4171985" y="3217986"/>
            <a:ext cx="909969"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9FA5D00B-C0CD-2CA2-CF1B-907D1A865152}"/>
              </a:ext>
            </a:extLst>
          </p:cNvPr>
          <p:cNvSpPr txBox="1"/>
          <p:nvPr/>
        </p:nvSpPr>
        <p:spPr>
          <a:xfrm>
            <a:off x="5677781" y="2894819"/>
            <a:ext cx="1141890" cy="646331"/>
          </a:xfrm>
          <a:prstGeom prst="rect">
            <a:avLst/>
          </a:prstGeom>
          <a:noFill/>
        </p:spPr>
        <p:txBody>
          <a:bodyPr wrap="square">
            <a:spAutoFit/>
          </a:bodyPr>
          <a:lstStyle/>
          <a:p>
            <a:r>
              <a:rPr lang="en-US" sz="3600" b="1"/>
              <a:t>???</a:t>
            </a:r>
          </a:p>
        </p:txBody>
      </p:sp>
      <p:sp>
        <p:nvSpPr>
          <p:cNvPr id="2" name="Slide Number Placeholder 1">
            <a:extLst>
              <a:ext uri="{FF2B5EF4-FFF2-40B4-BE49-F238E27FC236}">
                <a16:creationId xmlns:a16="http://schemas.microsoft.com/office/drawing/2014/main" id="{1D6831BD-D8BE-B11D-28B6-588836B33352}"/>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a:p>
        </p:txBody>
      </p:sp>
      <p:pic>
        <p:nvPicPr>
          <p:cNvPr id="6" name="Picture 5" descr="A screenshot of a graph&#10;&#10;Description automatically generated">
            <a:extLst>
              <a:ext uri="{FF2B5EF4-FFF2-40B4-BE49-F238E27FC236}">
                <a16:creationId xmlns:a16="http://schemas.microsoft.com/office/drawing/2014/main" id="{3CE7E2DF-EB0E-AE7E-CD4B-8C8C5EFD4D4D}"/>
              </a:ext>
            </a:extLst>
          </p:cNvPr>
          <p:cNvPicPr>
            <a:picLocks noChangeAspect="1"/>
          </p:cNvPicPr>
          <p:nvPr/>
        </p:nvPicPr>
        <p:blipFill rotWithShape="1">
          <a:blip r:embed="rId3"/>
          <a:srcRect l="4530" t="53826" r="50229" b="2864"/>
          <a:stretch/>
        </p:blipFill>
        <p:spPr bwMode="auto">
          <a:xfrm>
            <a:off x="7839008" y="2299291"/>
            <a:ext cx="2831123" cy="2657964"/>
          </a:xfrm>
          <a:prstGeom prst="rect">
            <a:avLst/>
          </a:prstGeom>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09C126D3-7336-32B2-F2FC-BA02F5BC4828}"/>
              </a:ext>
            </a:extLst>
          </p:cNvPr>
          <p:cNvSpPr txBox="1"/>
          <p:nvPr/>
        </p:nvSpPr>
        <p:spPr>
          <a:xfrm>
            <a:off x="7749836" y="2026602"/>
            <a:ext cx="2920295" cy="307777"/>
          </a:xfrm>
          <a:prstGeom prst="rect">
            <a:avLst/>
          </a:prstGeom>
          <a:noFill/>
        </p:spPr>
        <p:txBody>
          <a:bodyPr wrap="square">
            <a:spAutoFit/>
          </a:bodyPr>
          <a:lstStyle/>
          <a:p>
            <a:pPr algn="ctr"/>
            <a:r>
              <a:rPr lang="en-US" sz="1400" b="1"/>
              <a:t>hidden representation</a:t>
            </a:r>
          </a:p>
        </p:txBody>
      </p:sp>
      <p:sp>
        <p:nvSpPr>
          <p:cNvPr id="19" name="TextBox 18">
            <a:extLst>
              <a:ext uri="{FF2B5EF4-FFF2-40B4-BE49-F238E27FC236}">
                <a16:creationId xmlns:a16="http://schemas.microsoft.com/office/drawing/2014/main" id="{531D87DC-C94D-55E0-6FCE-5DFF0DF5AD3C}"/>
              </a:ext>
            </a:extLst>
          </p:cNvPr>
          <p:cNvSpPr txBox="1"/>
          <p:nvPr/>
        </p:nvSpPr>
        <p:spPr>
          <a:xfrm>
            <a:off x="8622374" y="4968938"/>
            <a:ext cx="2270914" cy="307777"/>
          </a:xfrm>
          <a:prstGeom prst="rect">
            <a:avLst/>
          </a:prstGeom>
          <a:noFill/>
        </p:spPr>
        <p:txBody>
          <a:bodyPr wrap="square">
            <a:spAutoFit/>
          </a:bodyPr>
          <a:lstStyle/>
          <a:p>
            <a:r>
              <a:rPr lang="en-US" sz="1400">
                <a:solidFill>
                  <a:srgbClr val="7030A0"/>
                </a:solidFill>
              </a:rPr>
              <a:t>Class 1</a:t>
            </a:r>
          </a:p>
        </p:txBody>
      </p:sp>
      <p:sp>
        <p:nvSpPr>
          <p:cNvPr id="20" name="Oval 19">
            <a:extLst>
              <a:ext uri="{FF2B5EF4-FFF2-40B4-BE49-F238E27FC236}">
                <a16:creationId xmlns:a16="http://schemas.microsoft.com/office/drawing/2014/main" id="{AEEBAB34-311B-50DE-C088-CEA0648DE5DE}"/>
              </a:ext>
            </a:extLst>
          </p:cNvPr>
          <p:cNvSpPr/>
          <p:nvPr/>
        </p:nvSpPr>
        <p:spPr bwMode="auto">
          <a:xfrm>
            <a:off x="8088881" y="3521422"/>
            <a:ext cx="1556960" cy="1482033"/>
          </a:xfrm>
          <a:prstGeom prst="ellipse">
            <a:avLst/>
          </a:prstGeom>
          <a:noFill/>
          <a:ln w="19050" cap="flat" cmpd="sng" algn="ctr">
            <a:solidFill>
              <a:srgbClr val="7030A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15" name="Straight Arrow Connector 14">
            <a:extLst>
              <a:ext uri="{FF2B5EF4-FFF2-40B4-BE49-F238E27FC236}">
                <a16:creationId xmlns:a16="http://schemas.microsoft.com/office/drawing/2014/main" id="{AC2BCC13-33A4-18EB-99F1-B78824628F72}"/>
              </a:ext>
            </a:extLst>
          </p:cNvPr>
          <p:cNvCxnSpPr>
            <a:cxnSpLocks/>
          </p:cNvCxnSpPr>
          <p:nvPr/>
        </p:nvCxnSpPr>
        <p:spPr bwMode="auto">
          <a:xfrm>
            <a:off x="7243181" y="3217985"/>
            <a:ext cx="740234"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3476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descr="A close-up of a graph&#10;&#10;Description automatically generated">
            <a:extLst>
              <a:ext uri="{FF2B5EF4-FFF2-40B4-BE49-F238E27FC236}">
                <a16:creationId xmlns:a16="http://schemas.microsoft.com/office/drawing/2014/main" id="{17C39CB3-38A1-6F95-6D26-57EAA4B7D7E3}"/>
              </a:ext>
            </a:extLst>
          </p:cNvPr>
          <p:cNvPicPr>
            <a:picLocks noChangeAspect="1"/>
          </p:cNvPicPr>
          <p:nvPr/>
        </p:nvPicPr>
        <p:blipFill>
          <a:blip r:embed="rId2">
            <a:alphaModFix amt="35000"/>
          </a:blip>
          <a:srcRect l="5175" r="50556" b="5740"/>
          <a:stretch/>
        </p:blipFill>
        <p:spPr>
          <a:xfrm>
            <a:off x="1037492" y="2285998"/>
            <a:ext cx="2763234" cy="2743201"/>
          </a:xfrm>
          <a:prstGeom prst="rect">
            <a:avLst/>
          </a:prstGeom>
        </p:spPr>
      </p:pic>
      <p:cxnSp>
        <p:nvCxnSpPr>
          <p:cNvPr id="29" name="Straight Arrow Connector 28">
            <a:extLst>
              <a:ext uri="{FF2B5EF4-FFF2-40B4-BE49-F238E27FC236}">
                <a16:creationId xmlns:a16="http://schemas.microsoft.com/office/drawing/2014/main" id="{507DEA0C-115B-B50B-5050-398673326AB1}"/>
              </a:ext>
            </a:extLst>
          </p:cNvPr>
          <p:cNvCxnSpPr>
            <a:cxnSpLocks/>
            <a:stCxn id="7" idx="7"/>
            <a:endCxn id="11" idx="3"/>
          </p:cNvCxnSpPr>
          <p:nvPr/>
        </p:nvCxnSpPr>
        <p:spPr bwMode="auto">
          <a:xfrm flipV="1">
            <a:off x="5003356" y="2590543"/>
            <a:ext cx="1185243" cy="1014274"/>
          </a:xfrm>
          <a:prstGeom prst="straightConnector1">
            <a:avLst/>
          </a:prstGeom>
          <a:ln w="19050" cap="flat" cmpd="sng" algn="ctr">
            <a:solidFill>
              <a:srgbClr val="7030A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B94BC8BC-81B0-3EAB-F3FB-D64FD87BDDB2}"/>
              </a:ext>
            </a:extLst>
          </p:cNvPr>
          <p:cNvCxnSpPr>
            <a:cxnSpLocks/>
            <a:endCxn id="14" idx="0"/>
          </p:cNvCxnSpPr>
          <p:nvPr/>
        </p:nvCxnSpPr>
        <p:spPr bwMode="auto">
          <a:xfrm flipH="1">
            <a:off x="4340084" y="4357328"/>
            <a:ext cx="233249" cy="703487"/>
          </a:xfrm>
          <a:prstGeom prst="straightConnector1">
            <a:avLst/>
          </a:prstGeom>
          <a:ln w="19050" cap="flat" cmpd="sng" algn="ctr">
            <a:solidFill>
              <a:schemeClr val="accent6">
                <a:lumMod val="5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Title 2">
            <a:extLst>
              <a:ext uri="{FF2B5EF4-FFF2-40B4-BE49-F238E27FC236}">
                <a16:creationId xmlns:a16="http://schemas.microsoft.com/office/drawing/2014/main" id="{59BBC213-49B9-F54C-5878-D8CB4251CD1A}"/>
              </a:ext>
            </a:extLst>
          </p:cNvPr>
          <p:cNvSpPr>
            <a:spLocks noGrp="1"/>
          </p:cNvSpPr>
          <p:nvPr>
            <p:ph type="title"/>
          </p:nvPr>
        </p:nvSpPr>
        <p:spPr/>
        <p:txBody>
          <a:bodyPr/>
          <a:lstStyle/>
          <a:p>
            <a:r>
              <a:rPr lang="en-US"/>
              <a:t>Theory</a:t>
            </a:r>
          </a:p>
        </p:txBody>
      </p:sp>
      <p:pic>
        <p:nvPicPr>
          <p:cNvPr id="12" name="Picture 11" descr="A close-up of a graph&#10;&#10;Description automatically generated">
            <a:extLst>
              <a:ext uri="{FF2B5EF4-FFF2-40B4-BE49-F238E27FC236}">
                <a16:creationId xmlns:a16="http://schemas.microsoft.com/office/drawing/2014/main" id="{B14ECBE5-B5CD-BE5C-9284-0DB1926B8975}"/>
              </a:ext>
            </a:extLst>
          </p:cNvPr>
          <p:cNvPicPr>
            <a:picLocks noChangeAspect="1"/>
          </p:cNvPicPr>
          <p:nvPr/>
        </p:nvPicPr>
        <p:blipFill>
          <a:blip r:embed="rId2"/>
          <a:srcRect l="34989" t="62538" r="61630" b="28826"/>
          <a:stretch/>
        </p:blipFill>
        <p:spPr>
          <a:xfrm>
            <a:off x="2910254" y="4106009"/>
            <a:ext cx="211015" cy="251320"/>
          </a:xfrm>
          <a:prstGeom prst="rect">
            <a:avLst/>
          </a:prstGeom>
          <a:ln>
            <a:solidFill>
              <a:schemeClr val="tx1"/>
            </a:solidFill>
          </a:ln>
        </p:spPr>
      </p:pic>
      <p:sp>
        <p:nvSpPr>
          <p:cNvPr id="2" name="Slide Number Placeholder 1">
            <a:extLst>
              <a:ext uri="{FF2B5EF4-FFF2-40B4-BE49-F238E27FC236}">
                <a16:creationId xmlns:a16="http://schemas.microsoft.com/office/drawing/2014/main" id="{1D6831BD-D8BE-B11D-28B6-588836B33352}"/>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a:p>
        </p:txBody>
      </p:sp>
      <p:grpSp>
        <p:nvGrpSpPr>
          <p:cNvPr id="22" name="Group 21">
            <a:extLst>
              <a:ext uri="{FF2B5EF4-FFF2-40B4-BE49-F238E27FC236}">
                <a16:creationId xmlns:a16="http://schemas.microsoft.com/office/drawing/2014/main" id="{773FE277-8CF8-8ABA-7371-BEFEB628E005}"/>
              </a:ext>
            </a:extLst>
          </p:cNvPr>
          <p:cNvGrpSpPr/>
          <p:nvPr/>
        </p:nvGrpSpPr>
        <p:grpSpPr>
          <a:xfrm>
            <a:off x="7019922" y="1236609"/>
            <a:ext cx="4651008" cy="5031172"/>
            <a:chOff x="6814039" y="1482794"/>
            <a:chExt cx="4651008" cy="5031172"/>
          </a:xfrm>
        </p:grpSpPr>
        <p:pic>
          <p:nvPicPr>
            <p:cNvPr id="6" name="Picture 5" descr="A screenshot of a graph&#10;&#10;Description automatically generated">
              <a:extLst>
                <a:ext uri="{FF2B5EF4-FFF2-40B4-BE49-F238E27FC236}">
                  <a16:creationId xmlns:a16="http://schemas.microsoft.com/office/drawing/2014/main" id="{3CE7E2DF-EB0E-AE7E-CD4B-8C8C5EFD4D4D}"/>
                </a:ext>
              </a:extLst>
            </p:cNvPr>
            <p:cNvPicPr>
              <a:picLocks noChangeAspect="1"/>
            </p:cNvPicPr>
            <p:nvPr/>
          </p:nvPicPr>
          <p:blipFill rotWithShape="1">
            <a:blip r:embed="rId3">
              <a:alphaModFix amt="35000"/>
            </a:blip>
            <a:srcRect l="4530" t="53826" r="50229" b="2864"/>
            <a:stretch/>
          </p:blipFill>
          <p:spPr bwMode="auto">
            <a:xfrm>
              <a:off x="6814039" y="1482794"/>
              <a:ext cx="2831123" cy="2657964"/>
            </a:xfrm>
            <a:prstGeom prst="rect">
              <a:avLst/>
            </a:prstGeom>
            <a:ln>
              <a:noFill/>
            </a:ln>
            <a:extLst>
              <a:ext uri="{53640926-AAD7-44D8-BBD7-CCE9431645EC}">
                <a14:shadowObscured xmlns:a14="http://schemas.microsoft.com/office/drawing/2010/main"/>
              </a:ext>
            </a:extLst>
          </p:spPr>
        </p:pic>
        <p:pic>
          <p:nvPicPr>
            <p:cNvPr id="8" name="Picture 7" descr="A screenshot of a graph&#10;&#10;Description automatically generated">
              <a:extLst>
                <a:ext uri="{FF2B5EF4-FFF2-40B4-BE49-F238E27FC236}">
                  <a16:creationId xmlns:a16="http://schemas.microsoft.com/office/drawing/2014/main" id="{8799656C-D4B9-9A91-0F5D-388D5FEF871C}"/>
                </a:ext>
              </a:extLst>
            </p:cNvPr>
            <p:cNvPicPr>
              <a:picLocks noChangeAspect="1"/>
            </p:cNvPicPr>
            <p:nvPr/>
          </p:nvPicPr>
          <p:blipFill rotWithShape="1">
            <a:blip r:embed="rId3">
              <a:alphaModFix amt="35000"/>
            </a:blip>
            <a:srcRect l="55906" t="53921" b="2769"/>
            <a:stretch/>
          </p:blipFill>
          <p:spPr bwMode="auto">
            <a:xfrm>
              <a:off x="8705696" y="3856001"/>
              <a:ext cx="2759351" cy="2657965"/>
            </a:xfrm>
            <a:prstGeom prst="rect">
              <a:avLst/>
            </a:prstGeom>
            <a:ln>
              <a:noFill/>
            </a:ln>
            <a:extLst>
              <a:ext uri="{53640926-AAD7-44D8-BBD7-CCE9431645EC}">
                <a14:shadowObscured xmlns:a14="http://schemas.microsoft.com/office/drawing/2010/main"/>
              </a:ext>
            </a:extLst>
          </p:spPr>
        </p:pic>
      </p:grpSp>
      <p:sp>
        <p:nvSpPr>
          <p:cNvPr id="16" name="TextBox 15">
            <a:extLst>
              <a:ext uri="{FF2B5EF4-FFF2-40B4-BE49-F238E27FC236}">
                <a16:creationId xmlns:a16="http://schemas.microsoft.com/office/drawing/2014/main" id="{09C126D3-7336-32B2-F2FC-BA02F5BC4828}"/>
              </a:ext>
            </a:extLst>
          </p:cNvPr>
          <p:cNvSpPr txBox="1"/>
          <p:nvPr/>
        </p:nvSpPr>
        <p:spPr>
          <a:xfrm>
            <a:off x="6974712" y="965227"/>
            <a:ext cx="2920295" cy="307777"/>
          </a:xfrm>
          <a:prstGeom prst="rect">
            <a:avLst/>
          </a:prstGeom>
          <a:noFill/>
        </p:spPr>
        <p:txBody>
          <a:bodyPr wrap="square">
            <a:spAutoFit/>
          </a:bodyPr>
          <a:lstStyle/>
          <a:p>
            <a:r>
              <a:rPr lang="en-US" sz="1400" b="1"/>
              <a:t>Class-1 hidden representation</a:t>
            </a:r>
          </a:p>
        </p:txBody>
      </p:sp>
      <p:sp>
        <p:nvSpPr>
          <p:cNvPr id="17" name="TextBox 16">
            <a:extLst>
              <a:ext uri="{FF2B5EF4-FFF2-40B4-BE49-F238E27FC236}">
                <a16:creationId xmlns:a16="http://schemas.microsoft.com/office/drawing/2014/main" id="{D76AA170-EE39-7511-E613-F1756055E263}"/>
              </a:ext>
            </a:extLst>
          </p:cNvPr>
          <p:cNvSpPr txBox="1"/>
          <p:nvPr/>
        </p:nvSpPr>
        <p:spPr>
          <a:xfrm>
            <a:off x="8831108" y="3335234"/>
            <a:ext cx="2920295" cy="307777"/>
          </a:xfrm>
          <a:prstGeom prst="rect">
            <a:avLst/>
          </a:prstGeom>
          <a:noFill/>
        </p:spPr>
        <p:txBody>
          <a:bodyPr wrap="square">
            <a:spAutoFit/>
          </a:bodyPr>
          <a:lstStyle/>
          <a:p>
            <a:r>
              <a:rPr lang="en-US" sz="1400" b="1"/>
              <a:t>Class-2 hidden representation</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CB970AEB-9789-0F8E-31F9-CB0090946B55}"/>
                  </a:ext>
                </a:extLst>
              </p:cNvPr>
              <p:cNvSpPr/>
              <p:nvPr/>
            </p:nvSpPr>
            <p:spPr bwMode="auto">
              <a:xfrm>
                <a:off x="4242096" y="3475706"/>
                <a:ext cx="891872" cy="881622"/>
              </a:xfrm>
              <a:prstGeom prst="ellipse">
                <a:avLst/>
              </a:prstGeom>
              <a:no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𝑓</m:t>
                          </m:r>
                        </m:e>
                        <m:sub>
                          <m:r>
                            <a:rPr kumimoji="0" lang="en-US" sz="1800" b="0" i="1" u="none" strike="noStrike" cap="none" normalizeH="0" baseline="0" smtClean="0">
                              <a:ln>
                                <a:noFill/>
                              </a:ln>
                              <a:solidFill>
                                <a:schemeClr val="tx1"/>
                              </a:solidFill>
                              <a:effectLst/>
                              <a:latin typeface="Cambria Math" panose="02040503050406030204" pitchFamily="18" charset="0"/>
                            </a:rPr>
                            <m:t>0</m:t>
                          </m:r>
                        </m:sub>
                      </m:sSub>
                      <m:r>
                        <a:rPr kumimoji="0" lang="en-US" sz="1800" b="0" i="1" u="none" strike="noStrike" cap="none" normalizeH="0" baseline="0" smtClean="0">
                          <a:ln>
                            <a:noFill/>
                          </a:ln>
                          <a:solidFill>
                            <a:schemeClr val="tx1"/>
                          </a:solidFill>
                          <a:effectLst/>
                          <a:latin typeface="Cambria Math" panose="02040503050406030204" pitchFamily="18" charset="0"/>
                        </a:rPr>
                        <m:t>(</m:t>
                      </m:r>
                      <m:r>
                        <a:rPr kumimoji="0" lang="en-US" sz="1800" b="0" i="1" u="none" strike="noStrike" cap="none" normalizeH="0" baseline="0" smtClean="0">
                          <a:ln>
                            <a:noFill/>
                          </a:ln>
                          <a:solidFill>
                            <a:schemeClr val="tx1"/>
                          </a:solidFill>
                          <a:effectLst/>
                          <a:latin typeface="Cambria Math" panose="02040503050406030204" pitchFamily="18" charset="0"/>
                        </a:rPr>
                        <m:t>𝑥</m:t>
                      </m:r>
                      <m:r>
                        <a:rPr kumimoji="0" lang="en-US" sz="1800" b="0" i="1" u="none" strike="noStrike" cap="none" normalizeH="0" baseline="0" smtClean="0">
                          <a:ln>
                            <a:noFill/>
                          </a:ln>
                          <a:solidFill>
                            <a:schemeClr val="tx1"/>
                          </a:solidFill>
                          <a:effectLst/>
                          <a:latin typeface="Cambria Math" panose="02040503050406030204" pitchFamily="18" charset="0"/>
                        </a:rPr>
                        <m:t>)</m:t>
                      </m:r>
                    </m:oMath>
                  </m:oMathPara>
                </a14:m>
                <a:endParaRPr kumimoji="0" lang="en-US" sz="1800" b="0" i="0" u="none" strike="noStrike" cap="none" normalizeH="0" baseline="0">
                  <a:ln>
                    <a:noFill/>
                  </a:ln>
                  <a:solidFill>
                    <a:schemeClr val="tx1"/>
                  </a:solidFill>
                  <a:effectLst/>
                </a:endParaRPr>
              </a:p>
            </p:txBody>
          </p:sp>
        </mc:Choice>
        <mc:Fallback xmlns="">
          <p:sp>
            <p:nvSpPr>
              <p:cNvPr id="7" name="Oval 6">
                <a:extLst>
                  <a:ext uri="{FF2B5EF4-FFF2-40B4-BE49-F238E27FC236}">
                    <a16:creationId xmlns:a16="http://schemas.microsoft.com/office/drawing/2014/main" id="{CB970AEB-9789-0F8E-31F9-CB0090946B55}"/>
                  </a:ext>
                </a:extLst>
              </p:cNvPr>
              <p:cNvSpPr>
                <a:spLocks noRot="1" noChangeAspect="1" noMove="1" noResize="1" noEditPoints="1" noAdjustHandles="1" noChangeArrowheads="1" noChangeShapeType="1" noTextEdit="1"/>
              </p:cNvSpPr>
              <p:nvPr/>
            </p:nvSpPr>
            <p:spPr bwMode="auto">
              <a:xfrm>
                <a:off x="4242096" y="3475706"/>
                <a:ext cx="891872" cy="881622"/>
              </a:xfrm>
              <a:prstGeom prst="ellipse">
                <a:avLst/>
              </a:prstGeom>
              <a:blipFill>
                <a:blip r:embed="rId4"/>
                <a:stretch>
                  <a:fillRect/>
                </a:stretch>
              </a:blip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B3783259-E122-4B57-EEF1-4B5E3657BEAB}"/>
                  </a:ext>
                </a:extLst>
              </p:cNvPr>
              <p:cNvSpPr/>
              <p:nvPr/>
            </p:nvSpPr>
            <p:spPr bwMode="auto">
              <a:xfrm>
                <a:off x="6121644" y="2200298"/>
                <a:ext cx="457200" cy="457200"/>
              </a:xfrm>
              <a:prstGeom prst="ellipse">
                <a:avLst/>
              </a:prstGeom>
              <a:noFill/>
              <a:ln w="38100" cap="flat" cmpd="sng" algn="ctr">
                <a:solidFill>
                  <a:srgbClr val="7030A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𝑒</m:t>
                          </m:r>
                        </m:e>
                        <m:sub>
                          <m:r>
                            <a:rPr kumimoji="0" lang="en-US" sz="1800" b="0" i="1" u="none" strike="noStrike" cap="none" normalizeH="0" baseline="0" smtClean="0">
                              <a:ln>
                                <a:noFill/>
                              </a:ln>
                              <a:solidFill>
                                <a:schemeClr val="tx1"/>
                              </a:solidFill>
                              <a:effectLst/>
                              <a:latin typeface="Cambria Math" panose="02040503050406030204" pitchFamily="18" charset="0"/>
                            </a:rPr>
                            <m:t>1</m:t>
                          </m:r>
                        </m:sub>
                      </m:sSub>
                    </m:oMath>
                  </m:oMathPara>
                </a14:m>
                <a:endParaRPr kumimoji="0" lang="en-US" sz="1800" b="0" i="0" u="none" strike="noStrike" cap="none" normalizeH="0" baseline="0">
                  <a:ln>
                    <a:noFill/>
                  </a:ln>
                  <a:solidFill>
                    <a:schemeClr val="tx1"/>
                  </a:solidFill>
                  <a:effectLst/>
                </a:endParaRPr>
              </a:p>
            </p:txBody>
          </p:sp>
        </mc:Choice>
        <mc:Fallback xmlns="">
          <p:sp>
            <p:nvSpPr>
              <p:cNvPr id="11" name="Oval 10">
                <a:extLst>
                  <a:ext uri="{FF2B5EF4-FFF2-40B4-BE49-F238E27FC236}">
                    <a16:creationId xmlns:a16="http://schemas.microsoft.com/office/drawing/2014/main" id="{B3783259-E122-4B57-EEF1-4B5E3657BEAB}"/>
                  </a:ext>
                </a:extLst>
              </p:cNvPr>
              <p:cNvSpPr>
                <a:spLocks noRot="1" noChangeAspect="1" noMove="1" noResize="1" noEditPoints="1" noAdjustHandles="1" noChangeArrowheads="1" noChangeShapeType="1" noTextEdit="1"/>
              </p:cNvSpPr>
              <p:nvPr/>
            </p:nvSpPr>
            <p:spPr bwMode="auto">
              <a:xfrm>
                <a:off x="6121644" y="2200298"/>
                <a:ext cx="457200" cy="457200"/>
              </a:xfrm>
              <a:prstGeom prst="ellipse">
                <a:avLst/>
              </a:prstGeom>
              <a:blipFill>
                <a:blip r:embed="rId5"/>
                <a:stretch>
                  <a:fillRect/>
                </a:stretch>
              </a:blipFill>
              <a:ln w="38100" cap="flat" cmpd="sng" algn="ctr">
                <a:solidFill>
                  <a:srgbClr val="7030A0"/>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9EE08803-C76D-3E82-1ACE-7B7AA91C46ED}"/>
                  </a:ext>
                </a:extLst>
              </p:cNvPr>
              <p:cNvSpPr/>
              <p:nvPr/>
            </p:nvSpPr>
            <p:spPr bwMode="auto">
              <a:xfrm>
                <a:off x="4111484" y="5060815"/>
                <a:ext cx="457200" cy="457200"/>
              </a:xfrm>
              <a:prstGeom prst="ellipse">
                <a:avLst/>
              </a:prstGeom>
              <a:noFill/>
              <a:ln w="38100" cap="flat" cmpd="sng" algn="ctr">
                <a:solidFill>
                  <a:schemeClr val="accent6">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𝑒</m:t>
                          </m:r>
                        </m:e>
                        <m:sub>
                          <m:r>
                            <a:rPr kumimoji="0" lang="en-US" sz="1800" b="0" i="1" u="none" strike="noStrike" cap="none" normalizeH="0" baseline="0" smtClean="0">
                              <a:ln>
                                <a:noFill/>
                              </a:ln>
                              <a:solidFill>
                                <a:schemeClr val="tx1"/>
                              </a:solidFill>
                              <a:effectLst/>
                              <a:latin typeface="Cambria Math" panose="02040503050406030204" pitchFamily="18" charset="0"/>
                            </a:rPr>
                            <m:t>2</m:t>
                          </m:r>
                        </m:sub>
                      </m:sSub>
                    </m:oMath>
                  </m:oMathPara>
                </a14:m>
                <a:endParaRPr kumimoji="0" lang="en-US" sz="1800" b="0" i="0" u="none" strike="noStrike" cap="none" normalizeH="0" baseline="0">
                  <a:ln>
                    <a:noFill/>
                  </a:ln>
                  <a:solidFill>
                    <a:schemeClr val="tx1"/>
                  </a:solidFill>
                  <a:effectLst/>
                </a:endParaRPr>
              </a:p>
            </p:txBody>
          </p:sp>
        </mc:Choice>
        <mc:Fallback xmlns="">
          <p:sp>
            <p:nvSpPr>
              <p:cNvPr id="14" name="Oval 13">
                <a:extLst>
                  <a:ext uri="{FF2B5EF4-FFF2-40B4-BE49-F238E27FC236}">
                    <a16:creationId xmlns:a16="http://schemas.microsoft.com/office/drawing/2014/main" id="{9EE08803-C76D-3E82-1ACE-7B7AA91C46ED}"/>
                  </a:ext>
                </a:extLst>
              </p:cNvPr>
              <p:cNvSpPr>
                <a:spLocks noRot="1" noChangeAspect="1" noMove="1" noResize="1" noEditPoints="1" noAdjustHandles="1" noChangeArrowheads="1" noChangeShapeType="1" noTextEdit="1"/>
              </p:cNvSpPr>
              <p:nvPr/>
            </p:nvSpPr>
            <p:spPr bwMode="auto">
              <a:xfrm>
                <a:off x="4111484" y="5060815"/>
                <a:ext cx="457200" cy="457200"/>
              </a:xfrm>
              <a:prstGeom prst="ellipse">
                <a:avLst/>
              </a:prstGeom>
              <a:blipFill>
                <a:blip r:embed="rId6"/>
                <a:stretch>
                  <a:fillRect/>
                </a:stretch>
              </a:blipFill>
              <a:ln w="38100" cap="flat" cmpd="sng" algn="ctr">
                <a:solidFill>
                  <a:schemeClr val="accent6">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3" name="TextBox 22">
            <a:extLst>
              <a:ext uri="{FF2B5EF4-FFF2-40B4-BE49-F238E27FC236}">
                <a16:creationId xmlns:a16="http://schemas.microsoft.com/office/drawing/2014/main" id="{B0899528-1FAE-4781-2274-F19F3DFDCAB7}"/>
              </a:ext>
            </a:extLst>
          </p:cNvPr>
          <p:cNvSpPr txBox="1"/>
          <p:nvPr/>
        </p:nvSpPr>
        <p:spPr>
          <a:xfrm>
            <a:off x="4568684" y="5114297"/>
            <a:ext cx="856170" cy="461665"/>
          </a:xfrm>
          <a:prstGeom prst="rect">
            <a:avLst/>
          </a:prstGeom>
          <a:noFill/>
        </p:spPr>
        <p:txBody>
          <a:bodyPr wrap="square">
            <a:spAutoFit/>
          </a:bodyPr>
          <a:lstStyle/>
          <a:p>
            <a:r>
              <a:rPr lang="en-US" sz="1200" b="1">
                <a:solidFill>
                  <a:schemeClr val="accent6">
                    <a:lumMod val="50000"/>
                  </a:schemeClr>
                </a:solidFill>
              </a:rPr>
              <a:t>Class 2</a:t>
            </a:r>
          </a:p>
          <a:p>
            <a:r>
              <a:rPr lang="en-US" sz="1200" b="1">
                <a:solidFill>
                  <a:schemeClr val="accent6">
                    <a:lumMod val="50000"/>
                  </a:schemeClr>
                </a:solidFill>
              </a:rPr>
              <a:t>centroid</a:t>
            </a:r>
          </a:p>
        </p:txBody>
      </p:sp>
      <p:sp>
        <p:nvSpPr>
          <p:cNvPr id="24" name="TextBox 23">
            <a:extLst>
              <a:ext uri="{FF2B5EF4-FFF2-40B4-BE49-F238E27FC236}">
                <a16:creationId xmlns:a16="http://schemas.microsoft.com/office/drawing/2014/main" id="{DBD393D5-2D95-FA02-7C0C-6284619E8890}"/>
              </a:ext>
            </a:extLst>
          </p:cNvPr>
          <p:cNvSpPr txBox="1"/>
          <p:nvPr/>
        </p:nvSpPr>
        <p:spPr>
          <a:xfrm>
            <a:off x="5281836" y="2193074"/>
            <a:ext cx="857439" cy="430887"/>
          </a:xfrm>
          <a:prstGeom prst="rect">
            <a:avLst/>
          </a:prstGeom>
          <a:noFill/>
        </p:spPr>
        <p:txBody>
          <a:bodyPr wrap="square">
            <a:spAutoFit/>
          </a:bodyPr>
          <a:lstStyle/>
          <a:p>
            <a:pPr algn="r"/>
            <a:r>
              <a:rPr lang="en-US" sz="1100" b="1">
                <a:solidFill>
                  <a:srgbClr val="7030A0"/>
                </a:solidFill>
              </a:rPr>
              <a:t>Class 1</a:t>
            </a:r>
          </a:p>
          <a:p>
            <a:pPr algn="r"/>
            <a:r>
              <a:rPr lang="en-US" sz="1100" b="1">
                <a:solidFill>
                  <a:srgbClr val="7030A0"/>
                </a:solidFill>
              </a:rPr>
              <a:t>centroid</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23B001-815F-5F34-3DB9-BDB1C9CC96AA}"/>
                  </a:ext>
                </a:extLst>
              </p:cNvPr>
              <p:cNvSpPr txBox="1"/>
              <p:nvPr/>
            </p:nvSpPr>
            <p:spPr>
              <a:xfrm>
                <a:off x="4799332" y="4700888"/>
                <a:ext cx="96500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Uncertainty</m:t>
                      </m:r>
                    </m:oMath>
                  </m:oMathPara>
                </a14:m>
                <a:endParaRPr lang="en-US" sz="1400" dirty="0"/>
              </a:p>
            </p:txBody>
          </p:sp>
        </mc:Choice>
        <mc:Fallback xmlns="">
          <p:sp>
            <p:nvSpPr>
              <p:cNvPr id="27" name="TextBox 26">
                <a:extLst>
                  <a:ext uri="{FF2B5EF4-FFF2-40B4-BE49-F238E27FC236}">
                    <a16:creationId xmlns:a16="http://schemas.microsoft.com/office/drawing/2014/main" id="{3823B001-815F-5F34-3DB9-BDB1C9CC96AA}"/>
                  </a:ext>
                </a:extLst>
              </p:cNvPr>
              <p:cNvSpPr txBox="1">
                <a:spLocks noRot="1" noChangeAspect="1" noMove="1" noResize="1" noEditPoints="1" noAdjustHandles="1" noChangeArrowheads="1" noChangeShapeType="1" noTextEdit="1"/>
              </p:cNvSpPr>
              <p:nvPr/>
            </p:nvSpPr>
            <p:spPr>
              <a:xfrm>
                <a:off x="4799332" y="4700888"/>
                <a:ext cx="965008" cy="215444"/>
              </a:xfrm>
              <a:prstGeom prst="rect">
                <a:avLst/>
              </a:prstGeom>
              <a:blipFill>
                <a:blip r:embed="rId7"/>
                <a:stretch>
                  <a:fillRect l="-5031" r="-3774" b="-37143"/>
                </a:stretch>
              </a:blipFill>
            </p:spPr>
            <p:txBody>
              <a:bodyPr/>
              <a:lstStyle/>
              <a:p>
                <a:r>
                  <a:rPr lang="en-US">
                    <a:noFill/>
                  </a:rPr>
                  <a:t> </a:t>
                </a:r>
              </a:p>
            </p:txBody>
          </p:sp>
        </mc:Fallback>
      </mc:AlternateContent>
      <p:sp>
        <p:nvSpPr>
          <p:cNvPr id="53" name="Left Brace 52">
            <a:extLst>
              <a:ext uri="{FF2B5EF4-FFF2-40B4-BE49-F238E27FC236}">
                <a16:creationId xmlns:a16="http://schemas.microsoft.com/office/drawing/2014/main" id="{E34E33A6-DB21-BE7A-F831-1DA0C095E296}"/>
              </a:ext>
            </a:extLst>
          </p:cNvPr>
          <p:cNvSpPr/>
          <p:nvPr/>
        </p:nvSpPr>
        <p:spPr bwMode="auto">
          <a:xfrm rot="11851799">
            <a:off x="4556645" y="4502797"/>
            <a:ext cx="137431" cy="517727"/>
          </a:xfrm>
          <a:prstGeom prst="leftBrace">
            <a:avLst>
              <a:gd name="adj1" fmla="val 8333"/>
              <a:gd name="adj2" fmla="val 52979"/>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64" name="Straight Arrow Connector 63">
            <a:extLst>
              <a:ext uri="{FF2B5EF4-FFF2-40B4-BE49-F238E27FC236}">
                <a16:creationId xmlns:a16="http://schemas.microsoft.com/office/drawing/2014/main" id="{761394D9-366D-CA8F-EB10-CEA0842212B9}"/>
              </a:ext>
            </a:extLst>
          </p:cNvPr>
          <p:cNvCxnSpPr>
            <a:cxnSpLocks/>
          </p:cNvCxnSpPr>
          <p:nvPr/>
        </p:nvCxnSpPr>
        <p:spPr bwMode="auto">
          <a:xfrm flipV="1">
            <a:off x="8166625" y="2111655"/>
            <a:ext cx="925630" cy="1024612"/>
          </a:xfrm>
          <a:prstGeom prst="straightConnector1">
            <a:avLst/>
          </a:prstGeom>
          <a:ln w="19050" cap="flat" cmpd="sng" algn="ctr">
            <a:solidFill>
              <a:srgbClr val="7030A0"/>
            </a:solidFill>
            <a:prstDash val="solid"/>
            <a:round/>
            <a:headEnd type="arrow"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82" name="Oval 81">
            <a:extLst>
              <a:ext uri="{FF2B5EF4-FFF2-40B4-BE49-F238E27FC236}">
                <a16:creationId xmlns:a16="http://schemas.microsoft.com/office/drawing/2014/main" id="{44AADDE2-0C6E-22EB-5B8E-F3D595A9B0FB}"/>
              </a:ext>
            </a:extLst>
          </p:cNvPr>
          <p:cNvSpPr/>
          <p:nvPr/>
        </p:nvSpPr>
        <p:spPr bwMode="auto">
          <a:xfrm>
            <a:off x="7987762" y="3123366"/>
            <a:ext cx="137160" cy="137160"/>
          </a:xfrm>
          <a:prstGeom prst="ellipse">
            <a:avLst/>
          </a:prstGeom>
          <a:noFill/>
          <a:ln w="57150" cap="flat" cmpd="sng" algn="ctr">
            <a:solidFill>
              <a:srgbClr val="7030A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endParaRPr>
          </a:p>
        </p:txBody>
      </p:sp>
      <p:sp>
        <p:nvSpPr>
          <p:cNvPr id="83" name="Oval 82">
            <a:extLst>
              <a:ext uri="{FF2B5EF4-FFF2-40B4-BE49-F238E27FC236}">
                <a16:creationId xmlns:a16="http://schemas.microsoft.com/office/drawing/2014/main" id="{08A1601D-823F-D884-90E4-E17FF8900DC1}"/>
              </a:ext>
            </a:extLst>
          </p:cNvPr>
          <p:cNvSpPr/>
          <p:nvPr/>
        </p:nvSpPr>
        <p:spPr bwMode="auto">
          <a:xfrm>
            <a:off x="8993016" y="4814420"/>
            <a:ext cx="137160" cy="137160"/>
          </a:xfrm>
          <a:prstGeom prst="ellipse">
            <a:avLst/>
          </a:prstGeom>
          <a:noFill/>
          <a:ln w="57150" cap="flat" cmpd="sng" algn="ctr">
            <a:solidFill>
              <a:schemeClr val="accent6">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endParaRPr>
          </a:p>
        </p:txBody>
      </p:sp>
      <p:cxnSp>
        <p:nvCxnSpPr>
          <p:cNvPr id="71" name="Straight Arrow Connector 70">
            <a:extLst>
              <a:ext uri="{FF2B5EF4-FFF2-40B4-BE49-F238E27FC236}">
                <a16:creationId xmlns:a16="http://schemas.microsoft.com/office/drawing/2014/main" id="{14FF019D-4DD7-DD3D-860C-BF899A41203C}"/>
              </a:ext>
            </a:extLst>
          </p:cNvPr>
          <p:cNvCxnSpPr>
            <a:cxnSpLocks/>
          </p:cNvCxnSpPr>
          <p:nvPr/>
        </p:nvCxnSpPr>
        <p:spPr bwMode="auto">
          <a:xfrm flipH="1" flipV="1">
            <a:off x="9107102" y="4938798"/>
            <a:ext cx="432552" cy="424510"/>
          </a:xfrm>
          <a:prstGeom prst="straightConnector1">
            <a:avLst/>
          </a:prstGeom>
          <a:ln w="19050" cap="flat" cmpd="sng" algn="ctr">
            <a:solidFill>
              <a:schemeClr val="accent6">
                <a:lumMod val="50000"/>
              </a:schemeClr>
            </a:solidFill>
            <a:prstDash val="solid"/>
            <a:round/>
            <a:headEnd type="arrow"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1976D0C1-5953-2B88-BE57-E644AA7AB2F4}"/>
              </a:ext>
            </a:extLst>
          </p:cNvPr>
          <p:cNvCxnSpPr>
            <a:cxnSpLocks/>
            <a:endCxn id="7" idx="2"/>
          </p:cNvCxnSpPr>
          <p:nvPr/>
        </p:nvCxnSpPr>
        <p:spPr bwMode="auto">
          <a:xfrm flipV="1">
            <a:off x="3059723" y="3916517"/>
            <a:ext cx="1182373" cy="337461"/>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9" name="TextBox 98">
            <a:extLst>
              <a:ext uri="{FF2B5EF4-FFF2-40B4-BE49-F238E27FC236}">
                <a16:creationId xmlns:a16="http://schemas.microsoft.com/office/drawing/2014/main" id="{92DEF018-8A1C-A934-980A-86A7C07A982E}"/>
              </a:ext>
            </a:extLst>
          </p:cNvPr>
          <p:cNvSpPr txBox="1"/>
          <p:nvPr/>
        </p:nvSpPr>
        <p:spPr>
          <a:xfrm>
            <a:off x="499273" y="1104275"/>
            <a:ext cx="4380458" cy="307777"/>
          </a:xfrm>
          <a:prstGeom prst="rect">
            <a:avLst/>
          </a:prstGeom>
          <a:noFill/>
          <a:ln w="38100">
            <a:noFill/>
          </a:ln>
        </p:spPr>
        <p:txBody>
          <a:bodyPr wrap="square">
            <a:spAutoFit/>
          </a:bodyPr>
          <a:lstStyle/>
          <a:p>
            <a:pPr algn="just"/>
            <a:r>
              <a:rPr lang="en-US" sz="1400" b="1"/>
              <a:t>Each class gets its own hidden representation</a:t>
            </a:r>
          </a:p>
        </p:txBody>
      </p:sp>
      <p:pic>
        <p:nvPicPr>
          <p:cNvPr id="4" name="Picture 3" descr="A close-up of a graph&#10;&#10;Description automatically generated">
            <a:extLst>
              <a:ext uri="{FF2B5EF4-FFF2-40B4-BE49-F238E27FC236}">
                <a16:creationId xmlns:a16="http://schemas.microsoft.com/office/drawing/2014/main" id="{4F8E825B-446C-2487-FA12-F1D71FD241E4}"/>
              </a:ext>
            </a:extLst>
          </p:cNvPr>
          <p:cNvPicPr>
            <a:picLocks noChangeAspect="1"/>
          </p:cNvPicPr>
          <p:nvPr/>
        </p:nvPicPr>
        <p:blipFill>
          <a:blip r:embed="rId8"/>
          <a:srcRect l="34989" t="62538" r="61630" b="28826"/>
          <a:stretch/>
        </p:blipFill>
        <p:spPr>
          <a:xfrm rot="10800000">
            <a:off x="9550538" y="5375206"/>
            <a:ext cx="211015" cy="251320"/>
          </a:xfrm>
          <a:prstGeom prst="rect">
            <a:avLst/>
          </a:prstGeom>
          <a:ln>
            <a:solidFill>
              <a:schemeClr val="tx1"/>
            </a:solidFill>
          </a:ln>
        </p:spPr>
      </p:pic>
      <p:pic>
        <p:nvPicPr>
          <p:cNvPr id="5" name="Picture 4" descr="A close-up of a graph&#10;&#10;Description automatically generated">
            <a:extLst>
              <a:ext uri="{FF2B5EF4-FFF2-40B4-BE49-F238E27FC236}">
                <a16:creationId xmlns:a16="http://schemas.microsoft.com/office/drawing/2014/main" id="{4ABAACC5-BAFD-5CB4-B5EF-C1CC806C23BE}"/>
              </a:ext>
            </a:extLst>
          </p:cNvPr>
          <p:cNvPicPr>
            <a:picLocks noChangeAspect="1"/>
          </p:cNvPicPr>
          <p:nvPr/>
        </p:nvPicPr>
        <p:blipFill>
          <a:blip r:embed="rId2"/>
          <a:srcRect l="34989" t="62538" r="61630" b="28826"/>
          <a:stretch/>
        </p:blipFill>
        <p:spPr>
          <a:xfrm rot="5400000">
            <a:off x="9142316" y="1858685"/>
            <a:ext cx="211015" cy="251320"/>
          </a:xfrm>
          <a:prstGeom prst="rect">
            <a:avLst/>
          </a:prstGeom>
          <a:ln>
            <a:solidFill>
              <a:schemeClr val="tx1"/>
            </a:solidFill>
          </a:ln>
        </p:spPr>
      </p:pic>
      <p:sp>
        <p:nvSpPr>
          <p:cNvPr id="9" name="TextBox 8">
            <a:extLst>
              <a:ext uri="{FF2B5EF4-FFF2-40B4-BE49-F238E27FC236}">
                <a16:creationId xmlns:a16="http://schemas.microsoft.com/office/drawing/2014/main" id="{F34B44E7-0187-7395-5A46-274E61078D5B}"/>
              </a:ext>
            </a:extLst>
          </p:cNvPr>
          <p:cNvSpPr txBox="1"/>
          <p:nvPr/>
        </p:nvSpPr>
        <p:spPr>
          <a:xfrm>
            <a:off x="4771810" y="3683965"/>
            <a:ext cx="1451958" cy="523220"/>
          </a:xfrm>
          <a:prstGeom prst="rect">
            <a:avLst/>
          </a:prstGeom>
          <a:noFill/>
          <a:ln w="38100">
            <a:noFill/>
          </a:ln>
        </p:spPr>
        <p:txBody>
          <a:bodyPr wrap="square">
            <a:spAutoFit/>
          </a:bodyPr>
          <a:lstStyle/>
          <a:p>
            <a:pPr algn="ctr"/>
            <a:r>
              <a:rPr lang="en-US" sz="1400" b="1"/>
              <a:t>Model </a:t>
            </a:r>
          </a:p>
          <a:p>
            <a:pPr algn="ctr"/>
            <a:r>
              <a:rPr lang="en-US" sz="1400" b="1"/>
              <a:t>output</a:t>
            </a:r>
          </a:p>
        </p:txBody>
      </p:sp>
    </p:spTree>
    <p:extLst>
      <p:ext uri="{BB962C8B-B14F-4D97-AF65-F5344CB8AC3E}">
        <p14:creationId xmlns:p14="http://schemas.microsoft.com/office/powerpoint/2010/main" val="375972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descr="A close-up of a graph&#10;&#10;Description automatically generated">
            <a:extLst>
              <a:ext uri="{FF2B5EF4-FFF2-40B4-BE49-F238E27FC236}">
                <a16:creationId xmlns:a16="http://schemas.microsoft.com/office/drawing/2014/main" id="{17C39CB3-38A1-6F95-6D26-57EAA4B7D7E3}"/>
              </a:ext>
            </a:extLst>
          </p:cNvPr>
          <p:cNvPicPr>
            <a:picLocks noChangeAspect="1"/>
          </p:cNvPicPr>
          <p:nvPr/>
        </p:nvPicPr>
        <p:blipFill>
          <a:blip r:embed="rId2">
            <a:alphaModFix amt="35000"/>
          </a:blip>
          <a:srcRect l="5175" r="50556" b="5740"/>
          <a:stretch/>
        </p:blipFill>
        <p:spPr>
          <a:xfrm>
            <a:off x="1037492" y="2285998"/>
            <a:ext cx="2763234" cy="2743201"/>
          </a:xfrm>
          <a:prstGeom prst="rect">
            <a:avLst/>
          </a:prstGeom>
        </p:spPr>
      </p:pic>
      <p:cxnSp>
        <p:nvCxnSpPr>
          <p:cNvPr id="29" name="Straight Arrow Connector 28">
            <a:extLst>
              <a:ext uri="{FF2B5EF4-FFF2-40B4-BE49-F238E27FC236}">
                <a16:creationId xmlns:a16="http://schemas.microsoft.com/office/drawing/2014/main" id="{507DEA0C-115B-B50B-5050-398673326AB1}"/>
              </a:ext>
            </a:extLst>
          </p:cNvPr>
          <p:cNvCxnSpPr>
            <a:cxnSpLocks/>
            <a:stCxn id="7" idx="7"/>
            <a:endCxn id="11" idx="3"/>
          </p:cNvCxnSpPr>
          <p:nvPr/>
        </p:nvCxnSpPr>
        <p:spPr bwMode="auto">
          <a:xfrm flipV="1">
            <a:off x="5003356" y="2590543"/>
            <a:ext cx="1185243" cy="1014274"/>
          </a:xfrm>
          <a:prstGeom prst="straightConnector1">
            <a:avLst/>
          </a:prstGeom>
          <a:ln w="19050" cap="flat" cmpd="sng" algn="ctr">
            <a:solidFill>
              <a:srgbClr val="7030A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B94BC8BC-81B0-3EAB-F3FB-D64FD87BDDB2}"/>
              </a:ext>
            </a:extLst>
          </p:cNvPr>
          <p:cNvCxnSpPr>
            <a:cxnSpLocks/>
            <a:endCxn id="14" idx="0"/>
          </p:cNvCxnSpPr>
          <p:nvPr/>
        </p:nvCxnSpPr>
        <p:spPr bwMode="auto">
          <a:xfrm flipH="1">
            <a:off x="4340084" y="4357328"/>
            <a:ext cx="233249" cy="703487"/>
          </a:xfrm>
          <a:prstGeom prst="straightConnector1">
            <a:avLst/>
          </a:prstGeom>
          <a:ln w="19050" cap="flat" cmpd="sng" algn="ctr">
            <a:solidFill>
              <a:schemeClr val="accent6">
                <a:lumMod val="5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Title 2">
            <a:extLst>
              <a:ext uri="{FF2B5EF4-FFF2-40B4-BE49-F238E27FC236}">
                <a16:creationId xmlns:a16="http://schemas.microsoft.com/office/drawing/2014/main" id="{59BBC213-49B9-F54C-5878-D8CB4251CD1A}"/>
              </a:ext>
            </a:extLst>
          </p:cNvPr>
          <p:cNvSpPr>
            <a:spLocks noGrp="1"/>
          </p:cNvSpPr>
          <p:nvPr>
            <p:ph type="title"/>
          </p:nvPr>
        </p:nvSpPr>
        <p:spPr/>
        <p:txBody>
          <a:bodyPr/>
          <a:lstStyle/>
          <a:p>
            <a:r>
              <a:rPr lang="en-US"/>
              <a:t>Theory</a:t>
            </a:r>
          </a:p>
        </p:txBody>
      </p:sp>
      <p:pic>
        <p:nvPicPr>
          <p:cNvPr id="12" name="Picture 11" descr="A close-up of a graph&#10;&#10;Description automatically generated">
            <a:extLst>
              <a:ext uri="{FF2B5EF4-FFF2-40B4-BE49-F238E27FC236}">
                <a16:creationId xmlns:a16="http://schemas.microsoft.com/office/drawing/2014/main" id="{B14ECBE5-B5CD-BE5C-9284-0DB1926B8975}"/>
              </a:ext>
            </a:extLst>
          </p:cNvPr>
          <p:cNvPicPr>
            <a:picLocks noChangeAspect="1"/>
          </p:cNvPicPr>
          <p:nvPr/>
        </p:nvPicPr>
        <p:blipFill>
          <a:blip r:embed="rId2"/>
          <a:srcRect l="34989" t="62538" r="61630" b="28826"/>
          <a:stretch/>
        </p:blipFill>
        <p:spPr>
          <a:xfrm>
            <a:off x="2910254" y="4106009"/>
            <a:ext cx="211015" cy="251320"/>
          </a:xfrm>
          <a:prstGeom prst="rect">
            <a:avLst/>
          </a:prstGeom>
          <a:ln>
            <a:solidFill>
              <a:schemeClr val="tx1"/>
            </a:solidFill>
          </a:ln>
        </p:spPr>
      </p:pic>
      <p:sp>
        <p:nvSpPr>
          <p:cNvPr id="2" name="Slide Number Placeholder 1">
            <a:extLst>
              <a:ext uri="{FF2B5EF4-FFF2-40B4-BE49-F238E27FC236}">
                <a16:creationId xmlns:a16="http://schemas.microsoft.com/office/drawing/2014/main" id="{1D6831BD-D8BE-B11D-28B6-588836B33352}"/>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a:p>
        </p:txBody>
      </p:sp>
      <p:grpSp>
        <p:nvGrpSpPr>
          <p:cNvPr id="22" name="Group 21">
            <a:extLst>
              <a:ext uri="{FF2B5EF4-FFF2-40B4-BE49-F238E27FC236}">
                <a16:creationId xmlns:a16="http://schemas.microsoft.com/office/drawing/2014/main" id="{773FE277-8CF8-8ABA-7371-BEFEB628E005}"/>
              </a:ext>
            </a:extLst>
          </p:cNvPr>
          <p:cNvGrpSpPr/>
          <p:nvPr/>
        </p:nvGrpSpPr>
        <p:grpSpPr>
          <a:xfrm>
            <a:off x="7019922" y="1236609"/>
            <a:ext cx="4651008" cy="5031172"/>
            <a:chOff x="6814039" y="1482794"/>
            <a:chExt cx="4651008" cy="5031172"/>
          </a:xfrm>
        </p:grpSpPr>
        <p:pic>
          <p:nvPicPr>
            <p:cNvPr id="6" name="Picture 5" descr="A screenshot of a graph&#10;&#10;Description automatically generated">
              <a:extLst>
                <a:ext uri="{FF2B5EF4-FFF2-40B4-BE49-F238E27FC236}">
                  <a16:creationId xmlns:a16="http://schemas.microsoft.com/office/drawing/2014/main" id="{3CE7E2DF-EB0E-AE7E-CD4B-8C8C5EFD4D4D}"/>
                </a:ext>
              </a:extLst>
            </p:cNvPr>
            <p:cNvPicPr>
              <a:picLocks noChangeAspect="1"/>
            </p:cNvPicPr>
            <p:nvPr/>
          </p:nvPicPr>
          <p:blipFill rotWithShape="1">
            <a:blip r:embed="rId3">
              <a:alphaModFix amt="35000"/>
            </a:blip>
            <a:srcRect l="4530" t="53826" r="50229" b="2864"/>
            <a:stretch/>
          </p:blipFill>
          <p:spPr bwMode="auto">
            <a:xfrm>
              <a:off x="6814039" y="1482794"/>
              <a:ext cx="2831123" cy="2657964"/>
            </a:xfrm>
            <a:prstGeom prst="rect">
              <a:avLst/>
            </a:prstGeom>
            <a:ln>
              <a:noFill/>
            </a:ln>
            <a:extLst>
              <a:ext uri="{53640926-AAD7-44D8-BBD7-CCE9431645EC}">
                <a14:shadowObscured xmlns:a14="http://schemas.microsoft.com/office/drawing/2010/main"/>
              </a:ext>
            </a:extLst>
          </p:spPr>
        </p:pic>
        <p:pic>
          <p:nvPicPr>
            <p:cNvPr id="8" name="Picture 7" descr="A screenshot of a graph&#10;&#10;Description automatically generated">
              <a:extLst>
                <a:ext uri="{FF2B5EF4-FFF2-40B4-BE49-F238E27FC236}">
                  <a16:creationId xmlns:a16="http://schemas.microsoft.com/office/drawing/2014/main" id="{8799656C-D4B9-9A91-0F5D-388D5FEF871C}"/>
                </a:ext>
              </a:extLst>
            </p:cNvPr>
            <p:cNvPicPr>
              <a:picLocks noChangeAspect="1"/>
            </p:cNvPicPr>
            <p:nvPr/>
          </p:nvPicPr>
          <p:blipFill rotWithShape="1">
            <a:blip r:embed="rId3">
              <a:alphaModFix amt="35000"/>
            </a:blip>
            <a:srcRect l="55906" t="53921" b="2769"/>
            <a:stretch/>
          </p:blipFill>
          <p:spPr bwMode="auto">
            <a:xfrm>
              <a:off x="8705696" y="3856001"/>
              <a:ext cx="2759351" cy="2657965"/>
            </a:xfrm>
            <a:prstGeom prst="rect">
              <a:avLst/>
            </a:prstGeom>
            <a:ln>
              <a:noFill/>
            </a:ln>
            <a:extLst>
              <a:ext uri="{53640926-AAD7-44D8-BBD7-CCE9431645EC}">
                <a14:shadowObscured xmlns:a14="http://schemas.microsoft.com/office/drawing/2010/main"/>
              </a:ext>
            </a:extLst>
          </p:spPr>
        </p:pic>
      </p:grpSp>
      <p:sp>
        <p:nvSpPr>
          <p:cNvPr id="16" name="TextBox 15">
            <a:extLst>
              <a:ext uri="{FF2B5EF4-FFF2-40B4-BE49-F238E27FC236}">
                <a16:creationId xmlns:a16="http://schemas.microsoft.com/office/drawing/2014/main" id="{09C126D3-7336-32B2-F2FC-BA02F5BC4828}"/>
              </a:ext>
            </a:extLst>
          </p:cNvPr>
          <p:cNvSpPr txBox="1"/>
          <p:nvPr/>
        </p:nvSpPr>
        <p:spPr>
          <a:xfrm>
            <a:off x="6974712" y="965227"/>
            <a:ext cx="2920295" cy="307777"/>
          </a:xfrm>
          <a:prstGeom prst="rect">
            <a:avLst/>
          </a:prstGeom>
          <a:noFill/>
        </p:spPr>
        <p:txBody>
          <a:bodyPr wrap="square">
            <a:spAutoFit/>
          </a:bodyPr>
          <a:lstStyle/>
          <a:p>
            <a:r>
              <a:rPr lang="en-US" sz="1400" b="1"/>
              <a:t>Class-1 hidden representation</a:t>
            </a:r>
          </a:p>
        </p:txBody>
      </p:sp>
      <p:sp>
        <p:nvSpPr>
          <p:cNvPr id="17" name="TextBox 16">
            <a:extLst>
              <a:ext uri="{FF2B5EF4-FFF2-40B4-BE49-F238E27FC236}">
                <a16:creationId xmlns:a16="http://schemas.microsoft.com/office/drawing/2014/main" id="{D76AA170-EE39-7511-E613-F1756055E263}"/>
              </a:ext>
            </a:extLst>
          </p:cNvPr>
          <p:cNvSpPr txBox="1"/>
          <p:nvPr/>
        </p:nvSpPr>
        <p:spPr>
          <a:xfrm>
            <a:off x="8831108" y="3335234"/>
            <a:ext cx="2920295" cy="307777"/>
          </a:xfrm>
          <a:prstGeom prst="rect">
            <a:avLst/>
          </a:prstGeom>
          <a:noFill/>
        </p:spPr>
        <p:txBody>
          <a:bodyPr wrap="square">
            <a:spAutoFit/>
          </a:bodyPr>
          <a:lstStyle/>
          <a:p>
            <a:r>
              <a:rPr lang="en-US" sz="1400" b="1"/>
              <a:t>Class-2 hidden representation</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CB970AEB-9789-0F8E-31F9-CB0090946B55}"/>
                  </a:ext>
                </a:extLst>
              </p:cNvPr>
              <p:cNvSpPr/>
              <p:nvPr/>
            </p:nvSpPr>
            <p:spPr bwMode="auto">
              <a:xfrm>
                <a:off x="4242096" y="3475706"/>
                <a:ext cx="891872" cy="881622"/>
              </a:xfrm>
              <a:prstGeom prst="ellipse">
                <a:avLst/>
              </a:prstGeom>
              <a:no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𝑓</m:t>
                          </m:r>
                        </m:e>
                        <m:sub>
                          <m:r>
                            <a:rPr kumimoji="0" lang="en-US" sz="1800" b="0" i="1" u="none" strike="noStrike" cap="none" normalizeH="0" baseline="0" smtClean="0">
                              <a:ln>
                                <a:noFill/>
                              </a:ln>
                              <a:solidFill>
                                <a:schemeClr val="tx1"/>
                              </a:solidFill>
                              <a:effectLst/>
                              <a:latin typeface="Cambria Math" panose="02040503050406030204" pitchFamily="18" charset="0"/>
                            </a:rPr>
                            <m:t>0</m:t>
                          </m:r>
                        </m:sub>
                      </m:sSub>
                      <m:r>
                        <a:rPr kumimoji="0" lang="en-US" sz="1800" b="0" i="1" u="none" strike="noStrike" cap="none" normalizeH="0" baseline="0" smtClean="0">
                          <a:ln>
                            <a:noFill/>
                          </a:ln>
                          <a:solidFill>
                            <a:schemeClr val="tx1"/>
                          </a:solidFill>
                          <a:effectLst/>
                          <a:latin typeface="Cambria Math" panose="02040503050406030204" pitchFamily="18" charset="0"/>
                        </a:rPr>
                        <m:t>(</m:t>
                      </m:r>
                      <m:r>
                        <a:rPr kumimoji="0" lang="en-US" sz="1800" b="0" i="1" u="none" strike="noStrike" cap="none" normalizeH="0" baseline="0" smtClean="0">
                          <a:ln>
                            <a:noFill/>
                          </a:ln>
                          <a:solidFill>
                            <a:schemeClr val="tx1"/>
                          </a:solidFill>
                          <a:effectLst/>
                          <a:latin typeface="Cambria Math" panose="02040503050406030204" pitchFamily="18" charset="0"/>
                        </a:rPr>
                        <m:t>𝑥</m:t>
                      </m:r>
                      <m:r>
                        <a:rPr kumimoji="0" lang="en-US" sz="1800" b="0" i="1" u="none" strike="noStrike" cap="none" normalizeH="0" baseline="0" smtClean="0">
                          <a:ln>
                            <a:noFill/>
                          </a:ln>
                          <a:solidFill>
                            <a:schemeClr val="tx1"/>
                          </a:solidFill>
                          <a:effectLst/>
                          <a:latin typeface="Cambria Math" panose="02040503050406030204" pitchFamily="18" charset="0"/>
                        </a:rPr>
                        <m:t>)</m:t>
                      </m:r>
                    </m:oMath>
                  </m:oMathPara>
                </a14:m>
                <a:endParaRPr kumimoji="0" lang="en-US" sz="1800" b="0" i="0" u="none" strike="noStrike" cap="none" normalizeH="0" baseline="0">
                  <a:ln>
                    <a:noFill/>
                  </a:ln>
                  <a:solidFill>
                    <a:schemeClr val="tx1"/>
                  </a:solidFill>
                  <a:effectLst/>
                </a:endParaRPr>
              </a:p>
            </p:txBody>
          </p:sp>
        </mc:Choice>
        <mc:Fallback xmlns="">
          <p:sp>
            <p:nvSpPr>
              <p:cNvPr id="7" name="Oval 6">
                <a:extLst>
                  <a:ext uri="{FF2B5EF4-FFF2-40B4-BE49-F238E27FC236}">
                    <a16:creationId xmlns:a16="http://schemas.microsoft.com/office/drawing/2014/main" id="{CB970AEB-9789-0F8E-31F9-CB0090946B55}"/>
                  </a:ext>
                </a:extLst>
              </p:cNvPr>
              <p:cNvSpPr>
                <a:spLocks noRot="1" noChangeAspect="1" noMove="1" noResize="1" noEditPoints="1" noAdjustHandles="1" noChangeArrowheads="1" noChangeShapeType="1" noTextEdit="1"/>
              </p:cNvSpPr>
              <p:nvPr/>
            </p:nvSpPr>
            <p:spPr bwMode="auto">
              <a:xfrm>
                <a:off x="4242096" y="3475706"/>
                <a:ext cx="891872" cy="881622"/>
              </a:xfrm>
              <a:prstGeom prst="ellipse">
                <a:avLst/>
              </a:prstGeom>
              <a:blipFill>
                <a:blip r:embed="rId4"/>
                <a:stretch>
                  <a:fillRect/>
                </a:stretch>
              </a:blip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B3783259-E122-4B57-EEF1-4B5E3657BEAB}"/>
                  </a:ext>
                </a:extLst>
              </p:cNvPr>
              <p:cNvSpPr/>
              <p:nvPr/>
            </p:nvSpPr>
            <p:spPr bwMode="auto">
              <a:xfrm>
                <a:off x="6121644" y="2200298"/>
                <a:ext cx="457200" cy="457200"/>
              </a:xfrm>
              <a:prstGeom prst="ellipse">
                <a:avLst/>
              </a:prstGeom>
              <a:noFill/>
              <a:ln w="38100" cap="flat" cmpd="sng" algn="ctr">
                <a:solidFill>
                  <a:srgbClr val="7030A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𝑒</m:t>
                          </m:r>
                        </m:e>
                        <m:sub>
                          <m:r>
                            <a:rPr kumimoji="0" lang="en-US" sz="1800" b="0" i="1" u="none" strike="noStrike" cap="none" normalizeH="0" baseline="0" smtClean="0">
                              <a:ln>
                                <a:noFill/>
                              </a:ln>
                              <a:solidFill>
                                <a:schemeClr val="tx1"/>
                              </a:solidFill>
                              <a:effectLst/>
                              <a:latin typeface="Cambria Math" panose="02040503050406030204" pitchFamily="18" charset="0"/>
                            </a:rPr>
                            <m:t>1</m:t>
                          </m:r>
                        </m:sub>
                      </m:sSub>
                    </m:oMath>
                  </m:oMathPara>
                </a14:m>
                <a:endParaRPr kumimoji="0" lang="en-US" sz="1800" b="0" i="0" u="none" strike="noStrike" cap="none" normalizeH="0" baseline="0">
                  <a:ln>
                    <a:noFill/>
                  </a:ln>
                  <a:solidFill>
                    <a:schemeClr val="tx1"/>
                  </a:solidFill>
                  <a:effectLst/>
                </a:endParaRPr>
              </a:p>
            </p:txBody>
          </p:sp>
        </mc:Choice>
        <mc:Fallback xmlns="">
          <p:sp>
            <p:nvSpPr>
              <p:cNvPr id="11" name="Oval 10">
                <a:extLst>
                  <a:ext uri="{FF2B5EF4-FFF2-40B4-BE49-F238E27FC236}">
                    <a16:creationId xmlns:a16="http://schemas.microsoft.com/office/drawing/2014/main" id="{B3783259-E122-4B57-EEF1-4B5E3657BEAB}"/>
                  </a:ext>
                </a:extLst>
              </p:cNvPr>
              <p:cNvSpPr>
                <a:spLocks noRot="1" noChangeAspect="1" noMove="1" noResize="1" noEditPoints="1" noAdjustHandles="1" noChangeArrowheads="1" noChangeShapeType="1" noTextEdit="1"/>
              </p:cNvSpPr>
              <p:nvPr/>
            </p:nvSpPr>
            <p:spPr bwMode="auto">
              <a:xfrm>
                <a:off x="6121644" y="2200298"/>
                <a:ext cx="457200" cy="457200"/>
              </a:xfrm>
              <a:prstGeom prst="ellipse">
                <a:avLst/>
              </a:prstGeom>
              <a:blipFill>
                <a:blip r:embed="rId5"/>
                <a:stretch>
                  <a:fillRect/>
                </a:stretch>
              </a:blipFill>
              <a:ln w="38100" cap="flat" cmpd="sng" algn="ctr">
                <a:solidFill>
                  <a:srgbClr val="7030A0"/>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9EE08803-C76D-3E82-1ACE-7B7AA91C46ED}"/>
                  </a:ext>
                </a:extLst>
              </p:cNvPr>
              <p:cNvSpPr/>
              <p:nvPr/>
            </p:nvSpPr>
            <p:spPr bwMode="auto">
              <a:xfrm>
                <a:off x="4111484" y="5060815"/>
                <a:ext cx="457200" cy="457200"/>
              </a:xfrm>
              <a:prstGeom prst="ellipse">
                <a:avLst/>
              </a:prstGeom>
              <a:noFill/>
              <a:ln w="38100" cap="flat" cmpd="sng" algn="ctr">
                <a:solidFill>
                  <a:schemeClr val="accent6">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𝑒</m:t>
                          </m:r>
                        </m:e>
                        <m:sub>
                          <m:r>
                            <a:rPr kumimoji="0" lang="en-US" sz="1800" b="0" i="1" u="none" strike="noStrike" cap="none" normalizeH="0" baseline="0" smtClean="0">
                              <a:ln>
                                <a:noFill/>
                              </a:ln>
                              <a:solidFill>
                                <a:schemeClr val="tx1"/>
                              </a:solidFill>
                              <a:effectLst/>
                              <a:latin typeface="Cambria Math" panose="02040503050406030204" pitchFamily="18" charset="0"/>
                            </a:rPr>
                            <m:t>2</m:t>
                          </m:r>
                        </m:sub>
                      </m:sSub>
                    </m:oMath>
                  </m:oMathPara>
                </a14:m>
                <a:endParaRPr kumimoji="0" lang="en-US" sz="1800" b="0" i="0" u="none" strike="noStrike" cap="none" normalizeH="0" baseline="0">
                  <a:ln>
                    <a:noFill/>
                  </a:ln>
                  <a:solidFill>
                    <a:schemeClr val="tx1"/>
                  </a:solidFill>
                  <a:effectLst/>
                </a:endParaRPr>
              </a:p>
            </p:txBody>
          </p:sp>
        </mc:Choice>
        <mc:Fallback xmlns="">
          <p:sp>
            <p:nvSpPr>
              <p:cNvPr id="14" name="Oval 13">
                <a:extLst>
                  <a:ext uri="{FF2B5EF4-FFF2-40B4-BE49-F238E27FC236}">
                    <a16:creationId xmlns:a16="http://schemas.microsoft.com/office/drawing/2014/main" id="{9EE08803-C76D-3E82-1ACE-7B7AA91C46ED}"/>
                  </a:ext>
                </a:extLst>
              </p:cNvPr>
              <p:cNvSpPr>
                <a:spLocks noRot="1" noChangeAspect="1" noMove="1" noResize="1" noEditPoints="1" noAdjustHandles="1" noChangeArrowheads="1" noChangeShapeType="1" noTextEdit="1"/>
              </p:cNvSpPr>
              <p:nvPr/>
            </p:nvSpPr>
            <p:spPr bwMode="auto">
              <a:xfrm>
                <a:off x="4111484" y="5060815"/>
                <a:ext cx="457200" cy="457200"/>
              </a:xfrm>
              <a:prstGeom prst="ellipse">
                <a:avLst/>
              </a:prstGeom>
              <a:blipFill>
                <a:blip r:embed="rId6"/>
                <a:stretch>
                  <a:fillRect/>
                </a:stretch>
              </a:blipFill>
              <a:ln w="38100" cap="flat" cmpd="sng" algn="ctr">
                <a:solidFill>
                  <a:schemeClr val="accent6">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3" name="TextBox 22">
            <a:extLst>
              <a:ext uri="{FF2B5EF4-FFF2-40B4-BE49-F238E27FC236}">
                <a16:creationId xmlns:a16="http://schemas.microsoft.com/office/drawing/2014/main" id="{B0899528-1FAE-4781-2274-F19F3DFDCAB7}"/>
              </a:ext>
            </a:extLst>
          </p:cNvPr>
          <p:cNvSpPr txBox="1"/>
          <p:nvPr/>
        </p:nvSpPr>
        <p:spPr>
          <a:xfrm>
            <a:off x="4568684" y="5114297"/>
            <a:ext cx="856170" cy="461665"/>
          </a:xfrm>
          <a:prstGeom prst="rect">
            <a:avLst/>
          </a:prstGeom>
          <a:noFill/>
        </p:spPr>
        <p:txBody>
          <a:bodyPr wrap="square">
            <a:spAutoFit/>
          </a:bodyPr>
          <a:lstStyle/>
          <a:p>
            <a:r>
              <a:rPr lang="en-US" sz="1200" b="1">
                <a:solidFill>
                  <a:schemeClr val="accent6">
                    <a:lumMod val="50000"/>
                  </a:schemeClr>
                </a:solidFill>
              </a:rPr>
              <a:t>Class 2</a:t>
            </a:r>
          </a:p>
          <a:p>
            <a:r>
              <a:rPr lang="en-US" sz="1200" b="1">
                <a:solidFill>
                  <a:schemeClr val="accent6">
                    <a:lumMod val="50000"/>
                  </a:schemeClr>
                </a:solidFill>
              </a:rPr>
              <a:t>centroid</a:t>
            </a:r>
          </a:p>
        </p:txBody>
      </p:sp>
      <p:sp>
        <p:nvSpPr>
          <p:cNvPr id="24" name="TextBox 23">
            <a:extLst>
              <a:ext uri="{FF2B5EF4-FFF2-40B4-BE49-F238E27FC236}">
                <a16:creationId xmlns:a16="http://schemas.microsoft.com/office/drawing/2014/main" id="{DBD393D5-2D95-FA02-7C0C-6284619E8890}"/>
              </a:ext>
            </a:extLst>
          </p:cNvPr>
          <p:cNvSpPr txBox="1"/>
          <p:nvPr/>
        </p:nvSpPr>
        <p:spPr>
          <a:xfrm>
            <a:off x="5281836" y="2193074"/>
            <a:ext cx="857439" cy="430887"/>
          </a:xfrm>
          <a:prstGeom prst="rect">
            <a:avLst/>
          </a:prstGeom>
          <a:noFill/>
        </p:spPr>
        <p:txBody>
          <a:bodyPr wrap="square">
            <a:spAutoFit/>
          </a:bodyPr>
          <a:lstStyle/>
          <a:p>
            <a:pPr algn="r"/>
            <a:r>
              <a:rPr lang="en-US" sz="1100" b="1">
                <a:solidFill>
                  <a:srgbClr val="7030A0"/>
                </a:solidFill>
              </a:rPr>
              <a:t>Class 1</a:t>
            </a:r>
          </a:p>
          <a:p>
            <a:pPr algn="r"/>
            <a:r>
              <a:rPr lang="en-US" sz="1100" b="1">
                <a:solidFill>
                  <a:srgbClr val="7030A0"/>
                </a:solidFill>
              </a:rPr>
              <a:t>centroid</a:t>
            </a:r>
          </a:p>
        </p:txBody>
      </p:sp>
      <p:sp>
        <p:nvSpPr>
          <p:cNvPr id="53" name="Left Brace 52">
            <a:extLst>
              <a:ext uri="{FF2B5EF4-FFF2-40B4-BE49-F238E27FC236}">
                <a16:creationId xmlns:a16="http://schemas.microsoft.com/office/drawing/2014/main" id="{E34E33A6-DB21-BE7A-F831-1DA0C095E296}"/>
              </a:ext>
            </a:extLst>
          </p:cNvPr>
          <p:cNvSpPr/>
          <p:nvPr/>
        </p:nvSpPr>
        <p:spPr bwMode="auto">
          <a:xfrm rot="11851799">
            <a:off x="4556645" y="4502797"/>
            <a:ext cx="137431" cy="517727"/>
          </a:xfrm>
          <a:prstGeom prst="leftBrace">
            <a:avLst>
              <a:gd name="adj1" fmla="val 8333"/>
              <a:gd name="adj2" fmla="val 52979"/>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64" name="Straight Arrow Connector 63">
            <a:extLst>
              <a:ext uri="{FF2B5EF4-FFF2-40B4-BE49-F238E27FC236}">
                <a16:creationId xmlns:a16="http://schemas.microsoft.com/office/drawing/2014/main" id="{761394D9-366D-CA8F-EB10-CEA0842212B9}"/>
              </a:ext>
            </a:extLst>
          </p:cNvPr>
          <p:cNvCxnSpPr>
            <a:cxnSpLocks/>
          </p:cNvCxnSpPr>
          <p:nvPr/>
        </p:nvCxnSpPr>
        <p:spPr bwMode="auto">
          <a:xfrm flipV="1">
            <a:off x="8166625" y="2111655"/>
            <a:ext cx="925630" cy="1024612"/>
          </a:xfrm>
          <a:prstGeom prst="straightConnector1">
            <a:avLst/>
          </a:prstGeom>
          <a:ln w="19050" cap="flat" cmpd="sng" algn="ctr">
            <a:solidFill>
              <a:srgbClr val="7030A0"/>
            </a:solidFill>
            <a:prstDash val="solid"/>
            <a:round/>
            <a:headEnd type="arrow"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81" name="TextBox 80">
            <a:extLst>
              <a:ext uri="{FF2B5EF4-FFF2-40B4-BE49-F238E27FC236}">
                <a16:creationId xmlns:a16="http://schemas.microsoft.com/office/drawing/2014/main" id="{E9DD230F-6D96-4FEA-5721-A514757B89BB}"/>
              </a:ext>
            </a:extLst>
          </p:cNvPr>
          <p:cNvSpPr txBox="1"/>
          <p:nvPr/>
        </p:nvSpPr>
        <p:spPr>
          <a:xfrm>
            <a:off x="8564100" y="2583602"/>
            <a:ext cx="2118268" cy="307777"/>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400">
                <a:solidFill>
                  <a:srgbClr val="FF0000"/>
                </a:solidFill>
              </a:rPr>
              <a:t>Distance to centroid 1</a:t>
            </a:r>
          </a:p>
        </p:txBody>
      </p:sp>
      <p:sp>
        <p:nvSpPr>
          <p:cNvPr id="82" name="Oval 81">
            <a:extLst>
              <a:ext uri="{FF2B5EF4-FFF2-40B4-BE49-F238E27FC236}">
                <a16:creationId xmlns:a16="http://schemas.microsoft.com/office/drawing/2014/main" id="{44AADDE2-0C6E-22EB-5B8E-F3D595A9B0FB}"/>
              </a:ext>
            </a:extLst>
          </p:cNvPr>
          <p:cNvSpPr/>
          <p:nvPr/>
        </p:nvSpPr>
        <p:spPr bwMode="auto">
          <a:xfrm>
            <a:off x="7987762" y="3123366"/>
            <a:ext cx="137160" cy="137160"/>
          </a:xfrm>
          <a:prstGeom prst="ellipse">
            <a:avLst/>
          </a:prstGeom>
          <a:noFill/>
          <a:ln w="57150" cap="flat" cmpd="sng" algn="ctr">
            <a:solidFill>
              <a:srgbClr val="7030A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endParaRPr>
          </a:p>
        </p:txBody>
      </p:sp>
      <p:sp>
        <p:nvSpPr>
          <p:cNvPr id="83" name="Oval 82">
            <a:extLst>
              <a:ext uri="{FF2B5EF4-FFF2-40B4-BE49-F238E27FC236}">
                <a16:creationId xmlns:a16="http://schemas.microsoft.com/office/drawing/2014/main" id="{08A1601D-823F-D884-90E4-E17FF8900DC1}"/>
              </a:ext>
            </a:extLst>
          </p:cNvPr>
          <p:cNvSpPr/>
          <p:nvPr/>
        </p:nvSpPr>
        <p:spPr bwMode="auto">
          <a:xfrm>
            <a:off x="8993016" y="4814420"/>
            <a:ext cx="137160" cy="137160"/>
          </a:xfrm>
          <a:prstGeom prst="ellipse">
            <a:avLst/>
          </a:prstGeom>
          <a:noFill/>
          <a:ln w="57150" cap="flat" cmpd="sng" algn="ctr">
            <a:solidFill>
              <a:schemeClr val="accent6">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endParaRPr>
          </a:p>
        </p:txBody>
      </p:sp>
      <p:cxnSp>
        <p:nvCxnSpPr>
          <p:cNvPr id="71" name="Straight Arrow Connector 70">
            <a:extLst>
              <a:ext uri="{FF2B5EF4-FFF2-40B4-BE49-F238E27FC236}">
                <a16:creationId xmlns:a16="http://schemas.microsoft.com/office/drawing/2014/main" id="{14FF019D-4DD7-DD3D-860C-BF899A41203C}"/>
              </a:ext>
            </a:extLst>
          </p:cNvPr>
          <p:cNvCxnSpPr>
            <a:cxnSpLocks/>
          </p:cNvCxnSpPr>
          <p:nvPr/>
        </p:nvCxnSpPr>
        <p:spPr bwMode="auto">
          <a:xfrm flipH="1" flipV="1">
            <a:off x="9107102" y="4938798"/>
            <a:ext cx="432552" cy="424510"/>
          </a:xfrm>
          <a:prstGeom prst="straightConnector1">
            <a:avLst/>
          </a:prstGeom>
          <a:ln w="19050" cap="flat" cmpd="sng" algn="ctr">
            <a:solidFill>
              <a:schemeClr val="accent6">
                <a:lumMod val="50000"/>
              </a:schemeClr>
            </a:solidFill>
            <a:prstDash val="solid"/>
            <a:round/>
            <a:headEnd type="arrow"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46478E69-6B6F-FE12-35F8-D460AF38C177}"/>
              </a:ext>
            </a:extLst>
          </p:cNvPr>
          <p:cNvSpPr txBox="1"/>
          <p:nvPr/>
        </p:nvSpPr>
        <p:spPr>
          <a:xfrm>
            <a:off x="5810335" y="5088040"/>
            <a:ext cx="2799984" cy="1384995"/>
          </a:xfrm>
          <a:prstGeom prst="rect">
            <a:avLst/>
          </a:prstGeom>
          <a:noFill/>
        </p:spPr>
        <p:txBody>
          <a:bodyPr wrap="square">
            <a:spAutoFit/>
          </a:bodyPr>
          <a:lstStyle/>
          <a:p>
            <a:pPr algn="just"/>
            <a:r>
              <a:rPr lang="en-US" sz="1400" dirty="0"/>
              <a:t>The </a:t>
            </a:r>
            <a:r>
              <a:rPr lang="en-US" sz="1400" b="1" dirty="0"/>
              <a:t>RBF Kernel</a:t>
            </a:r>
            <a:r>
              <a:rPr lang="en-US" sz="1400" dirty="0"/>
              <a:t> allows us to learn the weights which minimize an input’s distance to the correct centroid while maximizing its distance from all other centroids.</a:t>
            </a:r>
            <a:endParaRPr lang="en-US" sz="1400" b="1" dirty="0"/>
          </a:p>
          <a:p>
            <a:pPr algn="just"/>
            <a:endParaRPr lang="en-US" sz="1400" b="1" dirty="0"/>
          </a:p>
        </p:txBody>
      </p:sp>
      <p:cxnSp>
        <p:nvCxnSpPr>
          <p:cNvPr id="10" name="Straight Arrow Connector 9">
            <a:extLst>
              <a:ext uri="{FF2B5EF4-FFF2-40B4-BE49-F238E27FC236}">
                <a16:creationId xmlns:a16="http://schemas.microsoft.com/office/drawing/2014/main" id="{1976D0C1-5953-2B88-BE57-E644AA7AB2F4}"/>
              </a:ext>
            </a:extLst>
          </p:cNvPr>
          <p:cNvCxnSpPr>
            <a:cxnSpLocks/>
            <a:endCxn id="7" idx="2"/>
          </p:cNvCxnSpPr>
          <p:nvPr/>
        </p:nvCxnSpPr>
        <p:spPr bwMode="auto">
          <a:xfrm flipV="1">
            <a:off x="3059723" y="3916517"/>
            <a:ext cx="1182373" cy="337461"/>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7" name="TextBox 96">
            <a:extLst>
              <a:ext uri="{FF2B5EF4-FFF2-40B4-BE49-F238E27FC236}">
                <a16:creationId xmlns:a16="http://schemas.microsoft.com/office/drawing/2014/main" id="{4A302956-470A-CF71-9544-6580FEC3E561}"/>
              </a:ext>
            </a:extLst>
          </p:cNvPr>
          <p:cNvSpPr txBox="1"/>
          <p:nvPr/>
        </p:nvSpPr>
        <p:spPr>
          <a:xfrm>
            <a:off x="8716056" y="4490362"/>
            <a:ext cx="2118268" cy="307777"/>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400">
                <a:solidFill>
                  <a:srgbClr val="FF0000"/>
                </a:solidFill>
              </a:rPr>
              <a:t>Distance to centroid 2</a:t>
            </a:r>
          </a:p>
        </p:txBody>
      </p:sp>
      <p:sp>
        <p:nvSpPr>
          <p:cNvPr id="9" name="TextBox 8">
            <a:extLst>
              <a:ext uri="{FF2B5EF4-FFF2-40B4-BE49-F238E27FC236}">
                <a16:creationId xmlns:a16="http://schemas.microsoft.com/office/drawing/2014/main" id="{D22482BB-1F97-E55C-1B07-88013CA44227}"/>
              </a:ext>
            </a:extLst>
          </p:cNvPr>
          <p:cNvSpPr txBox="1"/>
          <p:nvPr/>
        </p:nvSpPr>
        <p:spPr>
          <a:xfrm>
            <a:off x="499273" y="1104275"/>
            <a:ext cx="4380458" cy="307777"/>
          </a:xfrm>
          <a:prstGeom prst="rect">
            <a:avLst/>
          </a:prstGeom>
          <a:noFill/>
          <a:ln w="38100">
            <a:noFill/>
          </a:ln>
        </p:spPr>
        <p:txBody>
          <a:bodyPr wrap="square">
            <a:spAutoFit/>
          </a:bodyPr>
          <a:lstStyle/>
          <a:p>
            <a:pPr algn="just"/>
            <a:r>
              <a:rPr lang="en-US" sz="1400" b="1"/>
              <a:t>Each class gets its own hidden representation</a:t>
            </a:r>
          </a:p>
        </p:txBody>
      </p:sp>
      <p:sp>
        <p:nvSpPr>
          <p:cNvPr id="5" name="TextBox 4">
            <a:extLst>
              <a:ext uri="{FF2B5EF4-FFF2-40B4-BE49-F238E27FC236}">
                <a16:creationId xmlns:a16="http://schemas.microsoft.com/office/drawing/2014/main" id="{14054BE4-5C55-1F7B-012F-B4B69BAC7FA3}"/>
              </a:ext>
            </a:extLst>
          </p:cNvPr>
          <p:cNvSpPr txBox="1"/>
          <p:nvPr/>
        </p:nvSpPr>
        <p:spPr>
          <a:xfrm>
            <a:off x="4771810" y="3683965"/>
            <a:ext cx="1451958" cy="523220"/>
          </a:xfrm>
          <a:prstGeom prst="rect">
            <a:avLst/>
          </a:prstGeom>
          <a:noFill/>
          <a:ln w="38100">
            <a:noFill/>
          </a:ln>
        </p:spPr>
        <p:txBody>
          <a:bodyPr wrap="square">
            <a:spAutoFit/>
          </a:bodyPr>
          <a:lstStyle/>
          <a:p>
            <a:pPr algn="ctr"/>
            <a:r>
              <a:rPr lang="en-US" sz="1400" b="1"/>
              <a:t>Model </a:t>
            </a:r>
          </a:p>
          <a:p>
            <a:pPr algn="ctr"/>
            <a:r>
              <a:rPr lang="en-US" sz="1400" b="1"/>
              <a:t>output</a:t>
            </a:r>
          </a:p>
        </p:txBody>
      </p:sp>
      <p:pic>
        <p:nvPicPr>
          <p:cNvPr id="13" name="Picture 12" descr="A close-up of a graph&#10;&#10;Description automatically generated">
            <a:extLst>
              <a:ext uri="{FF2B5EF4-FFF2-40B4-BE49-F238E27FC236}">
                <a16:creationId xmlns:a16="http://schemas.microsoft.com/office/drawing/2014/main" id="{3D3E7FFF-D3AE-E6F4-81B9-B6CE65EFDA0C}"/>
              </a:ext>
            </a:extLst>
          </p:cNvPr>
          <p:cNvPicPr>
            <a:picLocks noChangeAspect="1"/>
          </p:cNvPicPr>
          <p:nvPr/>
        </p:nvPicPr>
        <p:blipFill>
          <a:blip r:embed="rId7"/>
          <a:srcRect l="34989" t="62538" r="61630" b="28826"/>
          <a:stretch/>
        </p:blipFill>
        <p:spPr>
          <a:xfrm rot="10800000">
            <a:off x="9550538" y="5375206"/>
            <a:ext cx="211015" cy="251320"/>
          </a:xfrm>
          <a:prstGeom prst="rect">
            <a:avLst/>
          </a:prstGeom>
          <a:ln>
            <a:solidFill>
              <a:schemeClr val="tx1"/>
            </a:solidFill>
          </a:ln>
        </p:spPr>
      </p:pic>
      <p:pic>
        <p:nvPicPr>
          <p:cNvPr id="15" name="Picture 14" descr="A close-up of a graph&#10;&#10;Description automatically generated">
            <a:extLst>
              <a:ext uri="{FF2B5EF4-FFF2-40B4-BE49-F238E27FC236}">
                <a16:creationId xmlns:a16="http://schemas.microsoft.com/office/drawing/2014/main" id="{EC3FE01B-F939-3B87-8BEF-8719BF6D8007}"/>
              </a:ext>
            </a:extLst>
          </p:cNvPr>
          <p:cNvPicPr>
            <a:picLocks noChangeAspect="1"/>
          </p:cNvPicPr>
          <p:nvPr/>
        </p:nvPicPr>
        <p:blipFill>
          <a:blip r:embed="rId7"/>
          <a:srcRect l="34989" t="62538" r="61630" b="28826"/>
          <a:stretch/>
        </p:blipFill>
        <p:spPr>
          <a:xfrm rot="5400000">
            <a:off x="9142316" y="1858685"/>
            <a:ext cx="211015" cy="251320"/>
          </a:xfrm>
          <a:prstGeom prst="rect">
            <a:avLst/>
          </a:prstGeom>
          <a:ln>
            <a:solidFill>
              <a:schemeClr val="tx1"/>
            </a:solidFill>
          </a:ln>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20C62E2-AA10-E871-63D2-A7426765E2F4}"/>
                  </a:ext>
                </a:extLst>
              </p:cNvPr>
              <p:cNvSpPr txBox="1"/>
              <p:nvPr/>
            </p:nvSpPr>
            <p:spPr>
              <a:xfrm>
                <a:off x="4799332" y="4700888"/>
                <a:ext cx="96500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Uncertainty</m:t>
                      </m:r>
                    </m:oMath>
                  </m:oMathPara>
                </a14:m>
                <a:endParaRPr lang="en-US" sz="1400" dirty="0"/>
              </a:p>
            </p:txBody>
          </p:sp>
        </mc:Choice>
        <mc:Fallback xmlns="">
          <p:sp>
            <p:nvSpPr>
              <p:cNvPr id="18" name="TextBox 17">
                <a:extLst>
                  <a:ext uri="{FF2B5EF4-FFF2-40B4-BE49-F238E27FC236}">
                    <a16:creationId xmlns:a16="http://schemas.microsoft.com/office/drawing/2014/main" id="{720C62E2-AA10-E871-63D2-A7426765E2F4}"/>
                  </a:ext>
                </a:extLst>
              </p:cNvPr>
              <p:cNvSpPr txBox="1">
                <a:spLocks noRot="1" noChangeAspect="1" noMove="1" noResize="1" noEditPoints="1" noAdjustHandles="1" noChangeArrowheads="1" noChangeShapeType="1" noTextEdit="1"/>
              </p:cNvSpPr>
              <p:nvPr/>
            </p:nvSpPr>
            <p:spPr>
              <a:xfrm>
                <a:off x="4799332" y="4700888"/>
                <a:ext cx="965008" cy="215444"/>
              </a:xfrm>
              <a:prstGeom prst="rect">
                <a:avLst/>
              </a:prstGeom>
              <a:blipFill>
                <a:blip r:embed="rId8"/>
                <a:stretch>
                  <a:fillRect l="-5031" r="-3774" b="-37143"/>
                </a:stretch>
              </a:blipFill>
            </p:spPr>
            <p:txBody>
              <a:bodyPr/>
              <a:lstStyle/>
              <a:p>
                <a:r>
                  <a:rPr lang="en-US">
                    <a:noFill/>
                  </a:rPr>
                  <a:t> </a:t>
                </a:r>
              </a:p>
            </p:txBody>
          </p:sp>
        </mc:Fallback>
      </mc:AlternateContent>
    </p:spTree>
    <p:extLst>
      <p:ext uri="{BB962C8B-B14F-4D97-AF65-F5344CB8AC3E}">
        <p14:creationId xmlns:p14="http://schemas.microsoft.com/office/powerpoint/2010/main" val="283543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descr="A close-up of a graph&#10;&#10;Description automatically generated">
            <a:extLst>
              <a:ext uri="{FF2B5EF4-FFF2-40B4-BE49-F238E27FC236}">
                <a16:creationId xmlns:a16="http://schemas.microsoft.com/office/drawing/2014/main" id="{17C39CB3-38A1-6F95-6D26-57EAA4B7D7E3}"/>
              </a:ext>
            </a:extLst>
          </p:cNvPr>
          <p:cNvPicPr>
            <a:picLocks noChangeAspect="1"/>
          </p:cNvPicPr>
          <p:nvPr/>
        </p:nvPicPr>
        <p:blipFill>
          <a:blip r:embed="rId2">
            <a:alphaModFix amt="35000"/>
          </a:blip>
          <a:srcRect l="5175" r="50556" b="5740"/>
          <a:stretch/>
        </p:blipFill>
        <p:spPr>
          <a:xfrm>
            <a:off x="1037492" y="2285998"/>
            <a:ext cx="2763234" cy="2743201"/>
          </a:xfrm>
          <a:prstGeom prst="rect">
            <a:avLst/>
          </a:prstGeom>
        </p:spPr>
      </p:pic>
      <p:cxnSp>
        <p:nvCxnSpPr>
          <p:cNvPr id="29" name="Straight Arrow Connector 28">
            <a:extLst>
              <a:ext uri="{FF2B5EF4-FFF2-40B4-BE49-F238E27FC236}">
                <a16:creationId xmlns:a16="http://schemas.microsoft.com/office/drawing/2014/main" id="{507DEA0C-115B-B50B-5050-398673326AB1}"/>
              </a:ext>
            </a:extLst>
          </p:cNvPr>
          <p:cNvCxnSpPr>
            <a:cxnSpLocks/>
            <a:stCxn id="7" idx="7"/>
            <a:endCxn id="11" idx="3"/>
          </p:cNvCxnSpPr>
          <p:nvPr/>
        </p:nvCxnSpPr>
        <p:spPr bwMode="auto">
          <a:xfrm flipV="1">
            <a:off x="5003356" y="2590543"/>
            <a:ext cx="1185243" cy="1014274"/>
          </a:xfrm>
          <a:prstGeom prst="straightConnector1">
            <a:avLst/>
          </a:prstGeom>
          <a:ln w="19050" cap="flat" cmpd="sng" algn="ctr">
            <a:solidFill>
              <a:srgbClr val="7030A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B94BC8BC-81B0-3EAB-F3FB-D64FD87BDDB2}"/>
              </a:ext>
            </a:extLst>
          </p:cNvPr>
          <p:cNvCxnSpPr>
            <a:cxnSpLocks/>
            <a:endCxn id="14" idx="0"/>
          </p:cNvCxnSpPr>
          <p:nvPr/>
        </p:nvCxnSpPr>
        <p:spPr bwMode="auto">
          <a:xfrm flipH="1">
            <a:off x="4340084" y="4357328"/>
            <a:ext cx="233249" cy="703487"/>
          </a:xfrm>
          <a:prstGeom prst="straightConnector1">
            <a:avLst/>
          </a:prstGeom>
          <a:ln w="19050" cap="flat" cmpd="sng" algn="ctr">
            <a:solidFill>
              <a:schemeClr val="accent6">
                <a:lumMod val="5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Title 2">
            <a:extLst>
              <a:ext uri="{FF2B5EF4-FFF2-40B4-BE49-F238E27FC236}">
                <a16:creationId xmlns:a16="http://schemas.microsoft.com/office/drawing/2014/main" id="{59BBC213-49B9-F54C-5878-D8CB4251CD1A}"/>
              </a:ext>
            </a:extLst>
          </p:cNvPr>
          <p:cNvSpPr>
            <a:spLocks noGrp="1"/>
          </p:cNvSpPr>
          <p:nvPr>
            <p:ph type="title"/>
          </p:nvPr>
        </p:nvSpPr>
        <p:spPr/>
        <p:txBody>
          <a:bodyPr/>
          <a:lstStyle/>
          <a:p>
            <a:r>
              <a:rPr lang="en-US"/>
              <a:t>Theory</a:t>
            </a:r>
          </a:p>
        </p:txBody>
      </p:sp>
      <p:pic>
        <p:nvPicPr>
          <p:cNvPr id="12" name="Picture 11" descr="A close-up of a graph&#10;&#10;Description automatically generated">
            <a:extLst>
              <a:ext uri="{FF2B5EF4-FFF2-40B4-BE49-F238E27FC236}">
                <a16:creationId xmlns:a16="http://schemas.microsoft.com/office/drawing/2014/main" id="{B14ECBE5-B5CD-BE5C-9284-0DB1926B8975}"/>
              </a:ext>
            </a:extLst>
          </p:cNvPr>
          <p:cNvPicPr>
            <a:picLocks noChangeAspect="1"/>
          </p:cNvPicPr>
          <p:nvPr/>
        </p:nvPicPr>
        <p:blipFill>
          <a:blip r:embed="rId2"/>
          <a:srcRect l="34989" t="62538" r="61630" b="28826"/>
          <a:stretch/>
        </p:blipFill>
        <p:spPr>
          <a:xfrm>
            <a:off x="2910254" y="4106009"/>
            <a:ext cx="211015" cy="251320"/>
          </a:xfrm>
          <a:prstGeom prst="rect">
            <a:avLst/>
          </a:prstGeom>
          <a:ln>
            <a:solidFill>
              <a:schemeClr val="tx1"/>
            </a:solidFill>
          </a:ln>
        </p:spPr>
      </p:pic>
      <p:sp>
        <p:nvSpPr>
          <p:cNvPr id="2" name="Slide Number Placeholder 1">
            <a:extLst>
              <a:ext uri="{FF2B5EF4-FFF2-40B4-BE49-F238E27FC236}">
                <a16:creationId xmlns:a16="http://schemas.microsoft.com/office/drawing/2014/main" id="{1D6831BD-D8BE-B11D-28B6-588836B33352}"/>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a:p>
        </p:txBody>
      </p:sp>
      <p:grpSp>
        <p:nvGrpSpPr>
          <p:cNvPr id="22" name="Group 21">
            <a:extLst>
              <a:ext uri="{FF2B5EF4-FFF2-40B4-BE49-F238E27FC236}">
                <a16:creationId xmlns:a16="http://schemas.microsoft.com/office/drawing/2014/main" id="{773FE277-8CF8-8ABA-7371-BEFEB628E005}"/>
              </a:ext>
            </a:extLst>
          </p:cNvPr>
          <p:cNvGrpSpPr/>
          <p:nvPr/>
        </p:nvGrpSpPr>
        <p:grpSpPr>
          <a:xfrm>
            <a:off x="7019922" y="1236609"/>
            <a:ext cx="4651008" cy="5031172"/>
            <a:chOff x="6814039" y="1482794"/>
            <a:chExt cx="4651008" cy="5031172"/>
          </a:xfrm>
        </p:grpSpPr>
        <p:pic>
          <p:nvPicPr>
            <p:cNvPr id="6" name="Picture 5" descr="A screenshot of a graph&#10;&#10;Description automatically generated">
              <a:extLst>
                <a:ext uri="{FF2B5EF4-FFF2-40B4-BE49-F238E27FC236}">
                  <a16:creationId xmlns:a16="http://schemas.microsoft.com/office/drawing/2014/main" id="{3CE7E2DF-EB0E-AE7E-CD4B-8C8C5EFD4D4D}"/>
                </a:ext>
              </a:extLst>
            </p:cNvPr>
            <p:cNvPicPr>
              <a:picLocks noChangeAspect="1"/>
            </p:cNvPicPr>
            <p:nvPr/>
          </p:nvPicPr>
          <p:blipFill rotWithShape="1">
            <a:blip r:embed="rId3">
              <a:alphaModFix amt="35000"/>
            </a:blip>
            <a:srcRect l="4530" t="53826" r="50229" b="2864"/>
            <a:stretch/>
          </p:blipFill>
          <p:spPr bwMode="auto">
            <a:xfrm>
              <a:off x="6814039" y="1482794"/>
              <a:ext cx="2831123" cy="2657964"/>
            </a:xfrm>
            <a:prstGeom prst="rect">
              <a:avLst/>
            </a:prstGeom>
            <a:ln>
              <a:noFill/>
            </a:ln>
            <a:extLst>
              <a:ext uri="{53640926-AAD7-44D8-BBD7-CCE9431645EC}">
                <a14:shadowObscured xmlns:a14="http://schemas.microsoft.com/office/drawing/2010/main"/>
              </a:ext>
            </a:extLst>
          </p:spPr>
        </p:pic>
        <p:pic>
          <p:nvPicPr>
            <p:cNvPr id="8" name="Picture 7" descr="A screenshot of a graph&#10;&#10;Description automatically generated">
              <a:extLst>
                <a:ext uri="{FF2B5EF4-FFF2-40B4-BE49-F238E27FC236}">
                  <a16:creationId xmlns:a16="http://schemas.microsoft.com/office/drawing/2014/main" id="{8799656C-D4B9-9A91-0F5D-388D5FEF871C}"/>
                </a:ext>
              </a:extLst>
            </p:cNvPr>
            <p:cNvPicPr>
              <a:picLocks noChangeAspect="1"/>
            </p:cNvPicPr>
            <p:nvPr/>
          </p:nvPicPr>
          <p:blipFill rotWithShape="1">
            <a:blip r:embed="rId3">
              <a:alphaModFix amt="35000"/>
            </a:blip>
            <a:srcRect l="55906" t="53921" b="2769"/>
            <a:stretch/>
          </p:blipFill>
          <p:spPr bwMode="auto">
            <a:xfrm>
              <a:off x="8705696" y="3856001"/>
              <a:ext cx="2759351" cy="2657965"/>
            </a:xfrm>
            <a:prstGeom prst="rect">
              <a:avLst/>
            </a:prstGeom>
            <a:ln>
              <a:noFill/>
            </a:ln>
            <a:extLst>
              <a:ext uri="{53640926-AAD7-44D8-BBD7-CCE9431645EC}">
                <a14:shadowObscured xmlns:a14="http://schemas.microsoft.com/office/drawing/2010/main"/>
              </a:ext>
            </a:extLst>
          </p:spPr>
        </p:pic>
      </p:grpSp>
      <p:sp>
        <p:nvSpPr>
          <p:cNvPr id="16" name="TextBox 15">
            <a:extLst>
              <a:ext uri="{FF2B5EF4-FFF2-40B4-BE49-F238E27FC236}">
                <a16:creationId xmlns:a16="http://schemas.microsoft.com/office/drawing/2014/main" id="{09C126D3-7336-32B2-F2FC-BA02F5BC4828}"/>
              </a:ext>
            </a:extLst>
          </p:cNvPr>
          <p:cNvSpPr txBox="1"/>
          <p:nvPr/>
        </p:nvSpPr>
        <p:spPr>
          <a:xfrm>
            <a:off x="6974712" y="965227"/>
            <a:ext cx="2920295" cy="307777"/>
          </a:xfrm>
          <a:prstGeom prst="rect">
            <a:avLst/>
          </a:prstGeom>
          <a:noFill/>
        </p:spPr>
        <p:txBody>
          <a:bodyPr wrap="square">
            <a:spAutoFit/>
          </a:bodyPr>
          <a:lstStyle/>
          <a:p>
            <a:r>
              <a:rPr lang="en-US" sz="1400" b="1"/>
              <a:t>Class-1 hidden representation</a:t>
            </a:r>
          </a:p>
        </p:txBody>
      </p:sp>
      <p:sp>
        <p:nvSpPr>
          <p:cNvPr id="17" name="TextBox 16">
            <a:extLst>
              <a:ext uri="{FF2B5EF4-FFF2-40B4-BE49-F238E27FC236}">
                <a16:creationId xmlns:a16="http://schemas.microsoft.com/office/drawing/2014/main" id="{D76AA170-EE39-7511-E613-F1756055E263}"/>
              </a:ext>
            </a:extLst>
          </p:cNvPr>
          <p:cNvSpPr txBox="1"/>
          <p:nvPr/>
        </p:nvSpPr>
        <p:spPr>
          <a:xfrm>
            <a:off x="8831108" y="3335234"/>
            <a:ext cx="2920295" cy="307777"/>
          </a:xfrm>
          <a:prstGeom prst="rect">
            <a:avLst/>
          </a:prstGeom>
          <a:noFill/>
        </p:spPr>
        <p:txBody>
          <a:bodyPr wrap="square">
            <a:spAutoFit/>
          </a:bodyPr>
          <a:lstStyle/>
          <a:p>
            <a:r>
              <a:rPr lang="en-US" sz="1400" b="1"/>
              <a:t>Class-2 hidden representation</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CB970AEB-9789-0F8E-31F9-CB0090946B55}"/>
                  </a:ext>
                </a:extLst>
              </p:cNvPr>
              <p:cNvSpPr/>
              <p:nvPr/>
            </p:nvSpPr>
            <p:spPr bwMode="auto">
              <a:xfrm>
                <a:off x="4242096" y="3475706"/>
                <a:ext cx="891872" cy="881622"/>
              </a:xfrm>
              <a:prstGeom prst="ellipse">
                <a:avLst/>
              </a:prstGeom>
              <a:no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𝑓</m:t>
                          </m:r>
                        </m:e>
                        <m:sub>
                          <m:r>
                            <a:rPr kumimoji="0" lang="en-US" sz="1800" b="0" i="1" u="none" strike="noStrike" cap="none" normalizeH="0" baseline="0" smtClean="0">
                              <a:ln>
                                <a:noFill/>
                              </a:ln>
                              <a:solidFill>
                                <a:schemeClr val="tx1"/>
                              </a:solidFill>
                              <a:effectLst/>
                              <a:latin typeface="Cambria Math" panose="02040503050406030204" pitchFamily="18" charset="0"/>
                            </a:rPr>
                            <m:t>0</m:t>
                          </m:r>
                        </m:sub>
                      </m:sSub>
                      <m:r>
                        <a:rPr kumimoji="0" lang="en-US" sz="1800" b="0" i="1" u="none" strike="noStrike" cap="none" normalizeH="0" baseline="0" smtClean="0">
                          <a:ln>
                            <a:noFill/>
                          </a:ln>
                          <a:solidFill>
                            <a:schemeClr val="tx1"/>
                          </a:solidFill>
                          <a:effectLst/>
                          <a:latin typeface="Cambria Math" panose="02040503050406030204" pitchFamily="18" charset="0"/>
                        </a:rPr>
                        <m:t>(</m:t>
                      </m:r>
                      <m:r>
                        <a:rPr kumimoji="0" lang="en-US" sz="1800" b="0" i="1" u="none" strike="noStrike" cap="none" normalizeH="0" baseline="0" smtClean="0">
                          <a:ln>
                            <a:noFill/>
                          </a:ln>
                          <a:solidFill>
                            <a:schemeClr val="tx1"/>
                          </a:solidFill>
                          <a:effectLst/>
                          <a:latin typeface="Cambria Math" panose="02040503050406030204" pitchFamily="18" charset="0"/>
                        </a:rPr>
                        <m:t>𝑥</m:t>
                      </m:r>
                      <m:r>
                        <a:rPr kumimoji="0" lang="en-US" sz="1800" b="0" i="1" u="none" strike="noStrike" cap="none" normalizeH="0" baseline="0" smtClean="0">
                          <a:ln>
                            <a:noFill/>
                          </a:ln>
                          <a:solidFill>
                            <a:schemeClr val="tx1"/>
                          </a:solidFill>
                          <a:effectLst/>
                          <a:latin typeface="Cambria Math" panose="02040503050406030204" pitchFamily="18" charset="0"/>
                        </a:rPr>
                        <m:t>)</m:t>
                      </m:r>
                    </m:oMath>
                  </m:oMathPara>
                </a14:m>
                <a:endParaRPr kumimoji="0" lang="en-US" sz="1800" b="0" i="0" u="none" strike="noStrike" cap="none" normalizeH="0" baseline="0">
                  <a:ln>
                    <a:noFill/>
                  </a:ln>
                  <a:solidFill>
                    <a:schemeClr val="tx1"/>
                  </a:solidFill>
                  <a:effectLst/>
                </a:endParaRPr>
              </a:p>
            </p:txBody>
          </p:sp>
        </mc:Choice>
        <mc:Fallback xmlns="">
          <p:sp>
            <p:nvSpPr>
              <p:cNvPr id="7" name="Oval 6">
                <a:extLst>
                  <a:ext uri="{FF2B5EF4-FFF2-40B4-BE49-F238E27FC236}">
                    <a16:creationId xmlns:a16="http://schemas.microsoft.com/office/drawing/2014/main" id="{CB970AEB-9789-0F8E-31F9-CB0090946B55}"/>
                  </a:ext>
                </a:extLst>
              </p:cNvPr>
              <p:cNvSpPr>
                <a:spLocks noRot="1" noChangeAspect="1" noMove="1" noResize="1" noEditPoints="1" noAdjustHandles="1" noChangeArrowheads="1" noChangeShapeType="1" noTextEdit="1"/>
              </p:cNvSpPr>
              <p:nvPr/>
            </p:nvSpPr>
            <p:spPr bwMode="auto">
              <a:xfrm>
                <a:off x="4242096" y="3475706"/>
                <a:ext cx="891872" cy="881622"/>
              </a:xfrm>
              <a:prstGeom prst="ellipse">
                <a:avLst/>
              </a:prstGeom>
              <a:blipFill>
                <a:blip r:embed="rId4"/>
                <a:stretch>
                  <a:fillRect/>
                </a:stretch>
              </a:blip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B3783259-E122-4B57-EEF1-4B5E3657BEAB}"/>
                  </a:ext>
                </a:extLst>
              </p:cNvPr>
              <p:cNvSpPr/>
              <p:nvPr/>
            </p:nvSpPr>
            <p:spPr bwMode="auto">
              <a:xfrm>
                <a:off x="6121644" y="2200298"/>
                <a:ext cx="457200" cy="457200"/>
              </a:xfrm>
              <a:prstGeom prst="ellipse">
                <a:avLst/>
              </a:prstGeom>
              <a:noFill/>
              <a:ln w="38100" cap="flat" cmpd="sng" algn="ctr">
                <a:solidFill>
                  <a:srgbClr val="7030A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𝑒</m:t>
                          </m:r>
                        </m:e>
                        <m:sub>
                          <m:r>
                            <a:rPr kumimoji="0" lang="en-US" sz="1800" b="0" i="1" u="none" strike="noStrike" cap="none" normalizeH="0" baseline="0" smtClean="0">
                              <a:ln>
                                <a:noFill/>
                              </a:ln>
                              <a:solidFill>
                                <a:schemeClr val="tx1"/>
                              </a:solidFill>
                              <a:effectLst/>
                              <a:latin typeface="Cambria Math" panose="02040503050406030204" pitchFamily="18" charset="0"/>
                            </a:rPr>
                            <m:t>1</m:t>
                          </m:r>
                        </m:sub>
                      </m:sSub>
                    </m:oMath>
                  </m:oMathPara>
                </a14:m>
                <a:endParaRPr kumimoji="0" lang="en-US" sz="1800" b="0" i="0" u="none" strike="noStrike" cap="none" normalizeH="0" baseline="0">
                  <a:ln>
                    <a:noFill/>
                  </a:ln>
                  <a:solidFill>
                    <a:schemeClr val="tx1"/>
                  </a:solidFill>
                  <a:effectLst/>
                </a:endParaRPr>
              </a:p>
            </p:txBody>
          </p:sp>
        </mc:Choice>
        <mc:Fallback xmlns="">
          <p:sp>
            <p:nvSpPr>
              <p:cNvPr id="11" name="Oval 10">
                <a:extLst>
                  <a:ext uri="{FF2B5EF4-FFF2-40B4-BE49-F238E27FC236}">
                    <a16:creationId xmlns:a16="http://schemas.microsoft.com/office/drawing/2014/main" id="{B3783259-E122-4B57-EEF1-4B5E3657BEAB}"/>
                  </a:ext>
                </a:extLst>
              </p:cNvPr>
              <p:cNvSpPr>
                <a:spLocks noRot="1" noChangeAspect="1" noMove="1" noResize="1" noEditPoints="1" noAdjustHandles="1" noChangeArrowheads="1" noChangeShapeType="1" noTextEdit="1"/>
              </p:cNvSpPr>
              <p:nvPr/>
            </p:nvSpPr>
            <p:spPr bwMode="auto">
              <a:xfrm>
                <a:off x="6121644" y="2200298"/>
                <a:ext cx="457200" cy="457200"/>
              </a:xfrm>
              <a:prstGeom prst="ellipse">
                <a:avLst/>
              </a:prstGeom>
              <a:blipFill>
                <a:blip r:embed="rId5"/>
                <a:stretch>
                  <a:fillRect/>
                </a:stretch>
              </a:blipFill>
              <a:ln w="38100" cap="flat" cmpd="sng" algn="ctr">
                <a:solidFill>
                  <a:srgbClr val="7030A0"/>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9EE08803-C76D-3E82-1ACE-7B7AA91C46ED}"/>
                  </a:ext>
                </a:extLst>
              </p:cNvPr>
              <p:cNvSpPr/>
              <p:nvPr/>
            </p:nvSpPr>
            <p:spPr bwMode="auto">
              <a:xfrm>
                <a:off x="4111484" y="5060815"/>
                <a:ext cx="457200" cy="457200"/>
              </a:xfrm>
              <a:prstGeom prst="ellipse">
                <a:avLst/>
              </a:prstGeom>
              <a:noFill/>
              <a:ln w="38100" cap="flat" cmpd="sng" algn="ctr">
                <a:solidFill>
                  <a:schemeClr val="accent6">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𝑒</m:t>
                          </m:r>
                        </m:e>
                        <m:sub>
                          <m:r>
                            <a:rPr kumimoji="0" lang="en-US" sz="1800" b="0" i="1" u="none" strike="noStrike" cap="none" normalizeH="0" baseline="0" smtClean="0">
                              <a:ln>
                                <a:noFill/>
                              </a:ln>
                              <a:solidFill>
                                <a:schemeClr val="tx1"/>
                              </a:solidFill>
                              <a:effectLst/>
                              <a:latin typeface="Cambria Math" panose="02040503050406030204" pitchFamily="18" charset="0"/>
                            </a:rPr>
                            <m:t>2</m:t>
                          </m:r>
                        </m:sub>
                      </m:sSub>
                    </m:oMath>
                  </m:oMathPara>
                </a14:m>
                <a:endParaRPr kumimoji="0" lang="en-US" sz="1800" b="0" i="0" u="none" strike="noStrike" cap="none" normalizeH="0" baseline="0">
                  <a:ln>
                    <a:noFill/>
                  </a:ln>
                  <a:solidFill>
                    <a:schemeClr val="tx1"/>
                  </a:solidFill>
                  <a:effectLst/>
                </a:endParaRPr>
              </a:p>
            </p:txBody>
          </p:sp>
        </mc:Choice>
        <mc:Fallback xmlns="">
          <p:sp>
            <p:nvSpPr>
              <p:cNvPr id="14" name="Oval 13">
                <a:extLst>
                  <a:ext uri="{FF2B5EF4-FFF2-40B4-BE49-F238E27FC236}">
                    <a16:creationId xmlns:a16="http://schemas.microsoft.com/office/drawing/2014/main" id="{9EE08803-C76D-3E82-1ACE-7B7AA91C46ED}"/>
                  </a:ext>
                </a:extLst>
              </p:cNvPr>
              <p:cNvSpPr>
                <a:spLocks noRot="1" noChangeAspect="1" noMove="1" noResize="1" noEditPoints="1" noAdjustHandles="1" noChangeArrowheads="1" noChangeShapeType="1" noTextEdit="1"/>
              </p:cNvSpPr>
              <p:nvPr/>
            </p:nvSpPr>
            <p:spPr bwMode="auto">
              <a:xfrm>
                <a:off x="4111484" y="5060815"/>
                <a:ext cx="457200" cy="457200"/>
              </a:xfrm>
              <a:prstGeom prst="ellipse">
                <a:avLst/>
              </a:prstGeom>
              <a:blipFill>
                <a:blip r:embed="rId6"/>
                <a:stretch>
                  <a:fillRect/>
                </a:stretch>
              </a:blipFill>
              <a:ln w="38100" cap="flat" cmpd="sng" algn="ctr">
                <a:solidFill>
                  <a:schemeClr val="accent6">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3" name="TextBox 22">
            <a:extLst>
              <a:ext uri="{FF2B5EF4-FFF2-40B4-BE49-F238E27FC236}">
                <a16:creationId xmlns:a16="http://schemas.microsoft.com/office/drawing/2014/main" id="{B0899528-1FAE-4781-2274-F19F3DFDCAB7}"/>
              </a:ext>
            </a:extLst>
          </p:cNvPr>
          <p:cNvSpPr txBox="1"/>
          <p:nvPr/>
        </p:nvSpPr>
        <p:spPr>
          <a:xfrm>
            <a:off x="4568684" y="5114297"/>
            <a:ext cx="856170" cy="461665"/>
          </a:xfrm>
          <a:prstGeom prst="rect">
            <a:avLst/>
          </a:prstGeom>
          <a:noFill/>
        </p:spPr>
        <p:txBody>
          <a:bodyPr wrap="square">
            <a:spAutoFit/>
          </a:bodyPr>
          <a:lstStyle/>
          <a:p>
            <a:r>
              <a:rPr lang="en-US" sz="1200" b="1">
                <a:solidFill>
                  <a:schemeClr val="accent6">
                    <a:lumMod val="50000"/>
                  </a:schemeClr>
                </a:solidFill>
              </a:rPr>
              <a:t>Class 2</a:t>
            </a:r>
          </a:p>
          <a:p>
            <a:r>
              <a:rPr lang="en-US" sz="1200" b="1">
                <a:solidFill>
                  <a:schemeClr val="accent6">
                    <a:lumMod val="50000"/>
                  </a:schemeClr>
                </a:solidFill>
              </a:rPr>
              <a:t>centroid</a:t>
            </a:r>
          </a:p>
        </p:txBody>
      </p:sp>
      <p:sp>
        <p:nvSpPr>
          <p:cNvPr id="24" name="TextBox 23">
            <a:extLst>
              <a:ext uri="{FF2B5EF4-FFF2-40B4-BE49-F238E27FC236}">
                <a16:creationId xmlns:a16="http://schemas.microsoft.com/office/drawing/2014/main" id="{DBD393D5-2D95-FA02-7C0C-6284619E8890}"/>
              </a:ext>
            </a:extLst>
          </p:cNvPr>
          <p:cNvSpPr txBox="1"/>
          <p:nvPr/>
        </p:nvSpPr>
        <p:spPr>
          <a:xfrm>
            <a:off x="5281836" y="2193074"/>
            <a:ext cx="857439" cy="430887"/>
          </a:xfrm>
          <a:prstGeom prst="rect">
            <a:avLst/>
          </a:prstGeom>
          <a:noFill/>
        </p:spPr>
        <p:txBody>
          <a:bodyPr wrap="square">
            <a:spAutoFit/>
          </a:bodyPr>
          <a:lstStyle/>
          <a:p>
            <a:pPr algn="r"/>
            <a:r>
              <a:rPr lang="en-US" sz="1100" b="1">
                <a:solidFill>
                  <a:srgbClr val="7030A0"/>
                </a:solidFill>
              </a:rPr>
              <a:t>Class 1</a:t>
            </a:r>
          </a:p>
          <a:p>
            <a:pPr algn="r"/>
            <a:r>
              <a:rPr lang="en-US" sz="1100" b="1">
                <a:solidFill>
                  <a:srgbClr val="7030A0"/>
                </a:solidFill>
              </a:rPr>
              <a:t>centroid</a:t>
            </a:r>
          </a:p>
        </p:txBody>
      </p:sp>
      <p:sp>
        <p:nvSpPr>
          <p:cNvPr id="53" name="Left Brace 52">
            <a:extLst>
              <a:ext uri="{FF2B5EF4-FFF2-40B4-BE49-F238E27FC236}">
                <a16:creationId xmlns:a16="http://schemas.microsoft.com/office/drawing/2014/main" id="{E34E33A6-DB21-BE7A-F831-1DA0C095E296}"/>
              </a:ext>
            </a:extLst>
          </p:cNvPr>
          <p:cNvSpPr/>
          <p:nvPr/>
        </p:nvSpPr>
        <p:spPr bwMode="auto">
          <a:xfrm rot="11851799">
            <a:off x="4556645" y="4502797"/>
            <a:ext cx="137431" cy="517727"/>
          </a:xfrm>
          <a:prstGeom prst="leftBrace">
            <a:avLst>
              <a:gd name="adj1" fmla="val 8333"/>
              <a:gd name="adj2" fmla="val 52979"/>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64" name="Straight Arrow Connector 63">
            <a:extLst>
              <a:ext uri="{FF2B5EF4-FFF2-40B4-BE49-F238E27FC236}">
                <a16:creationId xmlns:a16="http://schemas.microsoft.com/office/drawing/2014/main" id="{761394D9-366D-CA8F-EB10-CEA0842212B9}"/>
              </a:ext>
            </a:extLst>
          </p:cNvPr>
          <p:cNvCxnSpPr>
            <a:cxnSpLocks/>
          </p:cNvCxnSpPr>
          <p:nvPr/>
        </p:nvCxnSpPr>
        <p:spPr bwMode="auto">
          <a:xfrm flipV="1">
            <a:off x="8166625" y="2111655"/>
            <a:ext cx="925630" cy="1024612"/>
          </a:xfrm>
          <a:prstGeom prst="straightConnector1">
            <a:avLst/>
          </a:prstGeom>
          <a:ln w="19050" cap="flat" cmpd="sng" algn="ctr">
            <a:solidFill>
              <a:srgbClr val="7030A0"/>
            </a:solidFill>
            <a:prstDash val="solid"/>
            <a:round/>
            <a:headEnd type="arrow"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81" name="TextBox 80">
            <a:extLst>
              <a:ext uri="{FF2B5EF4-FFF2-40B4-BE49-F238E27FC236}">
                <a16:creationId xmlns:a16="http://schemas.microsoft.com/office/drawing/2014/main" id="{E9DD230F-6D96-4FEA-5721-A514757B89BB}"/>
              </a:ext>
            </a:extLst>
          </p:cNvPr>
          <p:cNvSpPr txBox="1"/>
          <p:nvPr/>
        </p:nvSpPr>
        <p:spPr>
          <a:xfrm>
            <a:off x="8564100" y="2583602"/>
            <a:ext cx="2118268" cy="307777"/>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400">
                <a:solidFill>
                  <a:srgbClr val="FF0000"/>
                </a:solidFill>
              </a:rPr>
              <a:t>Distance to centroid 1</a:t>
            </a:r>
          </a:p>
        </p:txBody>
      </p:sp>
      <p:sp>
        <p:nvSpPr>
          <p:cNvPr id="82" name="Oval 81">
            <a:extLst>
              <a:ext uri="{FF2B5EF4-FFF2-40B4-BE49-F238E27FC236}">
                <a16:creationId xmlns:a16="http://schemas.microsoft.com/office/drawing/2014/main" id="{44AADDE2-0C6E-22EB-5B8E-F3D595A9B0FB}"/>
              </a:ext>
            </a:extLst>
          </p:cNvPr>
          <p:cNvSpPr/>
          <p:nvPr/>
        </p:nvSpPr>
        <p:spPr bwMode="auto">
          <a:xfrm>
            <a:off x="7987762" y="3123366"/>
            <a:ext cx="137160" cy="137160"/>
          </a:xfrm>
          <a:prstGeom prst="ellipse">
            <a:avLst/>
          </a:prstGeom>
          <a:noFill/>
          <a:ln w="57150" cap="flat" cmpd="sng" algn="ctr">
            <a:solidFill>
              <a:srgbClr val="7030A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endParaRPr>
          </a:p>
        </p:txBody>
      </p:sp>
      <p:sp>
        <p:nvSpPr>
          <p:cNvPr id="83" name="Oval 82">
            <a:extLst>
              <a:ext uri="{FF2B5EF4-FFF2-40B4-BE49-F238E27FC236}">
                <a16:creationId xmlns:a16="http://schemas.microsoft.com/office/drawing/2014/main" id="{08A1601D-823F-D884-90E4-E17FF8900DC1}"/>
              </a:ext>
            </a:extLst>
          </p:cNvPr>
          <p:cNvSpPr/>
          <p:nvPr/>
        </p:nvSpPr>
        <p:spPr bwMode="auto">
          <a:xfrm>
            <a:off x="8993016" y="4814420"/>
            <a:ext cx="137160" cy="137160"/>
          </a:xfrm>
          <a:prstGeom prst="ellipse">
            <a:avLst/>
          </a:prstGeom>
          <a:noFill/>
          <a:ln w="57150" cap="flat" cmpd="sng" algn="ctr">
            <a:solidFill>
              <a:schemeClr val="accent6">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endParaRPr>
          </a:p>
        </p:txBody>
      </p:sp>
      <p:cxnSp>
        <p:nvCxnSpPr>
          <p:cNvPr id="71" name="Straight Arrow Connector 70">
            <a:extLst>
              <a:ext uri="{FF2B5EF4-FFF2-40B4-BE49-F238E27FC236}">
                <a16:creationId xmlns:a16="http://schemas.microsoft.com/office/drawing/2014/main" id="{14FF019D-4DD7-DD3D-860C-BF899A41203C}"/>
              </a:ext>
            </a:extLst>
          </p:cNvPr>
          <p:cNvCxnSpPr>
            <a:cxnSpLocks/>
          </p:cNvCxnSpPr>
          <p:nvPr/>
        </p:nvCxnSpPr>
        <p:spPr bwMode="auto">
          <a:xfrm flipH="1" flipV="1">
            <a:off x="9107102" y="4938798"/>
            <a:ext cx="432552" cy="424510"/>
          </a:xfrm>
          <a:prstGeom prst="straightConnector1">
            <a:avLst/>
          </a:prstGeom>
          <a:ln w="19050" cap="flat" cmpd="sng" algn="ctr">
            <a:solidFill>
              <a:schemeClr val="accent6">
                <a:lumMod val="50000"/>
              </a:schemeClr>
            </a:solidFill>
            <a:prstDash val="solid"/>
            <a:round/>
            <a:headEnd type="arrow"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85" name="TextBox 84">
            <a:extLst>
              <a:ext uri="{FF2B5EF4-FFF2-40B4-BE49-F238E27FC236}">
                <a16:creationId xmlns:a16="http://schemas.microsoft.com/office/drawing/2014/main" id="{25264936-397C-9CDA-D507-BB8913085F9F}"/>
              </a:ext>
            </a:extLst>
          </p:cNvPr>
          <p:cNvSpPr txBox="1"/>
          <p:nvPr/>
        </p:nvSpPr>
        <p:spPr>
          <a:xfrm>
            <a:off x="3304448" y="4521140"/>
            <a:ext cx="1402035" cy="276999"/>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200" b="1">
                <a:solidFill>
                  <a:schemeClr val="accent6">
                    <a:lumMod val="50000"/>
                  </a:schemeClr>
                </a:solidFill>
              </a:rPr>
              <a:t>MINIMIZE</a:t>
            </a:r>
          </a:p>
        </p:txBody>
      </p:sp>
      <p:cxnSp>
        <p:nvCxnSpPr>
          <p:cNvPr id="10" name="Straight Arrow Connector 9">
            <a:extLst>
              <a:ext uri="{FF2B5EF4-FFF2-40B4-BE49-F238E27FC236}">
                <a16:creationId xmlns:a16="http://schemas.microsoft.com/office/drawing/2014/main" id="{1976D0C1-5953-2B88-BE57-E644AA7AB2F4}"/>
              </a:ext>
            </a:extLst>
          </p:cNvPr>
          <p:cNvCxnSpPr>
            <a:cxnSpLocks/>
            <a:endCxn id="7" idx="2"/>
          </p:cNvCxnSpPr>
          <p:nvPr/>
        </p:nvCxnSpPr>
        <p:spPr bwMode="auto">
          <a:xfrm flipV="1">
            <a:off x="3059723" y="3916517"/>
            <a:ext cx="1182373" cy="337461"/>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4" name="TextBox 93">
            <a:extLst>
              <a:ext uri="{FF2B5EF4-FFF2-40B4-BE49-F238E27FC236}">
                <a16:creationId xmlns:a16="http://schemas.microsoft.com/office/drawing/2014/main" id="{1F928503-C108-1586-1B3E-E1FE79CBF9DB}"/>
              </a:ext>
            </a:extLst>
          </p:cNvPr>
          <p:cNvSpPr txBox="1"/>
          <p:nvPr/>
        </p:nvSpPr>
        <p:spPr>
          <a:xfrm>
            <a:off x="5164958" y="3213331"/>
            <a:ext cx="1402035" cy="276999"/>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200" b="1">
                <a:solidFill>
                  <a:srgbClr val="7030A0"/>
                </a:solidFill>
              </a:rPr>
              <a:t>MAXIMIZE</a:t>
            </a:r>
          </a:p>
        </p:txBody>
      </p:sp>
      <p:sp>
        <p:nvSpPr>
          <p:cNvPr id="96" name="TextBox 95">
            <a:extLst>
              <a:ext uri="{FF2B5EF4-FFF2-40B4-BE49-F238E27FC236}">
                <a16:creationId xmlns:a16="http://schemas.microsoft.com/office/drawing/2014/main" id="{417A184C-F4A3-B87A-EF6B-57D6FEE5210F}"/>
              </a:ext>
            </a:extLst>
          </p:cNvPr>
          <p:cNvSpPr txBox="1"/>
          <p:nvPr/>
        </p:nvSpPr>
        <p:spPr>
          <a:xfrm>
            <a:off x="8490713" y="2408517"/>
            <a:ext cx="1402035" cy="276999"/>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200" b="1">
                <a:solidFill>
                  <a:srgbClr val="7030A0"/>
                </a:solidFill>
              </a:rPr>
              <a:t>MAXIMIZE</a:t>
            </a:r>
          </a:p>
        </p:txBody>
      </p:sp>
      <p:sp>
        <p:nvSpPr>
          <p:cNvPr id="97" name="TextBox 96">
            <a:extLst>
              <a:ext uri="{FF2B5EF4-FFF2-40B4-BE49-F238E27FC236}">
                <a16:creationId xmlns:a16="http://schemas.microsoft.com/office/drawing/2014/main" id="{4A302956-470A-CF71-9544-6580FEC3E561}"/>
              </a:ext>
            </a:extLst>
          </p:cNvPr>
          <p:cNvSpPr txBox="1"/>
          <p:nvPr/>
        </p:nvSpPr>
        <p:spPr>
          <a:xfrm>
            <a:off x="8716056" y="4490362"/>
            <a:ext cx="2118268" cy="307777"/>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400">
                <a:solidFill>
                  <a:srgbClr val="FF0000"/>
                </a:solidFill>
              </a:rPr>
              <a:t>Distance to centroid 2</a:t>
            </a:r>
          </a:p>
        </p:txBody>
      </p:sp>
      <p:sp>
        <p:nvSpPr>
          <p:cNvPr id="98" name="TextBox 97">
            <a:extLst>
              <a:ext uri="{FF2B5EF4-FFF2-40B4-BE49-F238E27FC236}">
                <a16:creationId xmlns:a16="http://schemas.microsoft.com/office/drawing/2014/main" id="{3D36AB9C-2DFA-E0B5-FE46-B4592237D011}"/>
              </a:ext>
            </a:extLst>
          </p:cNvPr>
          <p:cNvSpPr txBox="1"/>
          <p:nvPr/>
        </p:nvSpPr>
        <p:spPr>
          <a:xfrm>
            <a:off x="8619168" y="4328592"/>
            <a:ext cx="1402035" cy="276999"/>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200" b="1">
                <a:solidFill>
                  <a:schemeClr val="accent6">
                    <a:lumMod val="50000"/>
                  </a:schemeClr>
                </a:solidFill>
              </a:rPr>
              <a:t>MINIMIZE</a:t>
            </a:r>
          </a:p>
        </p:txBody>
      </p:sp>
      <p:sp>
        <p:nvSpPr>
          <p:cNvPr id="5" name="TextBox 4">
            <a:extLst>
              <a:ext uri="{FF2B5EF4-FFF2-40B4-BE49-F238E27FC236}">
                <a16:creationId xmlns:a16="http://schemas.microsoft.com/office/drawing/2014/main" id="{9C4C349D-29BC-363E-BE15-060324B580B7}"/>
              </a:ext>
            </a:extLst>
          </p:cNvPr>
          <p:cNvSpPr txBox="1"/>
          <p:nvPr/>
        </p:nvSpPr>
        <p:spPr>
          <a:xfrm>
            <a:off x="499273" y="1104275"/>
            <a:ext cx="4380458" cy="307777"/>
          </a:xfrm>
          <a:prstGeom prst="rect">
            <a:avLst/>
          </a:prstGeom>
          <a:noFill/>
          <a:ln w="38100">
            <a:noFill/>
          </a:ln>
        </p:spPr>
        <p:txBody>
          <a:bodyPr wrap="square">
            <a:spAutoFit/>
          </a:bodyPr>
          <a:lstStyle/>
          <a:p>
            <a:pPr algn="just"/>
            <a:r>
              <a:rPr lang="en-US" sz="1400" b="1"/>
              <a:t>Each class gets its own hidden representation</a:t>
            </a:r>
          </a:p>
        </p:txBody>
      </p:sp>
      <p:sp>
        <p:nvSpPr>
          <p:cNvPr id="9" name="TextBox 8">
            <a:extLst>
              <a:ext uri="{FF2B5EF4-FFF2-40B4-BE49-F238E27FC236}">
                <a16:creationId xmlns:a16="http://schemas.microsoft.com/office/drawing/2014/main" id="{A174B4BE-F194-9950-4771-23CFD5D201E5}"/>
              </a:ext>
            </a:extLst>
          </p:cNvPr>
          <p:cNvSpPr txBox="1"/>
          <p:nvPr/>
        </p:nvSpPr>
        <p:spPr>
          <a:xfrm>
            <a:off x="4771810" y="3683965"/>
            <a:ext cx="1451958" cy="523220"/>
          </a:xfrm>
          <a:prstGeom prst="rect">
            <a:avLst/>
          </a:prstGeom>
          <a:noFill/>
          <a:ln w="38100">
            <a:noFill/>
          </a:ln>
        </p:spPr>
        <p:txBody>
          <a:bodyPr wrap="square">
            <a:spAutoFit/>
          </a:bodyPr>
          <a:lstStyle/>
          <a:p>
            <a:pPr algn="ctr"/>
            <a:r>
              <a:rPr lang="en-US" sz="1400" b="1"/>
              <a:t>Model </a:t>
            </a:r>
          </a:p>
          <a:p>
            <a:pPr algn="ctr"/>
            <a:r>
              <a:rPr lang="en-US" sz="1400" b="1"/>
              <a:t>output</a:t>
            </a:r>
          </a:p>
        </p:txBody>
      </p:sp>
      <p:pic>
        <p:nvPicPr>
          <p:cNvPr id="13" name="Picture 12" descr="A close-up of a graph&#10;&#10;Description automatically generated">
            <a:extLst>
              <a:ext uri="{FF2B5EF4-FFF2-40B4-BE49-F238E27FC236}">
                <a16:creationId xmlns:a16="http://schemas.microsoft.com/office/drawing/2014/main" id="{95BDCED7-3EBE-F0F9-2E78-CA2E3F1471C4}"/>
              </a:ext>
            </a:extLst>
          </p:cNvPr>
          <p:cNvPicPr>
            <a:picLocks noChangeAspect="1"/>
          </p:cNvPicPr>
          <p:nvPr/>
        </p:nvPicPr>
        <p:blipFill>
          <a:blip r:embed="rId7"/>
          <a:srcRect l="34989" t="62538" r="61630" b="28826"/>
          <a:stretch/>
        </p:blipFill>
        <p:spPr>
          <a:xfrm rot="10800000">
            <a:off x="9550538" y="5375206"/>
            <a:ext cx="211015" cy="251320"/>
          </a:xfrm>
          <a:prstGeom prst="rect">
            <a:avLst/>
          </a:prstGeom>
          <a:ln>
            <a:solidFill>
              <a:schemeClr val="tx1"/>
            </a:solidFill>
          </a:ln>
        </p:spPr>
      </p:pic>
      <p:pic>
        <p:nvPicPr>
          <p:cNvPr id="15" name="Picture 14" descr="A close-up of a graph&#10;&#10;Description automatically generated">
            <a:extLst>
              <a:ext uri="{FF2B5EF4-FFF2-40B4-BE49-F238E27FC236}">
                <a16:creationId xmlns:a16="http://schemas.microsoft.com/office/drawing/2014/main" id="{93289CC3-EF98-0369-ED44-591ED7CBE411}"/>
              </a:ext>
            </a:extLst>
          </p:cNvPr>
          <p:cNvPicPr>
            <a:picLocks noChangeAspect="1"/>
          </p:cNvPicPr>
          <p:nvPr/>
        </p:nvPicPr>
        <p:blipFill>
          <a:blip r:embed="rId7"/>
          <a:srcRect l="34989" t="62538" r="61630" b="28826"/>
          <a:stretch/>
        </p:blipFill>
        <p:spPr>
          <a:xfrm rot="5400000">
            <a:off x="9142316" y="1858685"/>
            <a:ext cx="211015" cy="251320"/>
          </a:xfrm>
          <a:prstGeom prst="rect">
            <a:avLst/>
          </a:prstGeom>
          <a:ln>
            <a:solidFill>
              <a:schemeClr val="tx1"/>
            </a:solidFill>
          </a:ln>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A6E5487-FECC-ACC0-A785-13E1AAC3C515}"/>
                  </a:ext>
                </a:extLst>
              </p:cNvPr>
              <p:cNvSpPr txBox="1"/>
              <p:nvPr/>
            </p:nvSpPr>
            <p:spPr>
              <a:xfrm>
                <a:off x="4799332" y="4700888"/>
                <a:ext cx="96500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Uncertainty</m:t>
                      </m:r>
                    </m:oMath>
                  </m:oMathPara>
                </a14:m>
                <a:endParaRPr lang="en-US" sz="1400" dirty="0"/>
              </a:p>
            </p:txBody>
          </p:sp>
        </mc:Choice>
        <mc:Fallback xmlns="">
          <p:sp>
            <p:nvSpPr>
              <p:cNvPr id="18" name="TextBox 17">
                <a:extLst>
                  <a:ext uri="{FF2B5EF4-FFF2-40B4-BE49-F238E27FC236}">
                    <a16:creationId xmlns:a16="http://schemas.microsoft.com/office/drawing/2014/main" id="{BA6E5487-FECC-ACC0-A785-13E1AAC3C515}"/>
                  </a:ext>
                </a:extLst>
              </p:cNvPr>
              <p:cNvSpPr txBox="1">
                <a:spLocks noRot="1" noChangeAspect="1" noMove="1" noResize="1" noEditPoints="1" noAdjustHandles="1" noChangeArrowheads="1" noChangeShapeType="1" noTextEdit="1"/>
              </p:cNvSpPr>
              <p:nvPr/>
            </p:nvSpPr>
            <p:spPr>
              <a:xfrm>
                <a:off x="4799332" y="4700888"/>
                <a:ext cx="965008" cy="215444"/>
              </a:xfrm>
              <a:prstGeom prst="rect">
                <a:avLst/>
              </a:prstGeom>
              <a:blipFill>
                <a:blip r:embed="rId8"/>
                <a:stretch>
                  <a:fillRect l="-5031" r="-3774" b="-37143"/>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93786F0F-9A83-6EE3-72A4-3D6C941EF393}"/>
              </a:ext>
            </a:extLst>
          </p:cNvPr>
          <p:cNvSpPr txBox="1"/>
          <p:nvPr/>
        </p:nvSpPr>
        <p:spPr>
          <a:xfrm>
            <a:off x="5810335" y="5088040"/>
            <a:ext cx="2799984" cy="1384995"/>
          </a:xfrm>
          <a:prstGeom prst="rect">
            <a:avLst/>
          </a:prstGeom>
          <a:noFill/>
        </p:spPr>
        <p:txBody>
          <a:bodyPr wrap="square">
            <a:spAutoFit/>
          </a:bodyPr>
          <a:lstStyle/>
          <a:p>
            <a:pPr algn="just"/>
            <a:r>
              <a:rPr lang="en-US" sz="1400" dirty="0"/>
              <a:t>The </a:t>
            </a:r>
            <a:r>
              <a:rPr lang="en-US" sz="1400" b="1" dirty="0"/>
              <a:t>RBF Kernel</a:t>
            </a:r>
            <a:r>
              <a:rPr lang="en-US" sz="1400" dirty="0"/>
              <a:t> allows us to learn the weights which minimize an input’s distance to the correct centroid while maximizing its distance from all other centroids.</a:t>
            </a:r>
            <a:endParaRPr lang="en-US" sz="1400" b="1" dirty="0"/>
          </a:p>
          <a:p>
            <a:pPr algn="just"/>
            <a:endParaRPr lang="en-US" sz="1400" b="1" dirty="0"/>
          </a:p>
        </p:txBody>
      </p:sp>
    </p:spTree>
    <p:extLst>
      <p:ext uri="{BB962C8B-B14F-4D97-AF65-F5344CB8AC3E}">
        <p14:creationId xmlns:p14="http://schemas.microsoft.com/office/powerpoint/2010/main" val="247612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D502AC-310D-D85F-6DF3-41E19BBA5192}"/>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a:p>
        </p:txBody>
      </p:sp>
      <p:sp>
        <p:nvSpPr>
          <p:cNvPr id="3" name="Title 2">
            <a:extLst>
              <a:ext uri="{FF2B5EF4-FFF2-40B4-BE49-F238E27FC236}">
                <a16:creationId xmlns:a16="http://schemas.microsoft.com/office/drawing/2014/main" id="{E85BC3A1-288B-2C51-6528-0F1AF33116C3}"/>
              </a:ext>
            </a:extLst>
          </p:cNvPr>
          <p:cNvSpPr>
            <a:spLocks noGrp="1"/>
          </p:cNvSpPr>
          <p:nvPr>
            <p:ph type="title"/>
          </p:nvPr>
        </p:nvSpPr>
        <p:spPr/>
        <p:txBody>
          <a:bodyPr/>
          <a:lstStyle/>
          <a:p>
            <a:r>
              <a:rPr lang="en-US" kern="0"/>
              <a:t>Two Moons – A Motivating Example</a:t>
            </a:r>
            <a:endParaRPr lang="en-US"/>
          </a:p>
        </p:txBody>
      </p:sp>
      <p:pic>
        <p:nvPicPr>
          <p:cNvPr id="14" name="Content Placeholder 9">
            <a:extLst>
              <a:ext uri="{FF2B5EF4-FFF2-40B4-BE49-F238E27FC236}">
                <a16:creationId xmlns:a16="http://schemas.microsoft.com/office/drawing/2014/main" id="{BDC24161-D923-A192-C339-00F27BF7CD2B}"/>
              </a:ext>
            </a:extLst>
          </p:cNvPr>
          <p:cNvPicPr>
            <a:picLocks noGrp="1" noChangeAspect="1"/>
          </p:cNvPicPr>
          <p:nvPr>
            <p:ph sz="quarter" idx="11"/>
          </p:nvPr>
        </p:nvPicPr>
        <p:blipFill>
          <a:blip r:embed="rId2"/>
          <a:stretch>
            <a:fillRect/>
          </a:stretch>
        </p:blipFill>
        <p:spPr>
          <a:xfrm>
            <a:off x="508701" y="1720713"/>
            <a:ext cx="5400675" cy="3933825"/>
          </a:xfrm>
          <a:prstGeom prst="rect">
            <a:avLst/>
          </a:prstGeom>
        </p:spPr>
      </p:pic>
      <p:sp>
        <p:nvSpPr>
          <p:cNvPr id="16" name="TextBox 15">
            <a:extLst>
              <a:ext uri="{FF2B5EF4-FFF2-40B4-BE49-F238E27FC236}">
                <a16:creationId xmlns:a16="http://schemas.microsoft.com/office/drawing/2014/main" id="{19C247AC-4F73-0DEB-BC1D-2408181AD4A4}"/>
              </a:ext>
            </a:extLst>
          </p:cNvPr>
          <p:cNvSpPr txBox="1"/>
          <p:nvPr/>
        </p:nvSpPr>
        <p:spPr>
          <a:xfrm>
            <a:off x="254151" y="1369541"/>
            <a:ext cx="6106256" cy="400110"/>
          </a:xfrm>
          <a:prstGeom prst="rect">
            <a:avLst/>
          </a:prstGeom>
          <a:noFill/>
        </p:spPr>
        <p:txBody>
          <a:bodyPr wrap="square">
            <a:spAutoFit/>
          </a:bodyPr>
          <a:lstStyle/>
          <a:p>
            <a:pPr algn="ctr"/>
            <a:r>
              <a:rPr lang="en-US" sz="2000" b="1" kern="0"/>
              <a:t>Two Moons Training Dataset</a:t>
            </a:r>
            <a:endParaRPr lang="en-US" sz="2000" b="1"/>
          </a:p>
        </p:txBody>
      </p:sp>
      <p:pic>
        <p:nvPicPr>
          <p:cNvPr id="4" name="Picture 3" descr="A diagram of a network&#10;&#10;Description automatically generated">
            <a:extLst>
              <a:ext uri="{FF2B5EF4-FFF2-40B4-BE49-F238E27FC236}">
                <a16:creationId xmlns:a16="http://schemas.microsoft.com/office/drawing/2014/main" id="{DDE9D63D-EDC0-270F-85F9-49AAD769C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371" y="2357423"/>
            <a:ext cx="4650058" cy="2381393"/>
          </a:xfrm>
          <a:prstGeom prst="rect">
            <a:avLst/>
          </a:prstGeom>
        </p:spPr>
      </p:pic>
      <p:sp>
        <p:nvSpPr>
          <p:cNvPr id="5" name="TextBox 4">
            <a:extLst>
              <a:ext uri="{FF2B5EF4-FFF2-40B4-BE49-F238E27FC236}">
                <a16:creationId xmlns:a16="http://schemas.microsoft.com/office/drawing/2014/main" id="{141D7A1D-1D37-EADC-0CC1-851DC505E3FA}"/>
              </a:ext>
            </a:extLst>
          </p:cNvPr>
          <p:cNvSpPr txBox="1"/>
          <p:nvPr/>
        </p:nvSpPr>
        <p:spPr>
          <a:xfrm>
            <a:off x="6252988" y="2029473"/>
            <a:ext cx="6106256" cy="369332"/>
          </a:xfrm>
          <a:prstGeom prst="rect">
            <a:avLst/>
          </a:prstGeom>
          <a:noFill/>
        </p:spPr>
        <p:txBody>
          <a:bodyPr wrap="square">
            <a:spAutoFit/>
          </a:bodyPr>
          <a:lstStyle/>
          <a:p>
            <a:pPr algn="ctr"/>
            <a:r>
              <a:rPr lang="en-US" sz="1800" b="1" kern="0" dirty="0"/>
              <a:t>A traditional neural network classifier</a:t>
            </a:r>
            <a:endParaRPr lang="en-US" sz="1800" b="1" dirty="0"/>
          </a:p>
        </p:txBody>
      </p:sp>
      <p:cxnSp>
        <p:nvCxnSpPr>
          <p:cNvPr id="6" name="Straight Arrow Connector 5">
            <a:extLst>
              <a:ext uri="{FF2B5EF4-FFF2-40B4-BE49-F238E27FC236}">
                <a16:creationId xmlns:a16="http://schemas.microsoft.com/office/drawing/2014/main" id="{E87B643F-1986-C6CF-7AA4-B097A0B60860}"/>
              </a:ext>
            </a:extLst>
          </p:cNvPr>
          <p:cNvCxnSpPr>
            <a:cxnSpLocks/>
          </p:cNvCxnSpPr>
          <p:nvPr/>
        </p:nvCxnSpPr>
        <p:spPr bwMode="auto">
          <a:xfrm>
            <a:off x="6096000" y="3499339"/>
            <a:ext cx="909969"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3100CB95-24FF-5D5F-71C5-1D3E29B83131}"/>
              </a:ext>
            </a:extLst>
          </p:cNvPr>
          <p:cNvSpPr txBox="1"/>
          <p:nvPr/>
        </p:nvSpPr>
        <p:spPr>
          <a:xfrm>
            <a:off x="2397039" y="5880216"/>
            <a:ext cx="7685729" cy="400110"/>
          </a:xfrm>
          <a:prstGeom prst="rect">
            <a:avLst/>
          </a:prstGeom>
          <a:noFill/>
          <a:ln w="38100">
            <a:solidFill>
              <a:srgbClr val="131A23"/>
            </a:solidFill>
          </a:ln>
        </p:spPr>
        <p:txBody>
          <a:bodyPr wrap="square">
            <a:spAutoFit/>
          </a:bodyPr>
          <a:lstStyle/>
          <a:p>
            <a:pPr algn="ctr"/>
            <a:r>
              <a:rPr lang="en-US" sz="2000" kern="0"/>
              <a:t>What are the properties of this type of network?</a:t>
            </a:r>
            <a:endParaRPr lang="en-US" sz="2000"/>
          </a:p>
        </p:txBody>
      </p:sp>
    </p:spTree>
    <p:extLst>
      <p:ext uri="{BB962C8B-B14F-4D97-AF65-F5344CB8AC3E}">
        <p14:creationId xmlns:p14="http://schemas.microsoft.com/office/powerpoint/2010/main" val="106347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9117A6-DF1B-2C50-28E0-BD64D5068289}"/>
              </a:ext>
            </a:extLst>
          </p:cNvPr>
          <p:cNvSpPr>
            <a:spLocks noGrp="1"/>
          </p:cNvSpPr>
          <p:nvPr>
            <p:ph type="sldNum" sz="quarter" idx="10"/>
          </p:nvPr>
        </p:nvSpPr>
        <p:spPr/>
        <p:txBody>
          <a:bodyPr/>
          <a:lstStyle/>
          <a:p>
            <a:pPr>
              <a:defRPr/>
            </a:pPr>
            <a:fld id="{D68E8870-17DE-45C4-A8DD-7644B2422933}" type="slidenum">
              <a:rPr lang="en-US" smtClean="0"/>
              <a:pPr>
                <a:defRPr/>
              </a:pPr>
              <a:t>20</a:t>
            </a:fld>
            <a:endParaRPr lang="en-US"/>
          </a:p>
        </p:txBody>
      </p:sp>
      <p:sp>
        <p:nvSpPr>
          <p:cNvPr id="3" name="Title 2">
            <a:extLst>
              <a:ext uri="{FF2B5EF4-FFF2-40B4-BE49-F238E27FC236}">
                <a16:creationId xmlns:a16="http://schemas.microsoft.com/office/drawing/2014/main" id="{CA8F7B70-F2CC-4AF4-3393-D77D32B513AC}"/>
              </a:ext>
            </a:extLst>
          </p:cNvPr>
          <p:cNvSpPr>
            <a:spLocks noGrp="1"/>
          </p:cNvSpPr>
          <p:nvPr>
            <p:ph type="title"/>
          </p:nvPr>
        </p:nvSpPr>
        <p:spPr/>
        <p:txBody>
          <a:bodyPr/>
          <a:lstStyle/>
          <a:p>
            <a:r>
              <a:rPr lang="en-US"/>
              <a:t>Untangling OOD from ID Data</a:t>
            </a:r>
          </a:p>
        </p:txBody>
      </p:sp>
      <p:grpSp>
        <p:nvGrpSpPr>
          <p:cNvPr id="5" name="Group 4">
            <a:extLst>
              <a:ext uri="{FF2B5EF4-FFF2-40B4-BE49-F238E27FC236}">
                <a16:creationId xmlns:a16="http://schemas.microsoft.com/office/drawing/2014/main" id="{2EFAE7FA-8FA0-5B51-578F-8ECA0E295E55}"/>
              </a:ext>
            </a:extLst>
          </p:cNvPr>
          <p:cNvGrpSpPr/>
          <p:nvPr/>
        </p:nvGrpSpPr>
        <p:grpSpPr>
          <a:xfrm>
            <a:off x="280608" y="1049807"/>
            <a:ext cx="5837211" cy="1822079"/>
            <a:chOff x="0" y="0"/>
            <a:chExt cx="3997330" cy="1240692"/>
          </a:xfrm>
        </p:grpSpPr>
        <p:sp>
          <p:nvSpPr>
            <p:cNvPr id="6" name="Text Box 2">
              <a:extLst>
                <a:ext uri="{FF2B5EF4-FFF2-40B4-BE49-F238E27FC236}">
                  <a16:creationId xmlns:a16="http://schemas.microsoft.com/office/drawing/2014/main" id="{AB9D0124-7510-6F1B-FCCB-434ED9266CE7}"/>
                </a:ext>
              </a:extLst>
            </p:cNvPr>
            <p:cNvSpPr txBox="1">
              <a:spLocks noChangeArrowheads="1"/>
            </p:cNvSpPr>
            <p:nvPr/>
          </p:nvSpPr>
          <p:spPr bwMode="auto">
            <a:xfrm>
              <a:off x="720850" y="924465"/>
              <a:ext cx="1289750" cy="3156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In-Distribution (ID)</a:t>
              </a:r>
              <a:endParaRPr lang="en-US" sz="1000">
                <a:effectLst/>
                <a:latin typeface="+mn-lt"/>
                <a:ea typeface="Times New Roman" panose="02020603050405020304" pitchFamily="18" charset="0"/>
              </a:endParaRPr>
            </a:p>
          </p:txBody>
        </p:sp>
        <p:sp>
          <p:nvSpPr>
            <p:cNvPr id="7" name="Text Box 2">
              <a:extLst>
                <a:ext uri="{FF2B5EF4-FFF2-40B4-BE49-F238E27FC236}">
                  <a16:creationId xmlns:a16="http://schemas.microsoft.com/office/drawing/2014/main" id="{1FE7044D-DB35-FE51-F33A-5FE6904E58C6}"/>
                </a:ext>
              </a:extLst>
            </p:cNvPr>
            <p:cNvSpPr txBox="1">
              <a:spLocks noChangeArrowheads="1"/>
            </p:cNvSpPr>
            <p:nvPr/>
          </p:nvSpPr>
          <p:spPr bwMode="auto">
            <a:xfrm>
              <a:off x="2341801" y="925005"/>
              <a:ext cx="1655529" cy="3156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Out of Distribution (OOD)</a:t>
              </a:r>
              <a:endParaRPr lang="en-US" sz="1000">
                <a:effectLst/>
                <a:latin typeface="+mn-lt"/>
                <a:ea typeface="Times New Roman" panose="02020603050405020304" pitchFamily="18" charset="0"/>
              </a:endParaRPr>
            </a:p>
          </p:txBody>
        </p:sp>
        <p:grpSp>
          <p:nvGrpSpPr>
            <p:cNvPr id="8" name="Group 7">
              <a:extLst>
                <a:ext uri="{FF2B5EF4-FFF2-40B4-BE49-F238E27FC236}">
                  <a16:creationId xmlns:a16="http://schemas.microsoft.com/office/drawing/2014/main" id="{DFAC7C8B-AD92-EC53-181E-6FF798B62564}"/>
                </a:ext>
              </a:extLst>
            </p:cNvPr>
            <p:cNvGrpSpPr/>
            <p:nvPr/>
          </p:nvGrpSpPr>
          <p:grpSpPr>
            <a:xfrm>
              <a:off x="0" y="0"/>
              <a:ext cx="3997325" cy="929364"/>
              <a:chOff x="0" y="0"/>
              <a:chExt cx="3997325" cy="929364"/>
            </a:xfrm>
          </p:grpSpPr>
          <p:sp>
            <p:nvSpPr>
              <p:cNvPr id="9" name="Text Box 2">
                <a:extLst>
                  <a:ext uri="{FF2B5EF4-FFF2-40B4-BE49-F238E27FC236}">
                    <a16:creationId xmlns:a16="http://schemas.microsoft.com/office/drawing/2014/main" id="{8D6BA966-E129-1AA5-312C-ECD307458526}"/>
                  </a:ext>
                </a:extLst>
              </p:cNvPr>
              <p:cNvSpPr txBox="1">
                <a:spLocks noChangeArrowheads="1"/>
              </p:cNvSpPr>
              <p:nvPr/>
            </p:nvSpPr>
            <p:spPr bwMode="auto">
              <a:xfrm>
                <a:off x="2761740" y="0"/>
                <a:ext cx="1115751"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Fashion-MNIST</a:t>
                </a:r>
                <a:endParaRPr lang="en-US" sz="1000">
                  <a:effectLst/>
                  <a:latin typeface="+mn-lt"/>
                  <a:ea typeface="Times New Roman" panose="02020603050405020304" pitchFamily="18" charset="0"/>
                </a:endParaRPr>
              </a:p>
            </p:txBody>
          </p:sp>
          <p:sp>
            <p:nvSpPr>
              <p:cNvPr id="10" name="Text Box 2">
                <a:extLst>
                  <a:ext uri="{FF2B5EF4-FFF2-40B4-BE49-F238E27FC236}">
                    <a16:creationId xmlns:a16="http://schemas.microsoft.com/office/drawing/2014/main" id="{E0CCD4DF-4279-848C-FF91-529878EAFAE6}"/>
                  </a:ext>
                </a:extLst>
              </p:cNvPr>
              <p:cNvSpPr txBox="1">
                <a:spLocks noChangeArrowheads="1"/>
              </p:cNvSpPr>
              <p:nvPr/>
            </p:nvSpPr>
            <p:spPr bwMode="auto">
              <a:xfrm>
                <a:off x="1553755" y="0"/>
                <a:ext cx="1007795"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Dirty-MNIST</a:t>
                </a:r>
                <a:endParaRPr lang="en-US" sz="1000">
                  <a:effectLst/>
                  <a:latin typeface="+mn-lt"/>
                  <a:ea typeface="Times New Roman" panose="02020603050405020304" pitchFamily="18" charset="0"/>
                </a:endParaRPr>
              </a:p>
            </p:txBody>
          </p:sp>
          <p:sp>
            <p:nvSpPr>
              <p:cNvPr id="11" name="Text Box 2">
                <a:extLst>
                  <a:ext uri="{FF2B5EF4-FFF2-40B4-BE49-F238E27FC236}">
                    <a16:creationId xmlns:a16="http://schemas.microsoft.com/office/drawing/2014/main" id="{8D21B080-0033-0F79-B7B4-BEF862873BEE}"/>
                  </a:ext>
                </a:extLst>
              </p:cNvPr>
              <p:cNvSpPr txBox="1">
                <a:spLocks noChangeArrowheads="1"/>
              </p:cNvSpPr>
              <p:nvPr/>
            </p:nvSpPr>
            <p:spPr bwMode="auto">
              <a:xfrm>
                <a:off x="258959" y="0"/>
                <a:ext cx="1005890"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Clean-MNIST</a:t>
                </a:r>
                <a:endParaRPr lang="en-US" sz="1000">
                  <a:effectLst/>
                  <a:latin typeface="+mn-lt"/>
                  <a:ea typeface="Times New Roman" panose="02020603050405020304" pitchFamily="18" charset="0"/>
                </a:endParaRPr>
              </a:p>
            </p:txBody>
          </p:sp>
          <p:grpSp>
            <p:nvGrpSpPr>
              <p:cNvPr id="12" name="Group 11">
                <a:extLst>
                  <a:ext uri="{FF2B5EF4-FFF2-40B4-BE49-F238E27FC236}">
                    <a16:creationId xmlns:a16="http://schemas.microsoft.com/office/drawing/2014/main" id="{7CA7E567-DAD7-9D41-8769-D7CA1777D4A2}"/>
                  </a:ext>
                </a:extLst>
              </p:cNvPr>
              <p:cNvGrpSpPr/>
              <p:nvPr/>
            </p:nvGrpSpPr>
            <p:grpSpPr>
              <a:xfrm>
                <a:off x="0" y="248421"/>
                <a:ext cx="3997325" cy="550863"/>
                <a:chOff x="0" y="0"/>
                <a:chExt cx="3997325" cy="550863"/>
              </a:xfrm>
            </p:grpSpPr>
            <p:sp>
              <p:nvSpPr>
                <p:cNvPr id="15" name="Right Brace 14">
                  <a:extLst>
                    <a:ext uri="{FF2B5EF4-FFF2-40B4-BE49-F238E27FC236}">
                      <a16:creationId xmlns:a16="http://schemas.microsoft.com/office/drawing/2014/main" id="{75BB9535-A5B3-87D0-1783-E0504F86026F}"/>
                    </a:ext>
                  </a:extLst>
                </p:cNvPr>
                <p:cNvSpPr/>
                <p:nvPr/>
              </p:nvSpPr>
              <p:spPr>
                <a:xfrm rot="16200000">
                  <a:off x="637852" y="-544512"/>
                  <a:ext cx="142875" cy="1231900"/>
                </a:xfrm>
                <a:prstGeom prst="rightBrace">
                  <a:avLst/>
                </a:prstGeom>
                <a:ln w="190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ight Brace 15">
                  <a:extLst>
                    <a:ext uri="{FF2B5EF4-FFF2-40B4-BE49-F238E27FC236}">
                      <a16:creationId xmlns:a16="http://schemas.microsoft.com/office/drawing/2014/main" id="{2156110B-8AB5-FF29-310C-BEE1B3D4E542}"/>
                    </a:ext>
                  </a:extLst>
                </p:cNvPr>
                <p:cNvSpPr/>
                <p:nvPr/>
              </p:nvSpPr>
              <p:spPr>
                <a:xfrm rot="16200000">
                  <a:off x="1905935" y="-544512"/>
                  <a:ext cx="142875" cy="1231900"/>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ight Brace 16">
                  <a:extLst>
                    <a:ext uri="{FF2B5EF4-FFF2-40B4-BE49-F238E27FC236}">
                      <a16:creationId xmlns:a16="http://schemas.microsoft.com/office/drawing/2014/main" id="{34A3C4B3-0143-2B23-E8C2-5EE639F0F98D}"/>
                    </a:ext>
                  </a:extLst>
                </p:cNvPr>
                <p:cNvSpPr/>
                <p:nvPr/>
              </p:nvSpPr>
              <p:spPr>
                <a:xfrm rot="16200000">
                  <a:off x="3191270" y="-544512"/>
                  <a:ext cx="142875" cy="1231900"/>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8" name="Picture 17" descr="A close-up of a number&#10;&#10;Description automatically generated">
                  <a:extLst>
                    <a:ext uri="{FF2B5EF4-FFF2-40B4-BE49-F238E27FC236}">
                      <a16:creationId xmlns:a16="http://schemas.microsoft.com/office/drawing/2014/main" id="{DCD0DB04-BCC7-527F-8AB2-BB395D0598B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4720"/>
                <a:stretch/>
              </p:blipFill>
              <p:spPr bwMode="auto">
                <a:xfrm>
                  <a:off x="0" y="137478"/>
                  <a:ext cx="3997325" cy="413385"/>
                </a:xfrm>
                <a:prstGeom prst="rect">
                  <a:avLst/>
                </a:prstGeom>
                <a:ln>
                  <a:noFill/>
                </a:ln>
                <a:extLst>
                  <a:ext uri="{53640926-AAD7-44D8-BBD7-CCE9431645EC}">
                    <a14:shadowObscured xmlns:a14="http://schemas.microsoft.com/office/drawing/2010/main"/>
                  </a:ext>
                </a:extLst>
              </p:spPr>
            </p:pic>
          </p:grpSp>
          <p:sp>
            <p:nvSpPr>
              <p:cNvPr id="13" name="Right Brace 12">
                <a:extLst>
                  <a:ext uri="{FF2B5EF4-FFF2-40B4-BE49-F238E27FC236}">
                    <a16:creationId xmlns:a16="http://schemas.microsoft.com/office/drawing/2014/main" id="{536632B9-3F5A-36B9-5956-2A26EAF72746}"/>
                  </a:ext>
                </a:extLst>
              </p:cNvPr>
              <p:cNvSpPr/>
              <p:nvPr/>
            </p:nvSpPr>
            <p:spPr>
              <a:xfrm rot="5400000" flipV="1">
                <a:off x="1272762" y="-392186"/>
                <a:ext cx="142874" cy="249867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Brace 13">
                <a:extLst>
                  <a:ext uri="{FF2B5EF4-FFF2-40B4-BE49-F238E27FC236}">
                    <a16:creationId xmlns:a16="http://schemas.microsoft.com/office/drawing/2014/main" id="{3AEF1056-4AE5-7B3A-3567-13AE98037559}"/>
                  </a:ext>
                </a:extLst>
              </p:cNvPr>
              <p:cNvSpPr/>
              <p:nvPr/>
            </p:nvSpPr>
            <p:spPr>
              <a:xfrm rot="5400000" flipV="1">
                <a:off x="3179791" y="241024"/>
                <a:ext cx="142240" cy="1234440"/>
              </a:xfrm>
              <a:prstGeom prst="rightBrac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98C46DA4-F5CB-4839-AEE4-BCB5E2C427B6}"/>
                  </a:ext>
                </a:extLst>
              </p:cNvPr>
              <p:cNvSpPr txBox="1"/>
              <p:nvPr/>
            </p:nvSpPr>
            <p:spPr>
              <a:xfrm>
                <a:off x="159075" y="3041351"/>
                <a:ext cx="6715300" cy="3130088"/>
              </a:xfrm>
              <a:prstGeom prst="rect">
                <a:avLst/>
              </a:prstGeom>
              <a:noFill/>
            </p:spPr>
            <p:txBody>
              <a:bodyPr wrap="square">
                <a:spAutoFit/>
              </a:bodyPr>
              <a:lstStyle/>
              <a:p>
                <a:pPr marR="0" algn="just">
                  <a:spcBef>
                    <a:spcPts val="0"/>
                  </a:spcBef>
                  <a:spcAft>
                    <a:spcPts val="0"/>
                  </a:spcAft>
                </a:pPr>
                <a:r>
                  <a:rPr lang="en-US" sz="1400" b="1" dirty="0">
                    <a:effectLst/>
                    <a:latin typeface="+mn-lt"/>
                    <a:ea typeface="Times New Roman" panose="02020603050405020304" pitchFamily="18" charset="0"/>
                  </a:rPr>
                  <a:t>Measuring uncertainty on a class-by-class basis allows us to determine whether the model is uncertain of an input far from all centroids (epistemic uncertainty) or of </a:t>
                </a:r>
                <a:r>
                  <a:rPr lang="en-US" sz="1400" b="1" dirty="0">
                    <a:latin typeface="+mn-lt"/>
                    <a:ea typeface="Times New Roman" panose="02020603050405020304" pitchFamily="18" charset="0"/>
                  </a:rPr>
                  <a:t>an </a:t>
                </a:r>
                <a:r>
                  <a:rPr lang="en-US" sz="1400" b="1" dirty="0">
                    <a:effectLst/>
                    <a:latin typeface="+mn-lt"/>
                    <a:ea typeface="Times New Roman" panose="02020603050405020304" pitchFamily="18" charset="0"/>
                  </a:rPr>
                  <a:t>input close to more than one centroid (aleatoric uncertainty). </a:t>
                </a:r>
              </a:p>
              <a:p>
                <a:pPr marL="0" marR="0" algn="just">
                  <a:spcBef>
                    <a:spcPts val="0"/>
                  </a:spcBef>
                  <a:spcAft>
                    <a:spcPts val="0"/>
                  </a:spcAft>
                </a:pPr>
                <a:endParaRPr lang="en-US" sz="1400" b="1" dirty="0">
                  <a:latin typeface="+mn-lt"/>
                  <a:ea typeface="Times New Roman" panose="02020603050405020304" pitchFamily="18" charset="0"/>
                </a:endParaRPr>
              </a:p>
              <a:p>
                <a:pPr marL="0" marR="0" algn="just">
                  <a:spcBef>
                    <a:spcPts val="0"/>
                  </a:spcBef>
                  <a:spcAft>
                    <a:spcPts val="0"/>
                  </a:spcAft>
                </a:pPr>
                <a:endParaRPr lang="en-US" sz="1400" b="1" dirty="0">
                  <a:latin typeface="+mn-lt"/>
                  <a:ea typeface="Times New Roman" panose="02020603050405020304" pitchFamily="18" charset="0"/>
                </a:endParaRPr>
              </a:p>
              <a:p>
                <a:pPr marR="0" algn="just">
                  <a:spcBef>
                    <a:spcPts val="0"/>
                  </a:spcBef>
                  <a:spcAft>
                    <a:spcPts val="0"/>
                  </a:spcAft>
                </a:pPr>
                <a:r>
                  <a:rPr lang="en-US" sz="1400" b="1" dirty="0">
                    <a:effectLst/>
                    <a:latin typeface="+mn-lt"/>
                    <a:ea typeface="Times New Roman" panose="02020603050405020304" pitchFamily="18" charset="0"/>
                  </a:rPr>
                  <a:t>We derive a second uncertainty metric, the signal-to-noise (SNR) score:</a:t>
                </a:r>
              </a:p>
              <a:p>
                <a:pPr marL="0" marR="0" algn="just">
                  <a:spcBef>
                    <a:spcPts val="0"/>
                  </a:spcBef>
                  <a:spcAft>
                    <a:spcPts val="0"/>
                  </a:spcAft>
                </a:pPr>
                <a:endParaRPr lang="en-US" sz="1400" b="1" dirty="0">
                  <a:effectLst/>
                  <a:latin typeface="+mn-lt"/>
                  <a:ea typeface="Times New Roman" panose="02020603050405020304" pitchFamily="18" charset="0"/>
                </a:endParaRPr>
              </a:p>
              <a:p>
                <a:pPr marL="0" marR="0" algn="ctr">
                  <a:spcBef>
                    <a:spcPts val="0"/>
                  </a:spcBef>
                  <a:spcAft>
                    <a:spcPts val="0"/>
                  </a:spcAft>
                </a:pPr>
                <a14:m>
                  <m:oMath xmlns:m="http://schemas.openxmlformats.org/officeDocument/2006/math">
                    <m:r>
                      <a:rPr lang="en-US" sz="1800" i="1">
                        <a:latin typeface="Cambria Math" panose="02040503050406030204" pitchFamily="18" charset="0"/>
                        <a:ea typeface="Times New Roman" panose="02020603050405020304" pitchFamily="18" charset="0"/>
                      </a:rPr>
                      <m:t>𝑆𝑁𝑅</m:t>
                    </m:r>
                    <m:r>
                      <a:rPr lang="en-US"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𝐶𝑙𝑎𝑠𝑠</m:t>
                        </m:r>
                        <m:r>
                          <a:rPr lang="en-US" sz="1800" i="1">
                            <a:latin typeface="Cambria Math" panose="02040503050406030204" pitchFamily="18" charset="0"/>
                            <a:ea typeface="Times New Roman" panose="02020603050405020304" pitchFamily="18" charset="0"/>
                          </a:rPr>
                          <m:t> </m:t>
                        </m:r>
                        <m:r>
                          <a:rPr lang="en-US" sz="1800" i="1">
                            <a:latin typeface="Cambria Math" panose="02040503050406030204" pitchFamily="18" charset="0"/>
                            <a:ea typeface="Times New Roman" panose="02020603050405020304" pitchFamily="18" charset="0"/>
                          </a:rPr>
                          <m:t>𝑈𝑛𝑐𝑒𝑟𝑡𝑎𝑖𝑛𝑡𝑦</m:t>
                        </m:r>
                      </m:num>
                      <m:den>
                        <m:r>
                          <a:rPr lang="en-US" sz="1800" i="1">
                            <a:latin typeface="Cambria Math" panose="02040503050406030204" pitchFamily="18" charset="0"/>
                            <a:ea typeface="Times New Roman" panose="02020603050405020304" pitchFamily="18" charset="0"/>
                          </a:rPr>
                          <m:t>𝑇𝑜𝑡𝑎𝑙</m:t>
                        </m:r>
                        <m:r>
                          <a:rPr lang="en-US" sz="1800" i="1">
                            <a:latin typeface="Cambria Math" panose="02040503050406030204" pitchFamily="18" charset="0"/>
                            <a:ea typeface="Times New Roman" panose="02020603050405020304" pitchFamily="18" charset="0"/>
                          </a:rPr>
                          <m:t> </m:t>
                        </m:r>
                        <m:r>
                          <a:rPr lang="en-US" sz="1800" i="1">
                            <a:latin typeface="Cambria Math" panose="02040503050406030204" pitchFamily="18" charset="0"/>
                            <a:ea typeface="Times New Roman" panose="02020603050405020304" pitchFamily="18" charset="0"/>
                          </a:rPr>
                          <m:t>𝑈𝑛𝑐𝑒𝑟𝑡𝑎𝑖𝑛𝑡𝑦</m:t>
                        </m:r>
                      </m:den>
                    </m:f>
                  </m:oMath>
                </a14:m>
                <a:r>
                  <a:rPr lang="en-US" sz="1800" dirty="0">
                    <a:ea typeface="Times New Roman" panose="02020603050405020304" pitchFamily="18" charset="0"/>
                  </a:rPr>
                  <a:t> </a:t>
                </a:r>
              </a:p>
              <a:p>
                <a:pPr marL="0" marR="0" algn="just">
                  <a:spcBef>
                    <a:spcPts val="0"/>
                  </a:spcBef>
                  <a:spcAft>
                    <a:spcPts val="0"/>
                  </a:spcAft>
                </a:pPr>
                <a:endParaRPr lang="en-US" sz="1400" b="1" dirty="0">
                  <a:latin typeface="+mn-lt"/>
                  <a:ea typeface="Times New Roman" panose="02020603050405020304" pitchFamily="18" charset="0"/>
                </a:endParaRPr>
              </a:p>
              <a:p>
                <a:pPr marR="0" algn="just">
                  <a:spcBef>
                    <a:spcPts val="0"/>
                  </a:spcBef>
                  <a:spcAft>
                    <a:spcPts val="0"/>
                  </a:spcAft>
                </a:pPr>
                <a:r>
                  <a:rPr lang="en-US" sz="1400" b="1" dirty="0">
                    <a:effectLst/>
                    <a:latin typeface="+mn-lt"/>
                    <a:ea typeface="Times New Roman" panose="02020603050405020304" pitchFamily="18" charset="0"/>
                  </a:rPr>
                  <a:t>For a sample to pass uncertainty screening, it must receive a sufficiently high confidence and a sufficiently high SNR score (</a:t>
                </a:r>
                <a14:m>
                  <m:oMath xmlns:m="http://schemas.openxmlformats.org/officeDocument/2006/math">
                    <m:r>
                      <a:rPr lang="en-US" sz="1400" b="1" i="1" smtClean="0">
                        <a:effectLst/>
                        <a:latin typeface="Cambria Math" panose="02040503050406030204" pitchFamily="18" charset="0"/>
                        <a:ea typeface="Times New Roman" panose="02020603050405020304" pitchFamily="18" charset="0"/>
                      </a:rPr>
                      <m:t>≥</m:t>
                    </m:r>
                    <m:r>
                      <a:rPr lang="en-US" sz="1400" b="1" i="1" smtClean="0">
                        <a:effectLst/>
                        <a:latin typeface="Cambria Math" panose="02040503050406030204" pitchFamily="18" charset="0"/>
                        <a:ea typeface="Times New Roman" panose="02020603050405020304" pitchFamily="18" charset="0"/>
                      </a:rPr>
                      <m:t>𝟎</m:t>
                    </m:r>
                    <m:r>
                      <a:rPr lang="en-US" sz="1400" b="1" i="1" smtClean="0">
                        <a:effectLst/>
                        <a:latin typeface="Cambria Math" panose="02040503050406030204" pitchFamily="18" charset="0"/>
                        <a:ea typeface="Times New Roman" panose="02020603050405020304" pitchFamily="18" charset="0"/>
                      </a:rPr>
                      <m:t>.</m:t>
                    </m:r>
                    <m:r>
                      <a:rPr lang="en-US" sz="1400" b="1" i="1" smtClean="0">
                        <a:effectLst/>
                        <a:latin typeface="Cambria Math" panose="02040503050406030204" pitchFamily="18" charset="0"/>
                        <a:ea typeface="Times New Roman" panose="02020603050405020304" pitchFamily="18" charset="0"/>
                      </a:rPr>
                      <m:t>𝟕</m:t>
                    </m:r>
                  </m:oMath>
                </a14:m>
                <a:r>
                  <a:rPr lang="en-US" sz="1400" b="1" dirty="0">
                    <a:effectLst/>
                    <a:latin typeface="+mn-lt"/>
                    <a:ea typeface="Times New Roman" panose="02020603050405020304" pitchFamily="18" charset="0"/>
                  </a:rPr>
                  <a:t> for both).</a:t>
                </a:r>
              </a:p>
              <a:p>
                <a:pPr algn="just"/>
                <a:endParaRPr lang="en-US" sz="1200" b="1" dirty="0">
                  <a:latin typeface="+mn-lt"/>
                </a:endParaRPr>
              </a:p>
            </p:txBody>
          </p:sp>
        </mc:Choice>
        <mc:Fallback xmlns="">
          <p:sp>
            <p:nvSpPr>
              <p:cNvPr id="82" name="TextBox 81">
                <a:extLst>
                  <a:ext uri="{FF2B5EF4-FFF2-40B4-BE49-F238E27FC236}">
                    <a16:creationId xmlns:a16="http://schemas.microsoft.com/office/drawing/2014/main" id="{98C46DA4-F5CB-4839-AEE4-BCB5E2C427B6}"/>
                  </a:ext>
                </a:extLst>
              </p:cNvPr>
              <p:cNvSpPr txBox="1">
                <a:spLocks noRot="1" noChangeAspect="1" noMove="1" noResize="1" noEditPoints="1" noAdjustHandles="1" noChangeArrowheads="1" noChangeShapeType="1" noTextEdit="1"/>
              </p:cNvSpPr>
              <p:nvPr/>
            </p:nvSpPr>
            <p:spPr>
              <a:xfrm>
                <a:off x="159075" y="3041351"/>
                <a:ext cx="6715300" cy="3130088"/>
              </a:xfrm>
              <a:prstGeom prst="rect">
                <a:avLst/>
              </a:prstGeom>
              <a:blipFill>
                <a:blip r:embed="rId4"/>
                <a:stretch>
                  <a:fillRect l="-272" t="-390" r="-181"/>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FDE732C0-A10A-5F27-80BA-0AE60BFC6275}"/>
              </a:ext>
            </a:extLst>
          </p:cNvPr>
          <p:cNvSpPr/>
          <p:nvPr/>
        </p:nvSpPr>
        <p:spPr bwMode="auto">
          <a:xfrm>
            <a:off x="216013" y="977463"/>
            <a:ext cx="6044109" cy="1792114"/>
          </a:xfrm>
          <a:prstGeom prst="rect">
            <a:avLst/>
          </a:prstGeom>
          <a:noFill/>
          <a:ln w="19050" cap="flat" cmpd="sng" algn="ctr">
            <a:solidFill>
              <a:srgbClr val="131A2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593797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9117A6-DF1B-2C50-28E0-BD64D5068289}"/>
              </a:ext>
            </a:extLst>
          </p:cNvPr>
          <p:cNvSpPr>
            <a:spLocks noGrp="1"/>
          </p:cNvSpPr>
          <p:nvPr>
            <p:ph type="sldNum" sz="quarter" idx="10"/>
          </p:nvPr>
        </p:nvSpPr>
        <p:spPr/>
        <p:txBody>
          <a:bodyPr/>
          <a:lstStyle/>
          <a:p>
            <a:pPr>
              <a:defRPr/>
            </a:pPr>
            <a:fld id="{D68E8870-17DE-45C4-A8DD-7644B2422933}" type="slidenum">
              <a:rPr lang="en-US" smtClean="0"/>
              <a:pPr>
                <a:defRPr/>
              </a:pPr>
              <a:t>21</a:t>
            </a:fld>
            <a:endParaRPr lang="en-US"/>
          </a:p>
        </p:txBody>
      </p:sp>
      <p:sp>
        <p:nvSpPr>
          <p:cNvPr id="3" name="Title 2">
            <a:extLst>
              <a:ext uri="{FF2B5EF4-FFF2-40B4-BE49-F238E27FC236}">
                <a16:creationId xmlns:a16="http://schemas.microsoft.com/office/drawing/2014/main" id="{CA8F7B70-F2CC-4AF4-3393-D77D32B513AC}"/>
              </a:ext>
            </a:extLst>
          </p:cNvPr>
          <p:cNvSpPr>
            <a:spLocks noGrp="1"/>
          </p:cNvSpPr>
          <p:nvPr>
            <p:ph type="title"/>
          </p:nvPr>
        </p:nvSpPr>
        <p:spPr/>
        <p:txBody>
          <a:bodyPr/>
          <a:lstStyle/>
          <a:p>
            <a:r>
              <a:rPr lang="en-US"/>
              <a:t>Untangling OOD from ID Data</a:t>
            </a:r>
          </a:p>
        </p:txBody>
      </p:sp>
      <p:grpSp>
        <p:nvGrpSpPr>
          <p:cNvPr id="5" name="Group 4">
            <a:extLst>
              <a:ext uri="{FF2B5EF4-FFF2-40B4-BE49-F238E27FC236}">
                <a16:creationId xmlns:a16="http://schemas.microsoft.com/office/drawing/2014/main" id="{2EFAE7FA-8FA0-5B51-578F-8ECA0E295E55}"/>
              </a:ext>
            </a:extLst>
          </p:cNvPr>
          <p:cNvGrpSpPr/>
          <p:nvPr/>
        </p:nvGrpSpPr>
        <p:grpSpPr>
          <a:xfrm>
            <a:off x="280608" y="1049807"/>
            <a:ext cx="5837211" cy="1822079"/>
            <a:chOff x="0" y="0"/>
            <a:chExt cx="3997330" cy="1240692"/>
          </a:xfrm>
        </p:grpSpPr>
        <p:sp>
          <p:nvSpPr>
            <p:cNvPr id="6" name="Text Box 2">
              <a:extLst>
                <a:ext uri="{FF2B5EF4-FFF2-40B4-BE49-F238E27FC236}">
                  <a16:creationId xmlns:a16="http://schemas.microsoft.com/office/drawing/2014/main" id="{AB9D0124-7510-6F1B-FCCB-434ED9266CE7}"/>
                </a:ext>
              </a:extLst>
            </p:cNvPr>
            <p:cNvSpPr txBox="1">
              <a:spLocks noChangeArrowheads="1"/>
            </p:cNvSpPr>
            <p:nvPr/>
          </p:nvSpPr>
          <p:spPr bwMode="auto">
            <a:xfrm>
              <a:off x="720850" y="924465"/>
              <a:ext cx="1289750" cy="3156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In-Distribution (ID)</a:t>
              </a:r>
              <a:endParaRPr lang="en-US" sz="1000">
                <a:effectLst/>
                <a:latin typeface="+mn-lt"/>
                <a:ea typeface="Times New Roman" panose="02020603050405020304" pitchFamily="18" charset="0"/>
              </a:endParaRPr>
            </a:p>
          </p:txBody>
        </p:sp>
        <p:sp>
          <p:nvSpPr>
            <p:cNvPr id="7" name="Text Box 2">
              <a:extLst>
                <a:ext uri="{FF2B5EF4-FFF2-40B4-BE49-F238E27FC236}">
                  <a16:creationId xmlns:a16="http://schemas.microsoft.com/office/drawing/2014/main" id="{1FE7044D-DB35-FE51-F33A-5FE6904E58C6}"/>
                </a:ext>
              </a:extLst>
            </p:cNvPr>
            <p:cNvSpPr txBox="1">
              <a:spLocks noChangeArrowheads="1"/>
            </p:cNvSpPr>
            <p:nvPr/>
          </p:nvSpPr>
          <p:spPr bwMode="auto">
            <a:xfrm>
              <a:off x="2341801" y="925005"/>
              <a:ext cx="1655529" cy="3156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Out of Distribution (OOD)</a:t>
              </a:r>
              <a:endParaRPr lang="en-US" sz="1000">
                <a:effectLst/>
                <a:latin typeface="+mn-lt"/>
                <a:ea typeface="Times New Roman" panose="02020603050405020304" pitchFamily="18" charset="0"/>
              </a:endParaRPr>
            </a:p>
          </p:txBody>
        </p:sp>
        <p:grpSp>
          <p:nvGrpSpPr>
            <p:cNvPr id="8" name="Group 7">
              <a:extLst>
                <a:ext uri="{FF2B5EF4-FFF2-40B4-BE49-F238E27FC236}">
                  <a16:creationId xmlns:a16="http://schemas.microsoft.com/office/drawing/2014/main" id="{DFAC7C8B-AD92-EC53-181E-6FF798B62564}"/>
                </a:ext>
              </a:extLst>
            </p:cNvPr>
            <p:cNvGrpSpPr/>
            <p:nvPr/>
          </p:nvGrpSpPr>
          <p:grpSpPr>
            <a:xfrm>
              <a:off x="0" y="0"/>
              <a:ext cx="3997325" cy="929364"/>
              <a:chOff x="0" y="0"/>
              <a:chExt cx="3997325" cy="929364"/>
            </a:xfrm>
          </p:grpSpPr>
          <p:sp>
            <p:nvSpPr>
              <p:cNvPr id="9" name="Text Box 2">
                <a:extLst>
                  <a:ext uri="{FF2B5EF4-FFF2-40B4-BE49-F238E27FC236}">
                    <a16:creationId xmlns:a16="http://schemas.microsoft.com/office/drawing/2014/main" id="{8D6BA966-E129-1AA5-312C-ECD307458526}"/>
                  </a:ext>
                </a:extLst>
              </p:cNvPr>
              <p:cNvSpPr txBox="1">
                <a:spLocks noChangeArrowheads="1"/>
              </p:cNvSpPr>
              <p:nvPr/>
            </p:nvSpPr>
            <p:spPr bwMode="auto">
              <a:xfrm>
                <a:off x="2761740" y="0"/>
                <a:ext cx="1115751"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Fashion-MNIST</a:t>
                </a:r>
                <a:endParaRPr lang="en-US" sz="1000">
                  <a:effectLst/>
                  <a:latin typeface="+mn-lt"/>
                  <a:ea typeface="Times New Roman" panose="02020603050405020304" pitchFamily="18" charset="0"/>
                </a:endParaRPr>
              </a:p>
            </p:txBody>
          </p:sp>
          <p:sp>
            <p:nvSpPr>
              <p:cNvPr id="10" name="Text Box 2">
                <a:extLst>
                  <a:ext uri="{FF2B5EF4-FFF2-40B4-BE49-F238E27FC236}">
                    <a16:creationId xmlns:a16="http://schemas.microsoft.com/office/drawing/2014/main" id="{E0CCD4DF-4279-848C-FF91-529878EAFAE6}"/>
                  </a:ext>
                </a:extLst>
              </p:cNvPr>
              <p:cNvSpPr txBox="1">
                <a:spLocks noChangeArrowheads="1"/>
              </p:cNvSpPr>
              <p:nvPr/>
            </p:nvSpPr>
            <p:spPr bwMode="auto">
              <a:xfrm>
                <a:off x="1553755" y="0"/>
                <a:ext cx="1007795"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Dirty-MNIST</a:t>
                </a:r>
                <a:endParaRPr lang="en-US" sz="1000">
                  <a:effectLst/>
                  <a:latin typeface="+mn-lt"/>
                  <a:ea typeface="Times New Roman" panose="02020603050405020304" pitchFamily="18" charset="0"/>
                </a:endParaRPr>
              </a:p>
            </p:txBody>
          </p:sp>
          <p:sp>
            <p:nvSpPr>
              <p:cNvPr id="11" name="Text Box 2">
                <a:extLst>
                  <a:ext uri="{FF2B5EF4-FFF2-40B4-BE49-F238E27FC236}">
                    <a16:creationId xmlns:a16="http://schemas.microsoft.com/office/drawing/2014/main" id="{8D21B080-0033-0F79-B7B4-BEF862873BEE}"/>
                  </a:ext>
                </a:extLst>
              </p:cNvPr>
              <p:cNvSpPr txBox="1">
                <a:spLocks noChangeArrowheads="1"/>
              </p:cNvSpPr>
              <p:nvPr/>
            </p:nvSpPr>
            <p:spPr bwMode="auto">
              <a:xfrm>
                <a:off x="202279" y="0"/>
                <a:ext cx="1005890"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a:solidFill>
                      <a:srgbClr val="FF0000"/>
                    </a:solidFill>
                    <a:effectLst/>
                    <a:latin typeface="+mn-lt"/>
                    <a:ea typeface="Times New Roman" panose="02020603050405020304" pitchFamily="18" charset="0"/>
                  </a:rPr>
                  <a:t>Clean-MNIST</a:t>
                </a:r>
                <a:endParaRPr lang="en-US" sz="1400">
                  <a:solidFill>
                    <a:srgbClr val="FF0000"/>
                  </a:solidFill>
                  <a:effectLst/>
                  <a:latin typeface="+mn-lt"/>
                  <a:ea typeface="Times New Roman" panose="02020603050405020304" pitchFamily="18" charset="0"/>
                </a:endParaRPr>
              </a:p>
            </p:txBody>
          </p:sp>
          <p:grpSp>
            <p:nvGrpSpPr>
              <p:cNvPr id="12" name="Group 11">
                <a:extLst>
                  <a:ext uri="{FF2B5EF4-FFF2-40B4-BE49-F238E27FC236}">
                    <a16:creationId xmlns:a16="http://schemas.microsoft.com/office/drawing/2014/main" id="{7CA7E567-DAD7-9D41-8769-D7CA1777D4A2}"/>
                  </a:ext>
                </a:extLst>
              </p:cNvPr>
              <p:cNvGrpSpPr/>
              <p:nvPr/>
            </p:nvGrpSpPr>
            <p:grpSpPr>
              <a:xfrm>
                <a:off x="0" y="248421"/>
                <a:ext cx="3997325" cy="550863"/>
                <a:chOff x="0" y="0"/>
                <a:chExt cx="3997325" cy="550863"/>
              </a:xfrm>
            </p:grpSpPr>
            <p:sp>
              <p:nvSpPr>
                <p:cNvPr id="15" name="Right Brace 14">
                  <a:extLst>
                    <a:ext uri="{FF2B5EF4-FFF2-40B4-BE49-F238E27FC236}">
                      <a16:creationId xmlns:a16="http://schemas.microsoft.com/office/drawing/2014/main" id="{75BB9535-A5B3-87D0-1783-E0504F86026F}"/>
                    </a:ext>
                  </a:extLst>
                </p:cNvPr>
                <p:cNvSpPr/>
                <p:nvPr/>
              </p:nvSpPr>
              <p:spPr>
                <a:xfrm rot="16200000">
                  <a:off x="637852" y="-544512"/>
                  <a:ext cx="142875" cy="1231900"/>
                </a:xfrm>
                <a:prstGeom prst="rightBrace">
                  <a:avLst/>
                </a:prstGeom>
                <a:ln w="190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ight Brace 15">
                  <a:extLst>
                    <a:ext uri="{FF2B5EF4-FFF2-40B4-BE49-F238E27FC236}">
                      <a16:creationId xmlns:a16="http://schemas.microsoft.com/office/drawing/2014/main" id="{2156110B-8AB5-FF29-310C-BEE1B3D4E542}"/>
                    </a:ext>
                  </a:extLst>
                </p:cNvPr>
                <p:cNvSpPr/>
                <p:nvPr/>
              </p:nvSpPr>
              <p:spPr>
                <a:xfrm rot="16200000">
                  <a:off x="1905935" y="-544512"/>
                  <a:ext cx="142875" cy="1231900"/>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ight Brace 16">
                  <a:extLst>
                    <a:ext uri="{FF2B5EF4-FFF2-40B4-BE49-F238E27FC236}">
                      <a16:creationId xmlns:a16="http://schemas.microsoft.com/office/drawing/2014/main" id="{34A3C4B3-0143-2B23-E8C2-5EE639F0F98D}"/>
                    </a:ext>
                  </a:extLst>
                </p:cNvPr>
                <p:cNvSpPr/>
                <p:nvPr/>
              </p:nvSpPr>
              <p:spPr>
                <a:xfrm rot="16200000">
                  <a:off x="3191270" y="-544512"/>
                  <a:ext cx="142875" cy="1231900"/>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8" name="Picture 17" descr="A close-up of a number&#10;&#10;Description automatically generated">
                  <a:extLst>
                    <a:ext uri="{FF2B5EF4-FFF2-40B4-BE49-F238E27FC236}">
                      <a16:creationId xmlns:a16="http://schemas.microsoft.com/office/drawing/2014/main" id="{DCD0DB04-BCC7-527F-8AB2-BB395D0598B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4720"/>
                <a:stretch/>
              </p:blipFill>
              <p:spPr bwMode="auto">
                <a:xfrm>
                  <a:off x="0" y="137478"/>
                  <a:ext cx="3997325" cy="413385"/>
                </a:xfrm>
                <a:prstGeom prst="rect">
                  <a:avLst/>
                </a:prstGeom>
                <a:ln>
                  <a:noFill/>
                </a:ln>
                <a:extLst>
                  <a:ext uri="{53640926-AAD7-44D8-BBD7-CCE9431645EC}">
                    <a14:shadowObscured xmlns:a14="http://schemas.microsoft.com/office/drawing/2010/main"/>
                  </a:ext>
                </a:extLst>
              </p:spPr>
            </p:pic>
          </p:grpSp>
          <p:sp>
            <p:nvSpPr>
              <p:cNvPr id="13" name="Right Brace 12">
                <a:extLst>
                  <a:ext uri="{FF2B5EF4-FFF2-40B4-BE49-F238E27FC236}">
                    <a16:creationId xmlns:a16="http://schemas.microsoft.com/office/drawing/2014/main" id="{536632B9-3F5A-36B9-5956-2A26EAF72746}"/>
                  </a:ext>
                </a:extLst>
              </p:cNvPr>
              <p:cNvSpPr/>
              <p:nvPr/>
            </p:nvSpPr>
            <p:spPr>
              <a:xfrm rot="5400000" flipV="1">
                <a:off x="1272762" y="-392186"/>
                <a:ext cx="142874" cy="249867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Brace 13">
                <a:extLst>
                  <a:ext uri="{FF2B5EF4-FFF2-40B4-BE49-F238E27FC236}">
                    <a16:creationId xmlns:a16="http://schemas.microsoft.com/office/drawing/2014/main" id="{3AEF1056-4AE5-7B3A-3567-13AE98037559}"/>
                  </a:ext>
                </a:extLst>
              </p:cNvPr>
              <p:cNvSpPr/>
              <p:nvPr/>
            </p:nvSpPr>
            <p:spPr>
              <a:xfrm rot="5400000" flipV="1">
                <a:off x="3179791" y="241024"/>
                <a:ext cx="142240" cy="1234440"/>
              </a:xfrm>
              <a:prstGeom prst="rightBrac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98C46DA4-F5CB-4839-AEE4-BCB5E2C427B6}"/>
                  </a:ext>
                </a:extLst>
              </p:cNvPr>
              <p:cNvSpPr txBox="1"/>
              <p:nvPr/>
            </p:nvSpPr>
            <p:spPr>
              <a:xfrm>
                <a:off x="159075" y="3041351"/>
                <a:ext cx="6715300" cy="3130088"/>
              </a:xfrm>
              <a:prstGeom prst="rect">
                <a:avLst/>
              </a:prstGeom>
              <a:noFill/>
            </p:spPr>
            <p:txBody>
              <a:bodyPr wrap="square">
                <a:spAutoFit/>
              </a:bodyPr>
              <a:lstStyle/>
              <a:p>
                <a:pPr marR="0" algn="just">
                  <a:spcBef>
                    <a:spcPts val="0"/>
                  </a:spcBef>
                  <a:spcAft>
                    <a:spcPts val="0"/>
                  </a:spcAft>
                </a:pPr>
                <a:r>
                  <a:rPr lang="en-US" sz="1400" b="1" dirty="0">
                    <a:effectLst/>
                    <a:latin typeface="+mn-lt"/>
                    <a:ea typeface="Times New Roman" panose="02020603050405020304" pitchFamily="18" charset="0"/>
                  </a:rPr>
                  <a:t>Measuring uncertainty on a class-by-class basis allows us to determine whether the model is uncertain of an input far from all centroids (epistemic uncertainty) or of </a:t>
                </a:r>
                <a:r>
                  <a:rPr lang="en-US" sz="1400" b="1" dirty="0">
                    <a:latin typeface="+mn-lt"/>
                    <a:ea typeface="Times New Roman" panose="02020603050405020304" pitchFamily="18" charset="0"/>
                  </a:rPr>
                  <a:t>an </a:t>
                </a:r>
                <a:r>
                  <a:rPr lang="en-US" sz="1400" b="1" dirty="0">
                    <a:effectLst/>
                    <a:latin typeface="+mn-lt"/>
                    <a:ea typeface="Times New Roman" panose="02020603050405020304" pitchFamily="18" charset="0"/>
                  </a:rPr>
                  <a:t>input close to more than one centroid (aleatoric uncertainty). </a:t>
                </a:r>
              </a:p>
              <a:p>
                <a:pPr marL="0" marR="0" algn="just">
                  <a:spcBef>
                    <a:spcPts val="0"/>
                  </a:spcBef>
                  <a:spcAft>
                    <a:spcPts val="0"/>
                  </a:spcAft>
                </a:pPr>
                <a:endParaRPr lang="en-US" sz="1400" b="1" dirty="0">
                  <a:latin typeface="+mn-lt"/>
                  <a:ea typeface="Times New Roman" panose="02020603050405020304" pitchFamily="18" charset="0"/>
                </a:endParaRPr>
              </a:p>
              <a:p>
                <a:pPr marL="0" marR="0" algn="just">
                  <a:spcBef>
                    <a:spcPts val="0"/>
                  </a:spcBef>
                  <a:spcAft>
                    <a:spcPts val="0"/>
                  </a:spcAft>
                </a:pPr>
                <a:endParaRPr lang="en-US" sz="1400" b="1" dirty="0">
                  <a:latin typeface="+mn-lt"/>
                  <a:ea typeface="Times New Roman" panose="02020603050405020304" pitchFamily="18" charset="0"/>
                </a:endParaRPr>
              </a:p>
              <a:p>
                <a:pPr marR="0" algn="just">
                  <a:spcBef>
                    <a:spcPts val="0"/>
                  </a:spcBef>
                  <a:spcAft>
                    <a:spcPts val="0"/>
                  </a:spcAft>
                </a:pPr>
                <a:r>
                  <a:rPr lang="en-US" sz="1400" b="1" dirty="0">
                    <a:effectLst/>
                    <a:latin typeface="+mn-lt"/>
                    <a:ea typeface="Times New Roman" panose="02020603050405020304" pitchFamily="18" charset="0"/>
                  </a:rPr>
                  <a:t>We derive a second uncertainty metric, the signal-to-noise (SNR) score:</a:t>
                </a:r>
              </a:p>
              <a:p>
                <a:pPr marL="0" marR="0" algn="just">
                  <a:spcBef>
                    <a:spcPts val="0"/>
                  </a:spcBef>
                  <a:spcAft>
                    <a:spcPts val="0"/>
                  </a:spcAft>
                </a:pPr>
                <a:endParaRPr lang="en-US" sz="1400" b="1" dirty="0">
                  <a:effectLst/>
                  <a:latin typeface="+mn-lt"/>
                  <a:ea typeface="Times New Roman" panose="02020603050405020304" pitchFamily="18" charset="0"/>
                </a:endParaRPr>
              </a:p>
              <a:p>
                <a:pPr marL="0" marR="0" algn="ctr">
                  <a:spcBef>
                    <a:spcPts val="0"/>
                  </a:spcBef>
                  <a:spcAft>
                    <a:spcPts val="0"/>
                  </a:spcAft>
                </a:pPr>
                <a14:m>
                  <m:oMath xmlns:m="http://schemas.openxmlformats.org/officeDocument/2006/math">
                    <m:r>
                      <a:rPr lang="en-US" sz="1800" i="1">
                        <a:latin typeface="Cambria Math" panose="02040503050406030204" pitchFamily="18" charset="0"/>
                        <a:ea typeface="Times New Roman" panose="02020603050405020304" pitchFamily="18" charset="0"/>
                      </a:rPr>
                      <m:t>𝑆𝑁𝑅</m:t>
                    </m:r>
                    <m:r>
                      <a:rPr lang="en-US"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𝐶𝑙𝑎𝑠𝑠</m:t>
                        </m:r>
                        <m:r>
                          <a:rPr lang="en-US" sz="1800" i="1">
                            <a:latin typeface="Cambria Math" panose="02040503050406030204" pitchFamily="18" charset="0"/>
                            <a:ea typeface="Times New Roman" panose="02020603050405020304" pitchFamily="18" charset="0"/>
                          </a:rPr>
                          <m:t> </m:t>
                        </m:r>
                        <m:r>
                          <a:rPr lang="en-US" sz="1800" i="1">
                            <a:latin typeface="Cambria Math" panose="02040503050406030204" pitchFamily="18" charset="0"/>
                            <a:ea typeface="Times New Roman" panose="02020603050405020304" pitchFamily="18" charset="0"/>
                          </a:rPr>
                          <m:t>𝑈𝑛𝑐𝑒𝑟𝑡𝑎𝑖𝑛𝑡𝑦</m:t>
                        </m:r>
                      </m:num>
                      <m:den>
                        <m:r>
                          <a:rPr lang="en-US" sz="1800" i="1">
                            <a:latin typeface="Cambria Math" panose="02040503050406030204" pitchFamily="18" charset="0"/>
                            <a:ea typeface="Times New Roman" panose="02020603050405020304" pitchFamily="18" charset="0"/>
                          </a:rPr>
                          <m:t>𝑇𝑜𝑡𝑎𝑙</m:t>
                        </m:r>
                        <m:r>
                          <a:rPr lang="en-US" sz="1800" i="1">
                            <a:latin typeface="Cambria Math" panose="02040503050406030204" pitchFamily="18" charset="0"/>
                            <a:ea typeface="Times New Roman" panose="02020603050405020304" pitchFamily="18" charset="0"/>
                          </a:rPr>
                          <m:t> </m:t>
                        </m:r>
                        <m:r>
                          <a:rPr lang="en-US" sz="1800" i="1">
                            <a:latin typeface="Cambria Math" panose="02040503050406030204" pitchFamily="18" charset="0"/>
                            <a:ea typeface="Times New Roman" panose="02020603050405020304" pitchFamily="18" charset="0"/>
                          </a:rPr>
                          <m:t>𝑈𝑛𝑐𝑒𝑟𝑡𝑎𝑖𝑛𝑡𝑦</m:t>
                        </m:r>
                      </m:den>
                    </m:f>
                  </m:oMath>
                </a14:m>
                <a:r>
                  <a:rPr lang="en-US" sz="1800" dirty="0">
                    <a:ea typeface="Times New Roman" panose="02020603050405020304" pitchFamily="18" charset="0"/>
                  </a:rPr>
                  <a:t> </a:t>
                </a:r>
              </a:p>
              <a:p>
                <a:pPr marL="0" marR="0" algn="just">
                  <a:spcBef>
                    <a:spcPts val="0"/>
                  </a:spcBef>
                  <a:spcAft>
                    <a:spcPts val="0"/>
                  </a:spcAft>
                </a:pPr>
                <a:endParaRPr lang="en-US" sz="1400" b="1" dirty="0">
                  <a:latin typeface="+mn-lt"/>
                  <a:ea typeface="Times New Roman" panose="02020603050405020304" pitchFamily="18" charset="0"/>
                </a:endParaRPr>
              </a:p>
              <a:p>
                <a:pPr marR="0" algn="just">
                  <a:spcBef>
                    <a:spcPts val="0"/>
                  </a:spcBef>
                  <a:spcAft>
                    <a:spcPts val="0"/>
                  </a:spcAft>
                </a:pPr>
                <a:r>
                  <a:rPr lang="en-US" sz="1400" b="1" dirty="0">
                    <a:effectLst/>
                    <a:latin typeface="+mn-lt"/>
                    <a:ea typeface="Times New Roman" panose="02020603050405020304" pitchFamily="18" charset="0"/>
                  </a:rPr>
                  <a:t>For a sample to pass uncertainty screening, it must receive a sufficiently high confidence and a sufficiently high SNR score (</a:t>
                </a:r>
                <a14:m>
                  <m:oMath xmlns:m="http://schemas.openxmlformats.org/officeDocument/2006/math">
                    <m:r>
                      <a:rPr lang="en-US" sz="1400" b="1" i="1" smtClean="0">
                        <a:effectLst/>
                        <a:latin typeface="Cambria Math" panose="02040503050406030204" pitchFamily="18" charset="0"/>
                        <a:ea typeface="Times New Roman" panose="02020603050405020304" pitchFamily="18" charset="0"/>
                      </a:rPr>
                      <m:t>≥</m:t>
                    </m:r>
                    <m:r>
                      <a:rPr lang="en-US" sz="1400" b="1" i="1" smtClean="0">
                        <a:effectLst/>
                        <a:latin typeface="Cambria Math" panose="02040503050406030204" pitchFamily="18" charset="0"/>
                        <a:ea typeface="Times New Roman" panose="02020603050405020304" pitchFamily="18" charset="0"/>
                      </a:rPr>
                      <m:t>𝟎</m:t>
                    </m:r>
                    <m:r>
                      <a:rPr lang="en-US" sz="1400" b="1" i="1" smtClean="0">
                        <a:effectLst/>
                        <a:latin typeface="Cambria Math" panose="02040503050406030204" pitchFamily="18" charset="0"/>
                        <a:ea typeface="Times New Roman" panose="02020603050405020304" pitchFamily="18" charset="0"/>
                      </a:rPr>
                      <m:t>.</m:t>
                    </m:r>
                    <m:r>
                      <a:rPr lang="en-US" sz="1400" b="1" i="1" smtClean="0">
                        <a:effectLst/>
                        <a:latin typeface="Cambria Math" panose="02040503050406030204" pitchFamily="18" charset="0"/>
                        <a:ea typeface="Times New Roman" panose="02020603050405020304" pitchFamily="18" charset="0"/>
                      </a:rPr>
                      <m:t>𝟕</m:t>
                    </m:r>
                  </m:oMath>
                </a14:m>
                <a:r>
                  <a:rPr lang="en-US" sz="1400" b="1" dirty="0">
                    <a:effectLst/>
                    <a:latin typeface="+mn-lt"/>
                    <a:ea typeface="Times New Roman" panose="02020603050405020304" pitchFamily="18" charset="0"/>
                  </a:rPr>
                  <a:t> for both).</a:t>
                </a:r>
              </a:p>
              <a:p>
                <a:pPr algn="just"/>
                <a:endParaRPr lang="en-US" sz="1200" b="1" dirty="0">
                  <a:latin typeface="+mn-lt"/>
                </a:endParaRPr>
              </a:p>
            </p:txBody>
          </p:sp>
        </mc:Choice>
        <mc:Fallback xmlns="">
          <p:sp>
            <p:nvSpPr>
              <p:cNvPr id="82" name="TextBox 81">
                <a:extLst>
                  <a:ext uri="{FF2B5EF4-FFF2-40B4-BE49-F238E27FC236}">
                    <a16:creationId xmlns:a16="http://schemas.microsoft.com/office/drawing/2014/main" id="{98C46DA4-F5CB-4839-AEE4-BCB5E2C427B6}"/>
                  </a:ext>
                </a:extLst>
              </p:cNvPr>
              <p:cNvSpPr txBox="1">
                <a:spLocks noRot="1" noChangeAspect="1" noMove="1" noResize="1" noEditPoints="1" noAdjustHandles="1" noChangeArrowheads="1" noChangeShapeType="1" noTextEdit="1"/>
              </p:cNvSpPr>
              <p:nvPr/>
            </p:nvSpPr>
            <p:spPr>
              <a:xfrm>
                <a:off x="159075" y="3041351"/>
                <a:ext cx="6715300" cy="3130088"/>
              </a:xfrm>
              <a:prstGeom prst="rect">
                <a:avLst/>
              </a:prstGeom>
              <a:blipFill>
                <a:blip r:embed="rId4"/>
                <a:stretch>
                  <a:fillRect l="-272" t="-390" r="-181"/>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FDE732C0-A10A-5F27-80BA-0AE60BFC6275}"/>
              </a:ext>
            </a:extLst>
          </p:cNvPr>
          <p:cNvSpPr/>
          <p:nvPr/>
        </p:nvSpPr>
        <p:spPr bwMode="auto">
          <a:xfrm>
            <a:off x="216013" y="977463"/>
            <a:ext cx="6044109" cy="1792114"/>
          </a:xfrm>
          <a:prstGeom prst="rect">
            <a:avLst/>
          </a:prstGeom>
          <a:noFill/>
          <a:ln w="19050" cap="flat" cmpd="sng" algn="ctr">
            <a:solidFill>
              <a:srgbClr val="131A2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32" name="Group 31">
            <a:extLst>
              <a:ext uri="{FF2B5EF4-FFF2-40B4-BE49-F238E27FC236}">
                <a16:creationId xmlns:a16="http://schemas.microsoft.com/office/drawing/2014/main" id="{F9B8891D-5B17-7D00-3EF4-D93DEDF307BC}"/>
              </a:ext>
            </a:extLst>
          </p:cNvPr>
          <p:cNvGrpSpPr/>
          <p:nvPr/>
        </p:nvGrpSpPr>
        <p:grpSpPr>
          <a:xfrm>
            <a:off x="7321960" y="1119889"/>
            <a:ext cx="4392962" cy="4023378"/>
            <a:chOff x="7067363" y="900314"/>
            <a:chExt cx="5114092" cy="4598458"/>
          </a:xfrm>
        </p:grpSpPr>
        <p:cxnSp>
          <p:nvCxnSpPr>
            <p:cNvPr id="19" name="Straight Arrow Connector 18">
              <a:extLst>
                <a:ext uri="{FF2B5EF4-FFF2-40B4-BE49-F238E27FC236}">
                  <a16:creationId xmlns:a16="http://schemas.microsoft.com/office/drawing/2014/main" id="{7FFCDE7F-BD33-6753-82B1-8C6B505A1AE3}"/>
                </a:ext>
              </a:extLst>
            </p:cNvPr>
            <p:cNvCxnSpPr>
              <a:cxnSpLocks/>
              <a:stCxn id="22" idx="7"/>
              <a:endCxn id="23" idx="3"/>
            </p:cNvCxnSpPr>
            <p:nvPr/>
          </p:nvCxnSpPr>
          <p:spPr bwMode="auto">
            <a:xfrm flipV="1">
              <a:off x="9412801" y="1359228"/>
              <a:ext cx="1381289" cy="1428361"/>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42548EAE-AD8C-8807-CD5A-D838F905666B}"/>
                </a:ext>
              </a:extLst>
            </p:cNvPr>
            <p:cNvCxnSpPr>
              <a:cxnSpLocks/>
              <a:stCxn id="22" idx="4"/>
              <a:endCxn id="24" idx="0"/>
            </p:cNvCxnSpPr>
            <p:nvPr/>
          </p:nvCxnSpPr>
          <p:spPr bwMode="auto">
            <a:xfrm>
              <a:off x="9097477" y="3540100"/>
              <a:ext cx="228600" cy="1368401"/>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2D2B53D3-BF70-1964-3B2B-177559FB9917}"/>
                    </a:ext>
                  </a:extLst>
                </p:cNvPr>
                <p:cNvSpPr/>
                <p:nvPr/>
              </p:nvSpPr>
              <p:spPr bwMode="auto">
                <a:xfrm>
                  <a:off x="8651541" y="2658478"/>
                  <a:ext cx="891872" cy="881622"/>
                </a:xfrm>
                <a:prstGeom prst="ellipse">
                  <a:avLst/>
                </a:prstGeom>
                <a:no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𝑓</m:t>
                            </m:r>
                          </m:e>
                          <m:sub>
                            <m:r>
                              <a:rPr kumimoji="0" lang="en-US" sz="1800" b="0" i="1" u="none" strike="noStrike" cap="none" normalizeH="0" baseline="0" smtClean="0">
                                <a:ln>
                                  <a:noFill/>
                                </a:ln>
                                <a:solidFill>
                                  <a:schemeClr val="tx1"/>
                                </a:solidFill>
                                <a:effectLst/>
                                <a:latin typeface="Cambria Math" panose="02040503050406030204" pitchFamily="18" charset="0"/>
                              </a:rPr>
                              <m:t>0</m:t>
                            </m:r>
                          </m:sub>
                        </m:sSub>
                        <m:r>
                          <a:rPr kumimoji="0" lang="en-US" sz="1800" b="0" i="1" u="none" strike="noStrike" cap="none" normalizeH="0" baseline="0" smtClean="0">
                            <a:ln>
                              <a:noFill/>
                            </a:ln>
                            <a:solidFill>
                              <a:schemeClr val="tx1"/>
                            </a:solidFill>
                            <a:effectLst/>
                            <a:latin typeface="Cambria Math" panose="02040503050406030204" pitchFamily="18" charset="0"/>
                          </a:rPr>
                          <m:t>(</m:t>
                        </m:r>
                        <m:r>
                          <a:rPr kumimoji="0" lang="en-US" sz="1800" b="0" i="1" u="none" strike="noStrike" cap="none" normalizeH="0" baseline="0" smtClean="0">
                            <a:ln>
                              <a:noFill/>
                            </a:ln>
                            <a:solidFill>
                              <a:schemeClr val="tx1"/>
                            </a:solidFill>
                            <a:effectLst/>
                            <a:latin typeface="Cambria Math" panose="02040503050406030204" pitchFamily="18" charset="0"/>
                          </a:rPr>
                          <m:t>𝑥</m:t>
                        </m:r>
                        <m:r>
                          <a:rPr kumimoji="0" lang="en-US" sz="1800" b="0" i="1" u="none" strike="noStrike" cap="none" normalizeH="0" baseline="0" smtClean="0">
                            <a:ln>
                              <a:noFill/>
                            </a:ln>
                            <a:solidFill>
                              <a:schemeClr val="tx1"/>
                            </a:solidFill>
                            <a:effectLst/>
                            <a:latin typeface="Cambria Math" panose="02040503050406030204" pitchFamily="18" charset="0"/>
                          </a:rPr>
                          <m:t>)</m:t>
                        </m:r>
                      </m:oMath>
                    </m:oMathPara>
                  </a14:m>
                  <a:endParaRPr kumimoji="0" lang="en-US" sz="1800" b="0" i="0" u="none" strike="noStrike" cap="none" normalizeH="0" baseline="0">
                    <a:ln>
                      <a:noFill/>
                    </a:ln>
                    <a:solidFill>
                      <a:schemeClr val="tx1"/>
                    </a:solidFill>
                    <a:effectLst/>
                  </a:endParaRPr>
                </a:p>
              </p:txBody>
            </p:sp>
          </mc:Choice>
          <mc:Fallback xmlns="">
            <p:sp>
              <p:nvSpPr>
                <p:cNvPr id="22" name="Oval 21">
                  <a:extLst>
                    <a:ext uri="{FF2B5EF4-FFF2-40B4-BE49-F238E27FC236}">
                      <a16:creationId xmlns:a16="http://schemas.microsoft.com/office/drawing/2014/main" id="{2D2B53D3-BF70-1964-3B2B-177559FB9917}"/>
                    </a:ext>
                  </a:extLst>
                </p:cNvPr>
                <p:cNvSpPr>
                  <a:spLocks noRot="1" noChangeAspect="1" noMove="1" noResize="1" noEditPoints="1" noAdjustHandles="1" noChangeArrowheads="1" noChangeShapeType="1" noTextEdit="1"/>
                </p:cNvSpPr>
                <p:nvPr/>
              </p:nvSpPr>
              <p:spPr bwMode="auto">
                <a:xfrm>
                  <a:off x="8651541" y="2658478"/>
                  <a:ext cx="891872" cy="881622"/>
                </a:xfrm>
                <a:prstGeom prst="ellipse">
                  <a:avLst/>
                </a:prstGeom>
                <a:blipFill>
                  <a:blip r:embed="rId5"/>
                  <a:stretch>
                    <a:fillRect/>
                  </a:stretch>
                </a:blip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1DF9B2C-EC11-450E-CE69-E4DC037A8C80}"/>
                    </a:ext>
                  </a:extLst>
                </p:cNvPr>
                <p:cNvSpPr/>
                <p:nvPr/>
              </p:nvSpPr>
              <p:spPr bwMode="auto">
                <a:xfrm>
                  <a:off x="10727135" y="968983"/>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0</m:t>
                        </m:r>
                      </m:oMath>
                    </m:oMathPara>
                  </a14:m>
                  <a:endParaRPr kumimoji="0" lang="en-US" sz="1800" b="0" i="0" u="none" strike="noStrike" cap="none" normalizeH="0" baseline="0">
                    <a:ln>
                      <a:noFill/>
                    </a:ln>
                    <a:solidFill>
                      <a:schemeClr val="tx1"/>
                    </a:solidFill>
                    <a:effectLst/>
                    <a:latin typeface="+mn-lt"/>
                  </a:endParaRPr>
                </a:p>
              </p:txBody>
            </p:sp>
          </mc:Choice>
          <mc:Fallback xmlns="">
            <p:sp>
              <p:nvSpPr>
                <p:cNvPr id="23" name="Oval 22">
                  <a:extLst>
                    <a:ext uri="{FF2B5EF4-FFF2-40B4-BE49-F238E27FC236}">
                      <a16:creationId xmlns:a16="http://schemas.microsoft.com/office/drawing/2014/main" id="{91DF9B2C-EC11-450E-CE69-E4DC037A8C80}"/>
                    </a:ext>
                  </a:extLst>
                </p:cNvPr>
                <p:cNvSpPr>
                  <a:spLocks noRot="1" noChangeAspect="1" noMove="1" noResize="1" noEditPoints="1" noAdjustHandles="1" noChangeArrowheads="1" noChangeShapeType="1" noTextEdit="1"/>
                </p:cNvSpPr>
                <p:nvPr/>
              </p:nvSpPr>
              <p:spPr bwMode="auto">
                <a:xfrm>
                  <a:off x="10727135" y="968983"/>
                  <a:ext cx="457200" cy="457200"/>
                </a:xfrm>
                <a:prstGeom prst="ellipse">
                  <a:avLst/>
                </a:prstGeom>
                <a:blipFill>
                  <a:blip r:embed="rId6"/>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FF3F35B8-379D-73C2-DE65-5755B905E8A5}"/>
                    </a:ext>
                  </a:extLst>
                </p:cNvPr>
                <p:cNvSpPr/>
                <p:nvPr/>
              </p:nvSpPr>
              <p:spPr bwMode="auto">
                <a:xfrm>
                  <a:off x="9097477" y="4908501"/>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9</m:t>
                        </m:r>
                      </m:oMath>
                    </m:oMathPara>
                  </a14:m>
                  <a:endParaRPr kumimoji="0" lang="en-US" sz="1800" b="0" i="0" u="none" strike="noStrike" cap="none" normalizeH="0" baseline="0">
                    <a:ln>
                      <a:noFill/>
                    </a:ln>
                    <a:solidFill>
                      <a:schemeClr val="tx1"/>
                    </a:solidFill>
                    <a:effectLst/>
                  </a:endParaRPr>
                </a:p>
              </p:txBody>
            </p:sp>
          </mc:Choice>
          <mc:Fallback xmlns="">
            <p:sp>
              <p:nvSpPr>
                <p:cNvPr id="24" name="Oval 23">
                  <a:extLst>
                    <a:ext uri="{FF2B5EF4-FFF2-40B4-BE49-F238E27FC236}">
                      <a16:creationId xmlns:a16="http://schemas.microsoft.com/office/drawing/2014/main" id="{FF3F35B8-379D-73C2-DE65-5755B905E8A5}"/>
                    </a:ext>
                  </a:extLst>
                </p:cNvPr>
                <p:cNvSpPr>
                  <a:spLocks noRot="1" noChangeAspect="1" noMove="1" noResize="1" noEditPoints="1" noAdjustHandles="1" noChangeArrowheads="1" noChangeShapeType="1" noTextEdit="1"/>
                </p:cNvSpPr>
                <p:nvPr/>
              </p:nvSpPr>
              <p:spPr bwMode="auto">
                <a:xfrm>
                  <a:off x="9097477" y="4908501"/>
                  <a:ext cx="457200" cy="457200"/>
                </a:xfrm>
                <a:prstGeom prst="ellipse">
                  <a:avLst/>
                </a:prstGeom>
                <a:blipFill>
                  <a:blip r:embed="rId7"/>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C713956-14C6-4CF9-C72B-5F8A3300CF8E}"/>
                    </a:ext>
                  </a:extLst>
                </p:cNvPr>
                <p:cNvSpPr txBox="1"/>
                <p:nvPr/>
              </p:nvSpPr>
              <p:spPr>
                <a:xfrm>
                  <a:off x="8833916" y="1623633"/>
                  <a:ext cx="961065" cy="2110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rPr>
                          <m:t>Uncertainty</m:t>
                        </m:r>
                      </m:oMath>
                    </m:oMathPara>
                  </a14:m>
                  <a:endParaRPr lang="en-US" sz="1200" dirty="0"/>
                </a:p>
              </p:txBody>
            </p:sp>
          </mc:Choice>
          <mc:Fallback xmlns="">
            <p:sp>
              <p:nvSpPr>
                <p:cNvPr id="27" name="TextBox 26">
                  <a:extLst>
                    <a:ext uri="{FF2B5EF4-FFF2-40B4-BE49-F238E27FC236}">
                      <a16:creationId xmlns:a16="http://schemas.microsoft.com/office/drawing/2014/main" id="{8C713956-14C6-4CF9-C72B-5F8A3300CF8E}"/>
                    </a:ext>
                  </a:extLst>
                </p:cNvPr>
                <p:cNvSpPr txBox="1">
                  <a:spLocks noRot="1" noChangeAspect="1" noMove="1" noResize="1" noEditPoints="1" noAdjustHandles="1" noChangeArrowheads="1" noChangeShapeType="1" noTextEdit="1"/>
                </p:cNvSpPr>
                <p:nvPr/>
              </p:nvSpPr>
              <p:spPr>
                <a:xfrm>
                  <a:off x="8833916" y="1623633"/>
                  <a:ext cx="961065" cy="211061"/>
                </a:xfrm>
                <a:prstGeom prst="rect">
                  <a:avLst/>
                </a:prstGeom>
                <a:blipFill>
                  <a:blip r:embed="rId8"/>
                  <a:stretch>
                    <a:fillRect l="-4444" r="-5185" b="-36667"/>
                  </a:stretch>
                </a:blipFill>
              </p:spPr>
              <p:txBody>
                <a:bodyPr/>
                <a:lstStyle/>
                <a:p>
                  <a:r>
                    <a:rPr lang="en-US">
                      <a:noFill/>
                    </a:rPr>
                    <a:t> </a:t>
                  </a:r>
                </a:p>
              </p:txBody>
            </p:sp>
          </mc:Fallback>
        </mc:AlternateContent>
        <p:sp>
          <p:nvSpPr>
            <p:cNvPr id="28" name="Left Brace 27">
              <a:extLst>
                <a:ext uri="{FF2B5EF4-FFF2-40B4-BE49-F238E27FC236}">
                  <a16:creationId xmlns:a16="http://schemas.microsoft.com/office/drawing/2014/main" id="{1F859E90-7474-E712-ED9F-8475E39ABE65}"/>
                </a:ext>
              </a:extLst>
            </p:cNvPr>
            <p:cNvSpPr/>
            <p:nvPr/>
          </p:nvSpPr>
          <p:spPr bwMode="auto">
            <a:xfrm rot="2626067">
              <a:off x="9806134" y="1047784"/>
              <a:ext cx="261686" cy="1755168"/>
            </a:xfrm>
            <a:prstGeom prst="leftBrace">
              <a:avLst>
                <a:gd name="adj1" fmla="val 8333"/>
                <a:gd name="adj2" fmla="val 52979"/>
              </a:avLst>
            </a:prstGeom>
            <a:ln>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30" name="Straight Arrow Connector 29">
              <a:extLst>
                <a:ext uri="{FF2B5EF4-FFF2-40B4-BE49-F238E27FC236}">
                  <a16:creationId xmlns:a16="http://schemas.microsoft.com/office/drawing/2014/main" id="{F838C704-9116-E612-48E0-D5DCCDDF94F7}"/>
                </a:ext>
              </a:extLst>
            </p:cNvPr>
            <p:cNvCxnSpPr>
              <a:cxnSpLocks/>
              <a:stCxn id="47" idx="3"/>
              <a:endCxn id="22" idx="2"/>
            </p:cNvCxnSpPr>
            <p:nvPr/>
          </p:nvCxnSpPr>
          <p:spPr bwMode="auto">
            <a:xfrm>
              <a:off x="8296712" y="3099289"/>
              <a:ext cx="354829"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7" name="Picture 46" descr="A close-up of a number&#10;&#10;Description automatically generated">
              <a:extLst>
                <a:ext uri="{FF2B5EF4-FFF2-40B4-BE49-F238E27FC236}">
                  <a16:creationId xmlns:a16="http://schemas.microsoft.com/office/drawing/2014/main" id="{8A60A7F8-AAF6-6477-8CDB-922B7168D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075" t="57546" r="89359" b="10045"/>
            <a:stretch/>
          </p:blipFill>
          <p:spPr bwMode="auto">
            <a:xfrm>
              <a:off x="7472979" y="2769577"/>
              <a:ext cx="823733" cy="659423"/>
            </a:xfrm>
            <a:prstGeom prst="rect">
              <a:avLst/>
            </a:prstGeom>
            <a:ln w="38100">
              <a:solidFill>
                <a:srgbClr val="FF0000"/>
              </a:solid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983A90C8-5484-249C-86D7-AE3F50F974E8}"/>
                    </a:ext>
                  </a:extLst>
                </p:cNvPr>
                <p:cNvSpPr/>
                <p:nvPr/>
              </p:nvSpPr>
              <p:spPr bwMode="auto">
                <a:xfrm>
                  <a:off x="11458285" y="1844878"/>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1</m:t>
                        </m:r>
                      </m:oMath>
                    </m:oMathPara>
                  </a14:m>
                  <a:endParaRPr kumimoji="0" lang="en-US" sz="1800" b="0" i="0" u="none" strike="noStrike" cap="none" normalizeH="0" baseline="0">
                    <a:ln>
                      <a:noFill/>
                    </a:ln>
                    <a:solidFill>
                      <a:schemeClr val="tx1"/>
                    </a:solidFill>
                    <a:effectLst/>
                  </a:endParaRPr>
                </a:p>
              </p:txBody>
            </p:sp>
          </mc:Choice>
          <mc:Fallback xmlns="">
            <p:sp>
              <p:nvSpPr>
                <p:cNvPr id="51" name="Oval 50">
                  <a:extLst>
                    <a:ext uri="{FF2B5EF4-FFF2-40B4-BE49-F238E27FC236}">
                      <a16:creationId xmlns:a16="http://schemas.microsoft.com/office/drawing/2014/main" id="{983A90C8-5484-249C-86D7-AE3F50F974E8}"/>
                    </a:ext>
                  </a:extLst>
                </p:cNvPr>
                <p:cNvSpPr>
                  <a:spLocks noRot="1" noChangeAspect="1" noMove="1" noResize="1" noEditPoints="1" noAdjustHandles="1" noChangeArrowheads="1" noChangeShapeType="1" noTextEdit="1"/>
                </p:cNvSpPr>
                <p:nvPr/>
              </p:nvSpPr>
              <p:spPr bwMode="auto">
                <a:xfrm>
                  <a:off x="11458285" y="1844878"/>
                  <a:ext cx="457200" cy="457200"/>
                </a:xfrm>
                <a:prstGeom prst="ellipse">
                  <a:avLst/>
                </a:prstGeom>
                <a:blipFill>
                  <a:blip r:embed="rId9"/>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Oval 51">
                  <a:extLst>
                    <a:ext uri="{FF2B5EF4-FFF2-40B4-BE49-F238E27FC236}">
                      <a16:creationId xmlns:a16="http://schemas.microsoft.com/office/drawing/2014/main" id="{AD0182FD-ADD4-0924-0FEA-1D1F46B80D0C}"/>
                    </a:ext>
                  </a:extLst>
                </p:cNvPr>
                <p:cNvSpPr/>
                <p:nvPr/>
              </p:nvSpPr>
              <p:spPr bwMode="auto">
                <a:xfrm>
                  <a:off x="11672374" y="2461970"/>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2</m:t>
                        </m:r>
                      </m:oMath>
                    </m:oMathPara>
                  </a14:m>
                  <a:endParaRPr kumimoji="0" lang="en-US" sz="1800" b="0" i="0" u="none" strike="noStrike" cap="none" normalizeH="0" baseline="0">
                    <a:ln>
                      <a:noFill/>
                    </a:ln>
                    <a:solidFill>
                      <a:schemeClr val="tx1"/>
                    </a:solidFill>
                    <a:effectLst/>
                  </a:endParaRPr>
                </a:p>
              </p:txBody>
            </p:sp>
          </mc:Choice>
          <mc:Fallback xmlns="">
            <p:sp>
              <p:nvSpPr>
                <p:cNvPr id="52" name="Oval 51">
                  <a:extLst>
                    <a:ext uri="{FF2B5EF4-FFF2-40B4-BE49-F238E27FC236}">
                      <a16:creationId xmlns:a16="http://schemas.microsoft.com/office/drawing/2014/main" id="{AD0182FD-ADD4-0924-0FEA-1D1F46B80D0C}"/>
                    </a:ext>
                  </a:extLst>
                </p:cNvPr>
                <p:cNvSpPr>
                  <a:spLocks noRot="1" noChangeAspect="1" noMove="1" noResize="1" noEditPoints="1" noAdjustHandles="1" noChangeArrowheads="1" noChangeShapeType="1" noTextEdit="1"/>
                </p:cNvSpPr>
                <p:nvPr/>
              </p:nvSpPr>
              <p:spPr bwMode="auto">
                <a:xfrm>
                  <a:off x="11672374" y="2461970"/>
                  <a:ext cx="457200" cy="457200"/>
                </a:xfrm>
                <a:prstGeom prst="ellipse">
                  <a:avLst/>
                </a:prstGeom>
                <a:blipFill>
                  <a:blip r:embed="rId10"/>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A582C3C0-F2B4-859F-D1BC-20BD7A56BA1A}"/>
                    </a:ext>
                  </a:extLst>
                </p:cNvPr>
                <p:cNvSpPr/>
                <p:nvPr/>
              </p:nvSpPr>
              <p:spPr bwMode="auto">
                <a:xfrm>
                  <a:off x="9843978" y="3340972"/>
                  <a:ext cx="457200" cy="457200"/>
                </a:xfrm>
                <a:prstGeom prst="ellipse">
                  <a:avLst/>
                </a:prstGeom>
                <a:noFill/>
                <a:ln w="38100" cap="flat" cmpd="sng" algn="ctr">
                  <a:solidFill>
                    <a:srgbClr val="FF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rgbClr val="FF0000"/>
                            </a:solidFill>
                            <a:effectLst/>
                            <a:latin typeface="Cambria Math" panose="02040503050406030204" pitchFamily="18" charset="0"/>
                          </a:rPr>
                          <m:t>4</m:t>
                        </m:r>
                      </m:oMath>
                    </m:oMathPara>
                  </a14:m>
                  <a:endParaRPr kumimoji="0" lang="en-US" sz="1800" b="0" i="0" u="none" strike="noStrike" cap="none" normalizeH="0" baseline="0">
                    <a:ln>
                      <a:noFill/>
                    </a:ln>
                    <a:solidFill>
                      <a:schemeClr val="tx1"/>
                    </a:solidFill>
                    <a:effectLst/>
                  </a:endParaRPr>
                </a:p>
              </p:txBody>
            </p:sp>
          </mc:Choice>
          <mc:Fallback xmlns="">
            <p:sp>
              <p:nvSpPr>
                <p:cNvPr id="53" name="Oval 52">
                  <a:extLst>
                    <a:ext uri="{FF2B5EF4-FFF2-40B4-BE49-F238E27FC236}">
                      <a16:creationId xmlns:a16="http://schemas.microsoft.com/office/drawing/2014/main" id="{A582C3C0-F2B4-859F-D1BC-20BD7A56BA1A}"/>
                    </a:ext>
                  </a:extLst>
                </p:cNvPr>
                <p:cNvSpPr>
                  <a:spLocks noRot="1" noChangeAspect="1" noMove="1" noResize="1" noEditPoints="1" noAdjustHandles="1" noChangeArrowheads="1" noChangeShapeType="1" noTextEdit="1"/>
                </p:cNvSpPr>
                <p:nvPr/>
              </p:nvSpPr>
              <p:spPr bwMode="auto">
                <a:xfrm>
                  <a:off x="9843978" y="3340972"/>
                  <a:ext cx="457200" cy="457200"/>
                </a:xfrm>
                <a:prstGeom prst="ellipse">
                  <a:avLst/>
                </a:prstGeom>
                <a:blipFill>
                  <a:blip r:embed="rId11"/>
                  <a:stretch>
                    <a:fillRect/>
                  </a:stretch>
                </a:blipFill>
                <a:ln w="38100" cap="flat" cmpd="sng" algn="ctr">
                  <a:solidFill>
                    <a:srgbClr val="FF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87D96C5C-7A92-224E-1533-37051BEFA682}"/>
                    </a:ext>
                  </a:extLst>
                </p:cNvPr>
                <p:cNvSpPr/>
                <p:nvPr/>
              </p:nvSpPr>
              <p:spPr bwMode="auto">
                <a:xfrm>
                  <a:off x="11473638" y="3107828"/>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3</m:t>
                        </m:r>
                      </m:oMath>
                    </m:oMathPara>
                  </a14:m>
                  <a:endParaRPr kumimoji="0" lang="en-US" sz="1800" b="0" i="0" u="none" strike="noStrike" cap="none" normalizeH="0" baseline="0">
                    <a:ln>
                      <a:noFill/>
                    </a:ln>
                    <a:solidFill>
                      <a:schemeClr val="tx1"/>
                    </a:solidFill>
                    <a:effectLst/>
                  </a:endParaRPr>
                </a:p>
              </p:txBody>
            </p:sp>
          </mc:Choice>
          <mc:Fallback xmlns="">
            <p:sp>
              <p:nvSpPr>
                <p:cNvPr id="54" name="Oval 53">
                  <a:extLst>
                    <a:ext uri="{FF2B5EF4-FFF2-40B4-BE49-F238E27FC236}">
                      <a16:creationId xmlns:a16="http://schemas.microsoft.com/office/drawing/2014/main" id="{87D96C5C-7A92-224E-1533-37051BEFA682}"/>
                    </a:ext>
                  </a:extLst>
                </p:cNvPr>
                <p:cNvSpPr>
                  <a:spLocks noRot="1" noChangeAspect="1" noMove="1" noResize="1" noEditPoints="1" noAdjustHandles="1" noChangeArrowheads="1" noChangeShapeType="1" noTextEdit="1"/>
                </p:cNvSpPr>
                <p:nvPr/>
              </p:nvSpPr>
              <p:spPr bwMode="auto">
                <a:xfrm>
                  <a:off x="11473638" y="3107828"/>
                  <a:ext cx="457200" cy="457200"/>
                </a:xfrm>
                <a:prstGeom prst="ellipse">
                  <a:avLst/>
                </a:prstGeom>
                <a:blipFill>
                  <a:blip r:embed="rId12"/>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77EA9D98-F03D-F7CE-9E55-CEA2504DABA5}"/>
                    </a:ext>
                  </a:extLst>
                </p:cNvPr>
                <p:cNvSpPr/>
                <p:nvPr/>
              </p:nvSpPr>
              <p:spPr bwMode="auto">
                <a:xfrm>
                  <a:off x="10697025" y="4429692"/>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5</m:t>
                        </m:r>
                      </m:oMath>
                    </m:oMathPara>
                  </a14:m>
                  <a:endParaRPr kumimoji="0" lang="en-US" sz="1800" b="0" i="0" u="none" strike="noStrike" cap="none" normalizeH="0" baseline="0">
                    <a:ln>
                      <a:noFill/>
                    </a:ln>
                    <a:solidFill>
                      <a:schemeClr val="tx1"/>
                    </a:solidFill>
                    <a:effectLst/>
                  </a:endParaRPr>
                </a:p>
              </p:txBody>
            </p:sp>
          </mc:Choice>
          <mc:Fallback xmlns="">
            <p:sp>
              <p:nvSpPr>
                <p:cNvPr id="55" name="Oval 54">
                  <a:extLst>
                    <a:ext uri="{FF2B5EF4-FFF2-40B4-BE49-F238E27FC236}">
                      <a16:creationId xmlns:a16="http://schemas.microsoft.com/office/drawing/2014/main" id="{77EA9D98-F03D-F7CE-9E55-CEA2504DABA5}"/>
                    </a:ext>
                  </a:extLst>
                </p:cNvPr>
                <p:cNvSpPr>
                  <a:spLocks noRot="1" noChangeAspect="1" noMove="1" noResize="1" noEditPoints="1" noAdjustHandles="1" noChangeArrowheads="1" noChangeShapeType="1" noTextEdit="1"/>
                </p:cNvSpPr>
                <p:nvPr/>
              </p:nvSpPr>
              <p:spPr bwMode="auto">
                <a:xfrm>
                  <a:off x="10697025" y="4429692"/>
                  <a:ext cx="457200" cy="457200"/>
                </a:xfrm>
                <a:prstGeom prst="ellipse">
                  <a:avLst/>
                </a:prstGeom>
                <a:blipFill>
                  <a:blip r:embed="rId13"/>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42E48DA-9229-6610-A658-AA55B87866DF}"/>
                </a:ext>
              </a:extLst>
            </p:cNvPr>
            <p:cNvCxnSpPr>
              <a:cxnSpLocks/>
              <a:stCxn id="22" idx="5"/>
              <a:endCxn id="55" idx="1"/>
            </p:cNvCxnSpPr>
            <p:nvPr/>
          </p:nvCxnSpPr>
          <p:spPr bwMode="auto">
            <a:xfrm>
              <a:off x="9412801" y="3410989"/>
              <a:ext cx="1351179" cy="1085658"/>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a:extLst>
                <a:ext uri="{FF2B5EF4-FFF2-40B4-BE49-F238E27FC236}">
                  <a16:creationId xmlns:a16="http://schemas.microsoft.com/office/drawing/2014/main" id="{D37F6493-575B-15B9-E9F7-3241E784AE77}"/>
                </a:ext>
              </a:extLst>
            </p:cNvPr>
            <p:cNvCxnSpPr>
              <a:cxnSpLocks/>
            </p:cNvCxnSpPr>
            <p:nvPr/>
          </p:nvCxnSpPr>
          <p:spPr bwMode="auto">
            <a:xfrm>
              <a:off x="9481995" y="3347677"/>
              <a:ext cx="381436" cy="136342"/>
            </a:xfrm>
            <a:prstGeom prst="straightConnector1">
              <a:avLst/>
            </a:prstGeom>
            <a:ln w="190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98E1D36F-6101-4429-0483-16F96BDA9CC1}"/>
                </a:ext>
              </a:extLst>
            </p:cNvPr>
            <p:cNvCxnSpPr>
              <a:cxnSpLocks/>
              <a:endCxn id="51" idx="3"/>
            </p:cNvCxnSpPr>
            <p:nvPr/>
          </p:nvCxnSpPr>
          <p:spPr bwMode="auto">
            <a:xfrm flipV="1">
              <a:off x="9565201" y="2235123"/>
              <a:ext cx="1960039" cy="704866"/>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6108CAC-6650-8E0B-B934-75B38FA012BE}"/>
                </a:ext>
              </a:extLst>
            </p:cNvPr>
            <p:cNvCxnSpPr>
              <a:cxnSpLocks/>
              <a:stCxn id="22" idx="6"/>
              <a:endCxn id="52" idx="2"/>
            </p:cNvCxnSpPr>
            <p:nvPr/>
          </p:nvCxnSpPr>
          <p:spPr bwMode="auto">
            <a:xfrm flipV="1">
              <a:off x="9543413" y="2690570"/>
              <a:ext cx="2128961" cy="408719"/>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3" name="Straight Arrow Connector 72">
              <a:extLst>
                <a:ext uri="{FF2B5EF4-FFF2-40B4-BE49-F238E27FC236}">
                  <a16:creationId xmlns:a16="http://schemas.microsoft.com/office/drawing/2014/main" id="{3809818C-9860-4BB0-DDE2-2B5E4944A4B2}"/>
                </a:ext>
              </a:extLst>
            </p:cNvPr>
            <p:cNvCxnSpPr>
              <a:cxnSpLocks/>
            </p:cNvCxnSpPr>
            <p:nvPr/>
          </p:nvCxnSpPr>
          <p:spPr bwMode="auto">
            <a:xfrm>
              <a:off x="9546908" y="3255419"/>
              <a:ext cx="1907931" cy="52754"/>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78" name="Text Box 2">
              <a:extLst>
                <a:ext uri="{FF2B5EF4-FFF2-40B4-BE49-F238E27FC236}">
                  <a16:creationId xmlns:a16="http://schemas.microsoft.com/office/drawing/2014/main" id="{CC2E7560-41B3-E52A-2BCF-56653EF77D61}"/>
                </a:ext>
              </a:extLst>
            </p:cNvPr>
            <p:cNvSpPr txBox="1">
              <a:spLocks noChangeArrowheads="1"/>
            </p:cNvSpPr>
            <p:nvPr/>
          </p:nvSpPr>
          <p:spPr bwMode="auto">
            <a:xfrm>
              <a:off x="9863431" y="4754972"/>
              <a:ext cx="673813" cy="2924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600" b="1">
                  <a:effectLst/>
                  <a:latin typeface="Times New Roman" panose="02020603050405020304" pitchFamily="18" charset="0"/>
                  <a:ea typeface="Times New Roman" panose="02020603050405020304" pitchFamily="18" charset="0"/>
                </a:rPr>
                <a:t>. . .</a:t>
              </a:r>
            </a:p>
          </p:txBody>
        </p:sp>
        <p:sp>
          <p:nvSpPr>
            <p:cNvPr id="26" name="Rectangle 25">
              <a:extLst>
                <a:ext uri="{FF2B5EF4-FFF2-40B4-BE49-F238E27FC236}">
                  <a16:creationId xmlns:a16="http://schemas.microsoft.com/office/drawing/2014/main" id="{02318F60-F003-CFF7-2038-3F118F03DD6D}"/>
                </a:ext>
              </a:extLst>
            </p:cNvPr>
            <p:cNvSpPr/>
            <p:nvPr/>
          </p:nvSpPr>
          <p:spPr bwMode="auto">
            <a:xfrm>
              <a:off x="7067363" y="900314"/>
              <a:ext cx="5114092" cy="4598458"/>
            </a:xfrm>
            <a:prstGeom prst="rect">
              <a:avLst/>
            </a:prstGeom>
            <a:noFill/>
            <a:ln w="19050" cap="flat" cmpd="sng" algn="ctr">
              <a:solidFill>
                <a:srgbClr val="131A2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4" name="Rectangle 3">
            <a:extLst>
              <a:ext uri="{FF2B5EF4-FFF2-40B4-BE49-F238E27FC236}">
                <a16:creationId xmlns:a16="http://schemas.microsoft.com/office/drawing/2014/main" id="{4AD93F4E-2E79-4A8F-A501-BD150C1F7465}"/>
              </a:ext>
            </a:extLst>
          </p:cNvPr>
          <p:cNvSpPr/>
          <p:nvPr/>
        </p:nvSpPr>
        <p:spPr bwMode="auto">
          <a:xfrm>
            <a:off x="375414" y="1632996"/>
            <a:ext cx="495024" cy="477157"/>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Text Box 2">
            <a:extLst>
              <a:ext uri="{FF2B5EF4-FFF2-40B4-BE49-F238E27FC236}">
                <a16:creationId xmlns:a16="http://schemas.microsoft.com/office/drawing/2014/main" id="{FF581DA7-73A5-1B88-5199-6A3D38B7F533}"/>
              </a:ext>
            </a:extLst>
          </p:cNvPr>
          <p:cNvSpPr txBox="1">
            <a:spLocks noChangeArrowheads="1"/>
          </p:cNvSpPr>
          <p:nvPr/>
        </p:nvSpPr>
        <p:spPr bwMode="auto">
          <a:xfrm>
            <a:off x="7655025" y="5256897"/>
            <a:ext cx="3891279" cy="61715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Clean inputs result in low uncertainty, because there is one correct centroid.</a:t>
            </a:r>
            <a:endParaRPr lang="en-US" sz="1000">
              <a:effectLst/>
              <a:latin typeface="+mn-lt"/>
              <a:ea typeface="Times New Roman" panose="02020603050405020304" pitchFamily="18" charset="0"/>
            </a:endParaRPr>
          </a:p>
        </p:txBody>
      </p:sp>
    </p:spTree>
    <p:extLst>
      <p:ext uri="{BB962C8B-B14F-4D97-AF65-F5344CB8AC3E}">
        <p14:creationId xmlns:p14="http://schemas.microsoft.com/office/powerpoint/2010/main" val="3107939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9117A6-DF1B-2C50-28E0-BD64D5068289}"/>
              </a:ext>
            </a:extLst>
          </p:cNvPr>
          <p:cNvSpPr>
            <a:spLocks noGrp="1"/>
          </p:cNvSpPr>
          <p:nvPr>
            <p:ph type="sldNum" sz="quarter" idx="10"/>
          </p:nvPr>
        </p:nvSpPr>
        <p:spPr/>
        <p:txBody>
          <a:bodyPr/>
          <a:lstStyle/>
          <a:p>
            <a:pPr>
              <a:defRPr/>
            </a:pPr>
            <a:fld id="{D68E8870-17DE-45C4-A8DD-7644B2422933}" type="slidenum">
              <a:rPr lang="en-US" smtClean="0"/>
              <a:pPr>
                <a:defRPr/>
              </a:pPr>
              <a:t>22</a:t>
            </a:fld>
            <a:endParaRPr lang="en-US"/>
          </a:p>
        </p:txBody>
      </p:sp>
      <p:sp>
        <p:nvSpPr>
          <p:cNvPr id="3" name="Title 2">
            <a:extLst>
              <a:ext uri="{FF2B5EF4-FFF2-40B4-BE49-F238E27FC236}">
                <a16:creationId xmlns:a16="http://schemas.microsoft.com/office/drawing/2014/main" id="{CA8F7B70-F2CC-4AF4-3393-D77D32B513AC}"/>
              </a:ext>
            </a:extLst>
          </p:cNvPr>
          <p:cNvSpPr>
            <a:spLocks noGrp="1"/>
          </p:cNvSpPr>
          <p:nvPr>
            <p:ph type="title"/>
          </p:nvPr>
        </p:nvSpPr>
        <p:spPr/>
        <p:txBody>
          <a:bodyPr/>
          <a:lstStyle/>
          <a:p>
            <a:r>
              <a:rPr lang="en-US"/>
              <a:t>Untangling OOD from ID Data</a:t>
            </a:r>
          </a:p>
        </p:txBody>
      </p:sp>
      <p:grpSp>
        <p:nvGrpSpPr>
          <p:cNvPr id="5" name="Group 4">
            <a:extLst>
              <a:ext uri="{FF2B5EF4-FFF2-40B4-BE49-F238E27FC236}">
                <a16:creationId xmlns:a16="http://schemas.microsoft.com/office/drawing/2014/main" id="{2EFAE7FA-8FA0-5B51-578F-8ECA0E295E55}"/>
              </a:ext>
            </a:extLst>
          </p:cNvPr>
          <p:cNvGrpSpPr/>
          <p:nvPr/>
        </p:nvGrpSpPr>
        <p:grpSpPr>
          <a:xfrm>
            <a:off x="280608" y="1049807"/>
            <a:ext cx="5837211" cy="1822079"/>
            <a:chOff x="0" y="0"/>
            <a:chExt cx="3997330" cy="1240692"/>
          </a:xfrm>
        </p:grpSpPr>
        <p:sp>
          <p:nvSpPr>
            <p:cNvPr id="6" name="Text Box 2">
              <a:extLst>
                <a:ext uri="{FF2B5EF4-FFF2-40B4-BE49-F238E27FC236}">
                  <a16:creationId xmlns:a16="http://schemas.microsoft.com/office/drawing/2014/main" id="{AB9D0124-7510-6F1B-FCCB-434ED9266CE7}"/>
                </a:ext>
              </a:extLst>
            </p:cNvPr>
            <p:cNvSpPr txBox="1">
              <a:spLocks noChangeArrowheads="1"/>
            </p:cNvSpPr>
            <p:nvPr/>
          </p:nvSpPr>
          <p:spPr bwMode="auto">
            <a:xfrm>
              <a:off x="720850" y="924465"/>
              <a:ext cx="1289750" cy="3156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In-Distribution (ID)</a:t>
              </a:r>
              <a:endParaRPr lang="en-US" sz="1000">
                <a:effectLst/>
                <a:latin typeface="+mn-lt"/>
                <a:ea typeface="Times New Roman" panose="02020603050405020304" pitchFamily="18" charset="0"/>
              </a:endParaRPr>
            </a:p>
          </p:txBody>
        </p:sp>
        <p:sp>
          <p:nvSpPr>
            <p:cNvPr id="7" name="Text Box 2">
              <a:extLst>
                <a:ext uri="{FF2B5EF4-FFF2-40B4-BE49-F238E27FC236}">
                  <a16:creationId xmlns:a16="http://schemas.microsoft.com/office/drawing/2014/main" id="{1FE7044D-DB35-FE51-F33A-5FE6904E58C6}"/>
                </a:ext>
              </a:extLst>
            </p:cNvPr>
            <p:cNvSpPr txBox="1">
              <a:spLocks noChangeArrowheads="1"/>
            </p:cNvSpPr>
            <p:nvPr/>
          </p:nvSpPr>
          <p:spPr bwMode="auto">
            <a:xfrm>
              <a:off x="2341801" y="925005"/>
              <a:ext cx="1655529" cy="3156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Out of Distribution (OOD)</a:t>
              </a:r>
              <a:endParaRPr lang="en-US" sz="1000">
                <a:effectLst/>
                <a:latin typeface="+mn-lt"/>
                <a:ea typeface="Times New Roman" panose="02020603050405020304" pitchFamily="18" charset="0"/>
              </a:endParaRPr>
            </a:p>
          </p:txBody>
        </p:sp>
        <p:grpSp>
          <p:nvGrpSpPr>
            <p:cNvPr id="8" name="Group 7">
              <a:extLst>
                <a:ext uri="{FF2B5EF4-FFF2-40B4-BE49-F238E27FC236}">
                  <a16:creationId xmlns:a16="http://schemas.microsoft.com/office/drawing/2014/main" id="{DFAC7C8B-AD92-EC53-181E-6FF798B62564}"/>
                </a:ext>
              </a:extLst>
            </p:cNvPr>
            <p:cNvGrpSpPr/>
            <p:nvPr/>
          </p:nvGrpSpPr>
          <p:grpSpPr>
            <a:xfrm>
              <a:off x="0" y="0"/>
              <a:ext cx="3997325" cy="929364"/>
              <a:chOff x="0" y="0"/>
              <a:chExt cx="3997325" cy="929364"/>
            </a:xfrm>
          </p:grpSpPr>
          <p:sp>
            <p:nvSpPr>
              <p:cNvPr id="9" name="Text Box 2">
                <a:extLst>
                  <a:ext uri="{FF2B5EF4-FFF2-40B4-BE49-F238E27FC236}">
                    <a16:creationId xmlns:a16="http://schemas.microsoft.com/office/drawing/2014/main" id="{8D6BA966-E129-1AA5-312C-ECD307458526}"/>
                  </a:ext>
                </a:extLst>
              </p:cNvPr>
              <p:cNvSpPr txBox="1">
                <a:spLocks noChangeArrowheads="1"/>
              </p:cNvSpPr>
              <p:nvPr/>
            </p:nvSpPr>
            <p:spPr bwMode="auto">
              <a:xfrm>
                <a:off x="2761740" y="0"/>
                <a:ext cx="1115751"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Fashion-MNIST</a:t>
                </a:r>
                <a:endParaRPr lang="en-US" sz="1000">
                  <a:effectLst/>
                  <a:latin typeface="+mn-lt"/>
                  <a:ea typeface="Times New Roman" panose="02020603050405020304" pitchFamily="18" charset="0"/>
                </a:endParaRPr>
              </a:p>
            </p:txBody>
          </p:sp>
          <p:sp>
            <p:nvSpPr>
              <p:cNvPr id="10" name="Text Box 2">
                <a:extLst>
                  <a:ext uri="{FF2B5EF4-FFF2-40B4-BE49-F238E27FC236}">
                    <a16:creationId xmlns:a16="http://schemas.microsoft.com/office/drawing/2014/main" id="{E0CCD4DF-4279-848C-FF91-529878EAFAE6}"/>
                  </a:ext>
                </a:extLst>
              </p:cNvPr>
              <p:cNvSpPr txBox="1">
                <a:spLocks noChangeArrowheads="1"/>
              </p:cNvSpPr>
              <p:nvPr/>
            </p:nvSpPr>
            <p:spPr bwMode="auto">
              <a:xfrm>
                <a:off x="1506703" y="0"/>
                <a:ext cx="1007795"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a:solidFill>
                      <a:srgbClr val="FF0000"/>
                    </a:solidFill>
                    <a:effectLst/>
                    <a:latin typeface="+mn-lt"/>
                    <a:ea typeface="Times New Roman" panose="02020603050405020304" pitchFamily="18" charset="0"/>
                  </a:rPr>
                  <a:t>Dirty-MNIST</a:t>
                </a:r>
                <a:endParaRPr lang="en-US" sz="1400">
                  <a:solidFill>
                    <a:srgbClr val="FF0000"/>
                  </a:solidFill>
                  <a:effectLst/>
                  <a:latin typeface="+mn-lt"/>
                  <a:ea typeface="Times New Roman" panose="02020603050405020304" pitchFamily="18" charset="0"/>
                </a:endParaRPr>
              </a:p>
            </p:txBody>
          </p:sp>
          <p:sp>
            <p:nvSpPr>
              <p:cNvPr id="11" name="Text Box 2">
                <a:extLst>
                  <a:ext uri="{FF2B5EF4-FFF2-40B4-BE49-F238E27FC236}">
                    <a16:creationId xmlns:a16="http://schemas.microsoft.com/office/drawing/2014/main" id="{8D21B080-0033-0F79-B7B4-BEF862873BEE}"/>
                  </a:ext>
                </a:extLst>
              </p:cNvPr>
              <p:cNvSpPr txBox="1">
                <a:spLocks noChangeArrowheads="1"/>
              </p:cNvSpPr>
              <p:nvPr/>
            </p:nvSpPr>
            <p:spPr bwMode="auto">
              <a:xfrm>
                <a:off x="258959" y="0"/>
                <a:ext cx="1005890"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Clean-MNIST</a:t>
                </a:r>
                <a:endParaRPr lang="en-US" sz="1000">
                  <a:effectLst/>
                  <a:latin typeface="+mn-lt"/>
                  <a:ea typeface="Times New Roman" panose="02020603050405020304" pitchFamily="18" charset="0"/>
                </a:endParaRPr>
              </a:p>
            </p:txBody>
          </p:sp>
          <p:grpSp>
            <p:nvGrpSpPr>
              <p:cNvPr id="12" name="Group 11">
                <a:extLst>
                  <a:ext uri="{FF2B5EF4-FFF2-40B4-BE49-F238E27FC236}">
                    <a16:creationId xmlns:a16="http://schemas.microsoft.com/office/drawing/2014/main" id="{7CA7E567-DAD7-9D41-8769-D7CA1777D4A2}"/>
                  </a:ext>
                </a:extLst>
              </p:cNvPr>
              <p:cNvGrpSpPr/>
              <p:nvPr/>
            </p:nvGrpSpPr>
            <p:grpSpPr>
              <a:xfrm>
                <a:off x="0" y="248421"/>
                <a:ext cx="3997325" cy="550863"/>
                <a:chOff x="0" y="0"/>
                <a:chExt cx="3997325" cy="550863"/>
              </a:xfrm>
            </p:grpSpPr>
            <p:sp>
              <p:nvSpPr>
                <p:cNvPr id="15" name="Right Brace 14">
                  <a:extLst>
                    <a:ext uri="{FF2B5EF4-FFF2-40B4-BE49-F238E27FC236}">
                      <a16:creationId xmlns:a16="http://schemas.microsoft.com/office/drawing/2014/main" id="{75BB9535-A5B3-87D0-1783-E0504F86026F}"/>
                    </a:ext>
                  </a:extLst>
                </p:cNvPr>
                <p:cNvSpPr/>
                <p:nvPr/>
              </p:nvSpPr>
              <p:spPr>
                <a:xfrm rot="16200000">
                  <a:off x="637852" y="-544512"/>
                  <a:ext cx="142875" cy="1231900"/>
                </a:xfrm>
                <a:prstGeom prst="rightBrace">
                  <a:avLst/>
                </a:prstGeom>
                <a:ln w="190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ight Brace 15">
                  <a:extLst>
                    <a:ext uri="{FF2B5EF4-FFF2-40B4-BE49-F238E27FC236}">
                      <a16:creationId xmlns:a16="http://schemas.microsoft.com/office/drawing/2014/main" id="{2156110B-8AB5-FF29-310C-BEE1B3D4E542}"/>
                    </a:ext>
                  </a:extLst>
                </p:cNvPr>
                <p:cNvSpPr/>
                <p:nvPr/>
              </p:nvSpPr>
              <p:spPr>
                <a:xfrm rot="16200000">
                  <a:off x="1905935" y="-544512"/>
                  <a:ext cx="142875" cy="1231900"/>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ight Brace 16">
                  <a:extLst>
                    <a:ext uri="{FF2B5EF4-FFF2-40B4-BE49-F238E27FC236}">
                      <a16:creationId xmlns:a16="http://schemas.microsoft.com/office/drawing/2014/main" id="{34A3C4B3-0143-2B23-E8C2-5EE639F0F98D}"/>
                    </a:ext>
                  </a:extLst>
                </p:cNvPr>
                <p:cNvSpPr/>
                <p:nvPr/>
              </p:nvSpPr>
              <p:spPr>
                <a:xfrm rot="16200000">
                  <a:off x="3191270" y="-544512"/>
                  <a:ext cx="142875" cy="1231900"/>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8" name="Picture 17" descr="A close-up of a number&#10;&#10;Description automatically generated">
                  <a:extLst>
                    <a:ext uri="{FF2B5EF4-FFF2-40B4-BE49-F238E27FC236}">
                      <a16:creationId xmlns:a16="http://schemas.microsoft.com/office/drawing/2014/main" id="{DCD0DB04-BCC7-527F-8AB2-BB395D0598B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4720"/>
                <a:stretch/>
              </p:blipFill>
              <p:spPr bwMode="auto">
                <a:xfrm>
                  <a:off x="0" y="137478"/>
                  <a:ext cx="3997325" cy="413385"/>
                </a:xfrm>
                <a:prstGeom prst="rect">
                  <a:avLst/>
                </a:prstGeom>
                <a:ln>
                  <a:noFill/>
                </a:ln>
                <a:extLst>
                  <a:ext uri="{53640926-AAD7-44D8-BBD7-CCE9431645EC}">
                    <a14:shadowObscured xmlns:a14="http://schemas.microsoft.com/office/drawing/2010/main"/>
                  </a:ext>
                </a:extLst>
              </p:spPr>
            </p:pic>
          </p:grpSp>
          <p:sp>
            <p:nvSpPr>
              <p:cNvPr id="13" name="Right Brace 12">
                <a:extLst>
                  <a:ext uri="{FF2B5EF4-FFF2-40B4-BE49-F238E27FC236}">
                    <a16:creationId xmlns:a16="http://schemas.microsoft.com/office/drawing/2014/main" id="{536632B9-3F5A-36B9-5956-2A26EAF72746}"/>
                  </a:ext>
                </a:extLst>
              </p:cNvPr>
              <p:cNvSpPr/>
              <p:nvPr/>
            </p:nvSpPr>
            <p:spPr>
              <a:xfrm rot="5400000" flipV="1">
                <a:off x="1272762" y="-392186"/>
                <a:ext cx="142874" cy="249867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Brace 13">
                <a:extLst>
                  <a:ext uri="{FF2B5EF4-FFF2-40B4-BE49-F238E27FC236}">
                    <a16:creationId xmlns:a16="http://schemas.microsoft.com/office/drawing/2014/main" id="{3AEF1056-4AE5-7B3A-3567-13AE98037559}"/>
                  </a:ext>
                </a:extLst>
              </p:cNvPr>
              <p:cNvSpPr/>
              <p:nvPr/>
            </p:nvSpPr>
            <p:spPr>
              <a:xfrm rot="5400000" flipV="1">
                <a:off x="3179791" y="241024"/>
                <a:ext cx="142240" cy="1234440"/>
              </a:xfrm>
              <a:prstGeom prst="rightBrac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98C46DA4-F5CB-4839-AEE4-BCB5E2C427B6}"/>
                  </a:ext>
                </a:extLst>
              </p:cNvPr>
              <p:cNvSpPr txBox="1"/>
              <p:nvPr/>
            </p:nvSpPr>
            <p:spPr>
              <a:xfrm>
                <a:off x="159075" y="3041351"/>
                <a:ext cx="6715300" cy="3130088"/>
              </a:xfrm>
              <a:prstGeom prst="rect">
                <a:avLst/>
              </a:prstGeom>
              <a:noFill/>
            </p:spPr>
            <p:txBody>
              <a:bodyPr wrap="square">
                <a:spAutoFit/>
              </a:bodyPr>
              <a:lstStyle/>
              <a:p>
                <a:pPr marR="0" algn="just">
                  <a:spcBef>
                    <a:spcPts val="0"/>
                  </a:spcBef>
                  <a:spcAft>
                    <a:spcPts val="0"/>
                  </a:spcAft>
                </a:pPr>
                <a:r>
                  <a:rPr lang="en-US" sz="1400" b="1" dirty="0">
                    <a:effectLst/>
                    <a:latin typeface="+mn-lt"/>
                    <a:ea typeface="Times New Roman" panose="02020603050405020304" pitchFamily="18" charset="0"/>
                  </a:rPr>
                  <a:t>Measuring uncertainty on a class-by-class basis allows us to determine whether the model is uncertain of an input far from all centroids (epistemic uncertainty) or of </a:t>
                </a:r>
                <a:r>
                  <a:rPr lang="en-US" sz="1400" b="1" dirty="0">
                    <a:latin typeface="+mn-lt"/>
                    <a:ea typeface="Times New Roman" panose="02020603050405020304" pitchFamily="18" charset="0"/>
                  </a:rPr>
                  <a:t>an </a:t>
                </a:r>
                <a:r>
                  <a:rPr lang="en-US" sz="1400" b="1" dirty="0">
                    <a:effectLst/>
                    <a:latin typeface="+mn-lt"/>
                    <a:ea typeface="Times New Roman" panose="02020603050405020304" pitchFamily="18" charset="0"/>
                  </a:rPr>
                  <a:t>input close to more than one centroid (aleatoric uncertainty). </a:t>
                </a:r>
              </a:p>
              <a:p>
                <a:pPr marL="0" marR="0" algn="just">
                  <a:spcBef>
                    <a:spcPts val="0"/>
                  </a:spcBef>
                  <a:spcAft>
                    <a:spcPts val="0"/>
                  </a:spcAft>
                </a:pPr>
                <a:endParaRPr lang="en-US" sz="1400" b="1" dirty="0">
                  <a:latin typeface="+mn-lt"/>
                  <a:ea typeface="Times New Roman" panose="02020603050405020304" pitchFamily="18" charset="0"/>
                </a:endParaRPr>
              </a:p>
              <a:p>
                <a:pPr marL="0" marR="0" algn="just">
                  <a:spcBef>
                    <a:spcPts val="0"/>
                  </a:spcBef>
                  <a:spcAft>
                    <a:spcPts val="0"/>
                  </a:spcAft>
                </a:pPr>
                <a:endParaRPr lang="en-US" sz="1400" b="1" dirty="0">
                  <a:latin typeface="+mn-lt"/>
                  <a:ea typeface="Times New Roman" panose="02020603050405020304" pitchFamily="18" charset="0"/>
                </a:endParaRPr>
              </a:p>
              <a:p>
                <a:pPr marR="0" algn="just">
                  <a:spcBef>
                    <a:spcPts val="0"/>
                  </a:spcBef>
                  <a:spcAft>
                    <a:spcPts val="0"/>
                  </a:spcAft>
                </a:pPr>
                <a:r>
                  <a:rPr lang="en-US" sz="1400" b="1" dirty="0">
                    <a:effectLst/>
                    <a:latin typeface="+mn-lt"/>
                    <a:ea typeface="Times New Roman" panose="02020603050405020304" pitchFamily="18" charset="0"/>
                  </a:rPr>
                  <a:t>We derive a second uncertainty metric, the signal-to-noise (SNR) score:</a:t>
                </a:r>
              </a:p>
              <a:p>
                <a:pPr marL="0" marR="0" algn="just">
                  <a:spcBef>
                    <a:spcPts val="0"/>
                  </a:spcBef>
                  <a:spcAft>
                    <a:spcPts val="0"/>
                  </a:spcAft>
                </a:pPr>
                <a:endParaRPr lang="en-US" sz="1400" b="1" dirty="0">
                  <a:effectLst/>
                  <a:latin typeface="+mn-lt"/>
                  <a:ea typeface="Times New Roman" panose="02020603050405020304" pitchFamily="18" charset="0"/>
                </a:endParaRPr>
              </a:p>
              <a:p>
                <a:pPr marL="0" marR="0" algn="ctr">
                  <a:spcBef>
                    <a:spcPts val="0"/>
                  </a:spcBef>
                  <a:spcAft>
                    <a:spcPts val="0"/>
                  </a:spcAft>
                </a:pPr>
                <a14:m>
                  <m:oMath xmlns:m="http://schemas.openxmlformats.org/officeDocument/2006/math">
                    <m:r>
                      <a:rPr lang="en-US" sz="1800" b="0" i="1" smtClean="0">
                        <a:effectLst/>
                        <a:latin typeface="Cambria Math" panose="02040503050406030204" pitchFamily="18" charset="0"/>
                        <a:ea typeface="Times New Roman" panose="02020603050405020304" pitchFamily="18" charset="0"/>
                      </a:rPr>
                      <m:t>𝑆𝑁𝑅</m:t>
                    </m:r>
                    <m:r>
                      <a:rPr lang="en-US" sz="1800" b="0" i="1" smtClean="0">
                        <a:effectLst/>
                        <a:latin typeface="Cambria Math" panose="02040503050406030204" pitchFamily="18" charset="0"/>
                        <a:ea typeface="Times New Roman" panose="02020603050405020304" pitchFamily="18" charset="0"/>
                      </a:rPr>
                      <m:t>=</m:t>
                    </m:r>
                    <m:f>
                      <m:fPr>
                        <m:ctrlPr>
                          <a:rPr lang="en-US" sz="1800" i="1" smtClean="0">
                            <a:effectLst/>
                            <a:latin typeface="Cambria Math" panose="02040503050406030204" pitchFamily="18" charset="0"/>
                            <a:ea typeface="Times New Roman" panose="02020603050405020304" pitchFamily="18" charset="0"/>
                          </a:rPr>
                        </m:ctrlPr>
                      </m:fPr>
                      <m:num>
                        <m:r>
                          <a:rPr lang="en-US" sz="1800" b="0" i="1" smtClean="0">
                            <a:effectLst/>
                            <a:latin typeface="Cambria Math" panose="02040503050406030204" pitchFamily="18" charset="0"/>
                            <a:ea typeface="Times New Roman" panose="02020603050405020304" pitchFamily="18" charset="0"/>
                          </a:rPr>
                          <m:t>𝐶𝑙𝑎𝑠𝑠</m:t>
                        </m:r>
                        <m:r>
                          <a:rPr lang="en-US" sz="1800" b="0" i="1" smtClean="0">
                            <a:effectLst/>
                            <a:latin typeface="Cambria Math" panose="02040503050406030204" pitchFamily="18" charset="0"/>
                            <a:ea typeface="Times New Roman" panose="02020603050405020304" pitchFamily="18" charset="0"/>
                          </a:rPr>
                          <m:t> </m:t>
                        </m:r>
                        <m:r>
                          <a:rPr lang="en-US" sz="1800" b="0" i="1" smtClean="0">
                            <a:effectLst/>
                            <a:latin typeface="Cambria Math" panose="02040503050406030204" pitchFamily="18" charset="0"/>
                            <a:ea typeface="Times New Roman" panose="02020603050405020304" pitchFamily="18" charset="0"/>
                          </a:rPr>
                          <m:t>𝑈𝑛𝑐𝑒𝑟𝑡𝑎𝑖𝑛𝑡𝑦</m:t>
                        </m:r>
                      </m:num>
                      <m:den>
                        <m:r>
                          <a:rPr lang="en-US" sz="1800" b="0" i="1" smtClean="0">
                            <a:effectLst/>
                            <a:latin typeface="Cambria Math" panose="02040503050406030204" pitchFamily="18" charset="0"/>
                            <a:ea typeface="Times New Roman" panose="02020603050405020304" pitchFamily="18" charset="0"/>
                          </a:rPr>
                          <m:t>𝑇𝑜𝑡𝑎𝑙</m:t>
                        </m:r>
                        <m:r>
                          <a:rPr lang="en-US" sz="1800" b="0" i="1" smtClean="0">
                            <a:effectLst/>
                            <a:latin typeface="Cambria Math" panose="02040503050406030204" pitchFamily="18" charset="0"/>
                            <a:ea typeface="Times New Roman" panose="02020603050405020304" pitchFamily="18" charset="0"/>
                          </a:rPr>
                          <m:t> </m:t>
                        </m:r>
                        <m:r>
                          <a:rPr lang="en-US" sz="1800" b="0" i="1" smtClean="0">
                            <a:effectLst/>
                            <a:latin typeface="Cambria Math" panose="02040503050406030204" pitchFamily="18" charset="0"/>
                            <a:ea typeface="Times New Roman" panose="02020603050405020304" pitchFamily="18" charset="0"/>
                          </a:rPr>
                          <m:t>𝑈𝑛𝑐𝑒𝑟𝑡𝑎𝑖𝑛𝑡𝑦</m:t>
                        </m:r>
                      </m:den>
                    </m:f>
                  </m:oMath>
                </a14:m>
                <a:r>
                  <a:rPr lang="en-US" sz="1800" dirty="0">
                    <a:effectLst/>
                    <a:latin typeface="+mn-lt"/>
                    <a:ea typeface="Times New Roman" panose="02020603050405020304" pitchFamily="18" charset="0"/>
                  </a:rPr>
                  <a:t> </a:t>
                </a:r>
              </a:p>
              <a:p>
                <a:pPr marL="0" marR="0" algn="just">
                  <a:spcBef>
                    <a:spcPts val="0"/>
                  </a:spcBef>
                  <a:spcAft>
                    <a:spcPts val="0"/>
                  </a:spcAft>
                </a:pPr>
                <a:endParaRPr lang="en-US" sz="1400" b="1" dirty="0">
                  <a:latin typeface="+mn-lt"/>
                  <a:ea typeface="Times New Roman" panose="02020603050405020304" pitchFamily="18" charset="0"/>
                </a:endParaRPr>
              </a:p>
              <a:p>
                <a:pPr marR="0" algn="just">
                  <a:spcBef>
                    <a:spcPts val="0"/>
                  </a:spcBef>
                  <a:spcAft>
                    <a:spcPts val="0"/>
                  </a:spcAft>
                </a:pPr>
                <a:r>
                  <a:rPr lang="en-US" sz="1400" b="1" dirty="0">
                    <a:effectLst/>
                    <a:latin typeface="+mn-lt"/>
                    <a:ea typeface="Times New Roman" panose="02020603050405020304" pitchFamily="18" charset="0"/>
                  </a:rPr>
                  <a:t>For a sample to pass uncertainty screening, it must receive a sufficiently high confidence and a sufficiently high SNR score (</a:t>
                </a:r>
                <a14:m>
                  <m:oMath xmlns:m="http://schemas.openxmlformats.org/officeDocument/2006/math">
                    <m:r>
                      <a:rPr lang="en-US" sz="1400" b="1" i="1" smtClean="0">
                        <a:effectLst/>
                        <a:latin typeface="Cambria Math" panose="02040503050406030204" pitchFamily="18" charset="0"/>
                        <a:ea typeface="Times New Roman" panose="02020603050405020304" pitchFamily="18" charset="0"/>
                      </a:rPr>
                      <m:t>≥</m:t>
                    </m:r>
                    <m:r>
                      <a:rPr lang="en-US" sz="1400" b="1" i="1" smtClean="0">
                        <a:effectLst/>
                        <a:latin typeface="Cambria Math" panose="02040503050406030204" pitchFamily="18" charset="0"/>
                        <a:ea typeface="Times New Roman" panose="02020603050405020304" pitchFamily="18" charset="0"/>
                      </a:rPr>
                      <m:t>𝟎</m:t>
                    </m:r>
                    <m:r>
                      <a:rPr lang="en-US" sz="1400" b="1" i="1" smtClean="0">
                        <a:effectLst/>
                        <a:latin typeface="Cambria Math" panose="02040503050406030204" pitchFamily="18" charset="0"/>
                        <a:ea typeface="Times New Roman" panose="02020603050405020304" pitchFamily="18" charset="0"/>
                      </a:rPr>
                      <m:t>.</m:t>
                    </m:r>
                    <m:r>
                      <a:rPr lang="en-US" sz="1400" b="1" i="1" smtClean="0">
                        <a:effectLst/>
                        <a:latin typeface="Cambria Math" panose="02040503050406030204" pitchFamily="18" charset="0"/>
                        <a:ea typeface="Times New Roman" panose="02020603050405020304" pitchFamily="18" charset="0"/>
                      </a:rPr>
                      <m:t>𝟕</m:t>
                    </m:r>
                  </m:oMath>
                </a14:m>
                <a:r>
                  <a:rPr lang="en-US" sz="1400" b="1" dirty="0">
                    <a:effectLst/>
                    <a:latin typeface="+mn-lt"/>
                    <a:ea typeface="Times New Roman" panose="02020603050405020304" pitchFamily="18" charset="0"/>
                  </a:rPr>
                  <a:t> for both).</a:t>
                </a:r>
              </a:p>
              <a:p>
                <a:pPr algn="just"/>
                <a:endParaRPr lang="en-US" sz="1200" b="1" dirty="0">
                  <a:latin typeface="+mn-lt"/>
                </a:endParaRPr>
              </a:p>
            </p:txBody>
          </p:sp>
        </mc:Choice>
        <mc:Fallback xmlns="">
          <p:sp>
            <p:nvSpPr>
              <p:cNvPr id="82" name="TextBox 81">
                <a:extLst>
                  <a:ext uri="{FF2B5EF4-FFF2-40B4-BE49-F238E27FC236}">
                    <a16:creationId xmlns:a16="http://schemas.microsoft.com/office/drawing/2014/main" id="{98C46DA4-F5CB-4839-AEE4-BCB5E2C427B6}"/>
                  </a:ext>
                </a:extLst>
              </p:cNvPr>
              <p:cNvSpPr txBox="1">
                <a:spLocks noRot="1" noChangeAspect="1" noMove="1" noResize="1" noEditPoints="1" noAdjustHandles="1" noChangeArrowheads="1" noChangeShapeType="1" noTextEdit="1"/>
              </p:cNvSpPr>
              <p:nvPr/>
            </p:nvSpPr>
            <p:spPr>
              <a:xfrm>
                <a:off x="159075" y="3041351"/>
                <a:ext cx="6715300" cy="3130088"/>
              </a:xfrm>
              <a:prstGeom prst="rect">
                <a:avLst/>
              </a:prstGeom>
              <a:blipFill>
                <a:blip r:embed="rId4"/>
                <a:stretch>
                  <a:fillRect l="-272" t="-390" r="-181"/>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FDE732C0-A10A-5F27-80BA-0AE60BFC6275}"/>
              </a:ext>
            </a:extLst>
          </p:cNvPr>
          <p:cNvSpPr/>
          <p:nvPr/>
        </p:nvSpPr>
        <p:spPr bwMode="auto">
          <a:xfrm>
            <a:off x="216013" y="977463"/>
            <a:ext cx="6044109" cy="1792114"/>
          </a:xfrm>
          <a:prstGeom prst="rect">
            <a:avLst/>
          </a:prstGeom>
          <a:noFill/>
          <a:ln w="19050" cap="flat" cmpd="sng" algn="ctr">
            <a:solidFill>
              <a:srgbClr val="131A2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32" name="Group 31">
            <a:extLst>
              <a:ext uri="{FF2B5EF4-FFF2-40B4-BE49-F238E27FC236}">
                <a16:creationId xmlns:a16="http://schemas.microsoft.com/office/drawing/2014/main" id="{F9B8891D-5B17-7D00-3EF4-D93DEDF307BC}"/>
              </a:ext>
            </a:extLst>
          </p:cNvPr>
          <p:cNvGrpSpPr/>
          <p:nvPr/>
        </p:nvGrpSpPr>
        <p:grpSpPr>
          <a:xfrm>
            <a:off x="7321960" y="1119889"/>
            <a:ext cx="4392962" cy="4023378"/>
            <a:chOff x="7067363" y="900314"/>
            <a:chExt cx="5114092" cy="4598458"/>
          </a:xfrm>
        </p:grpSpPr>
        <p:cxnSp>
          <p:nvCxnSpPr>
            <p:cNvPr id="19" name="Straight Arrow Connector 18">
              <a:extLst>
                <a:ext uri="{FF2B5EF4-FFF2-40B4-BE49-F238E27FC236}">
                  <a16:creationId xmlns:a16="http://schemas.microsoft.com/office/drawing/2014/main" id="{7FFCDE7F-BD33-6753-82B1-8C6B505A1AE3}"/>
                </a:ext>
              </a:extLst>
            </p:cNvPr>
            <p:cNvCxnSpPr>
              <a:cxnSpLocks/>
              <a:stCxn id="22" idx="7"/>
              <a:endCxn id="23" idx="3"/>
            </p:cNvCxnSpPr>
            <p:nvPr/>
          </p:nvCxnSpPr>
          <p:spPr bwMode="auto">
            <a:xfrm flipV="1">
              <a:off x="9412801" y="1359228"/>
              <a:ext cx="1381289" cy="1428361"/>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42548EAE-AD8C-8807-CD5A-D838F905666B}"/>
                </a:ext>
              </a:extLst>
            </p:cNvPr>
            <p:cNvCxnSpPr>
              <a:cxnSpLocks/>
              <a:stCxn id="22" idx="4"/>
              <a:endCxn id="24" idx="0"/>
            </p:cNvCxnSpPr>
            <p:nvPr/>
          </p:nvCxnSpPr>
          <p:spPr bwMode="auto">
            <a:xfrm>
              <a:off x="9097478" y="3540100"/>
              <a:ext cx="124327" cy="447721"/>
            </a:xfrm>
            <a:prstGeom prst="straightConnector1">
              <a:avLst/>
            </a:prstGeom>
            <a:ln w="190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2D2B53D3-BF70-1964-3B2B-177559FB9917}"/>
                    </a:ext>
                  </a:extLst>
                </p:cNvPr>
                <p:cNvSpPr/>
                <p:nvPr/>
              </p:nvSpPr>
              <p:spPr bwMode="auto">
                <a:xfrm>
                  <a:off x="8651541" y="2658478"/>
                  <a:ext cx="891872" cy="881622"/>
                </a:xfrm>
                <a:prstGeom prst="ellipse">
                  <a:avLst/>
                </a:prstGeom>
                <a:no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𝑓</m:t>
                            </m:r>
                          </m:e>
                          <m:sub>
                            <m:r>
                              <a:rPr kumimoji="0" lang="en-US" sz="1800" b="0" i="1" u="none" strike="noStrike" cap="none" normalizeH="0" baseline="0" smtClean="0">
                                <a:ln>
                                  <a:noFill/>
                                </a:ln>
                                <a:solidFill>
                                  <a:schemeClr val="tx1"/>
                                </a:solidFill>
                                <a:effectLst/>
                                <a:latin typeface="Cambria Math" panose="02040503050406030204" pitchFamily="18" charset="0"/>
                              </a:rPr>
                              <m:t>0</m:t>
                            </m:r>
                          </m:sub>
                        </m:sSub>
                        <m:r>
                          <a:rPr kumimoji="0" lang="en-US" sz="1800" b="0" i="1" u="none" strike="noStrike" cap="none" normalizeH="0" baseline="0" smtClean="0">
                            <a:ln>
                              <a:noFill/>
                            </a:ln>
                            <a:solidFill>
                              <a:schemeClr val="tx1"/>
                            </a:solidFill>
                            <a:effectLst/>
                            <a:latin typeface="Cambria Math" panose="02040503050406030204" pitchFamily="18" charset="0"/>
                          </a:rPr>
                          <m:t>(</m:t>
                        </m:r>
                        <m:r>
                          <a:rPr kumimoji="0" lang="en-US" sz="1800" b="0" i="1" u="none" strike="noStrike" cap="none" normalizeH="0" baseline="0" smtClean="0">
                            <a:ln>
                              <a:noFill/>
                            </a:ln>
                            <a:solidFill>
                              <a:schemeClr val="tx1"/>
                            </a:solidFill>
                            <a:effectLst/>
                            <a:latin typeface="Cambria Math" panose="02040503050406030204" pitchFamily="18" charset="0"/>
                          </a:rPr>
                          <m:t>𝑥</m:t>
                        </m:r>
                        <m:r>
                          <a:rPr kumimoji="0" lang="en-US" sz="1800" b="0" i="1" u="none" strike="noStrike" cap="none" normalizeH="0" baseline="0" smtClean="0">
                            <a:ln>
                              <a:noFill/>
                            </a:ln>
                            <a:solidFill>
                              <a:schemeClr val="tx1"/>
                            </a:solidFill>
                            <a:effectLst/>
                            <a:latin typeface="Cambria Math" panose="02040503050406030204" pitchFamily="18" charset="0"/>
                          </a:rPr>
                          <m:t>)</m:t>
                        </m:r>
                      </m:oMath>
                    </m:oMathPara>
                  </a14:m>
                  <a:endParaRPr kumimoji="0" lang="en-US" sz="1800" b="0" i="0" u="none" strike="noStrike" cap="none" normalizeH="0" baseline="0">
                    <a:ln>
                      <a:noFill/>
                    </a:ln>
                    <a:solidFill>
                      <a:schemeClr val="tx1"/>
                    </a:solidFill>
                    <a:effectLst/>
                  </a:endParaRPr>
                </a:p>
              </p:txBody>
            </p:sp>
          </mc:Choice>
          <mc:Fallback xmlns="">
            <p:sp>
              <p:nvSpPr>
                <p:cNvPr id="22" name="Oval 21">
                  <a:extLst>
                    <a:ext uri="{FF2B5EF4-FFF2-40B4-BE49-F238E27FC236}">
                      <a16:creationId xmlns:a16="http://schemas.microsoft.com/office/drawing/2014/main" id="{2D2B53D3-BF70-1964-3B2B-177559FB9917}"/>
                    </a:ext>
                  </a:extLst>
                </p:cNvPr>
                <p:cNvSpPr>
                  <a:spLocks noRot="1" noChangeAspect="1" noMove="1" noResize="1" noEditPoints="1" noAdjustHandles="1" noChangeArrowheads="1" noChangeShapeType="1" noTextEdit="1"/>
                </p:cNvSpPr>
                <p:nvPr/>
              </p:nvSpPr>
              <p:spPr bwMode="auto">
                <a:xfrm>
                  <a:off x="8651541" y="2658478"/>
                  <a:ext cx="891872" cy="881622"/>
                </a:xfrm>
                <a:prstGeom prst="ellipse">
                  <a:avLst/>
                </a:prstGeom>
                <a:blipFill>
                  <a:blip r:embed="rId5"/>
                  <a:stretch>
                    <a:fillRect/>
                  </a:stretch>
                </a:blip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1DF9B2C-EC11-450E-CE69-E4DC037A8C80}"/>
                    </a:ext>
                  </a:extLst>
                </p:cNvPr>
                <p:cNvSpPr/>
                <p:nvPr/>
              </p:nvSpPr>
              <p:spPr bwMode="auto">
                <a:xfrm>
                  <a:off x="10727135" y="968983"/>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0</m:t>
                        </m:r>
                      </m:oMath>
                    </m:oMathPara>
                  </a14:m>
                  <a:endParaRPr kumimoji="0" lang="en-US" sz="1800" b="0" i="0" u="none" strike="noStrike" cap="none" normalizeH="0" baseline="0">
                    <a:ln>
                      <a:noFill/>
                    </a:ln>
                    <a:solidFill>
                      <a:schemeClr val="tx1"/>
                    </a:solidFill>
                    <a:effectLst/>
                    <a:latin typeface="+mn-lt"/>
                  </a:endParaRPr>
                </a:p>
              </p:txBody>
            </p:sp>
          </mc:Choice>
          <mc:Fallback xmlns="">
            <p:sp>
              <p:nvSpPr>
                <p:cNvPr id="23" name="Oval 22">
                  <a:extLst>
                    <a:ext uri="{FF2B5EF4-FFF2-40B4-BE49-F238E27FC236}">
                      <a16:creationId xmlns:a16="http://schemas.microsoft.com/office/drawing/2014/main" id="{91DF9B2C-EC11-450E-CE69-E4DC037A8C80}"/>
                    </a:ext>
                  </a:extLst>
                </p:cNvPr>
                <p:cNvSpPr>
                  <a:spLocks noRot="1" noChangeAspect="1" noMove="1" noResize="1" noEditPoints="1" noAdjustHandles="1" noChangeArrowheads="1" noChangeShapeType="1" noTextEdit="1"/>
                </p:cNvSpPr>
                <p:nvPr/>
              </p:nvSpPr>
              <p:spPr bwMode="auto">
                <a:xfrm>
                  <a:off x="10727135" y="968983"/>
                  <a:ext cx="457200" cy="457200"/>
                </a:xfrm>
                <a:prstGeom prst="ellipse">
                  <a:avLst/>
                </a:prstGeom>
                <a:blipFill>
                  <a:blip r:embed="rId6"/>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FF3F35B8-379D-73C2-DE65-5755B905E8A5}"/>
                    </a:ext>
                  </a:extLst>
                </p:cNvPr>
                <p:cNvSpPr/>
                <p:nvPr/>
              </p:nvSpPr>
              <p:spPr bwMode="auto">
                <a:xfrm>
                  <a:off x="8993205" y="3987820"/>
                  <a:ext cx="457200" cy="457200"/>
                </a:xfrm>
                <a:prstGeom prst="ellipse">
                  <a:avLst/>
                </a:prstGeom>
                <a:noFill/>
                <a:ln w="38100" cap="flat" cmpd="sng" algn="ctr">
                  <a:solidFill>
                    <a:srgbClr val="FF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rgbClr val="FF0000"/>
                            </a:solidFill>
                            <a:effectLst/>
                            <a:latin typeface="Cambria Math" panose="02040503050406030204" pitchFamily="18" charset="0"/>
                          </a:rPr>
                          <m:t>9</m:t>
                        </m:r>
                      </m:oMath>
                    </m:oMathPara>
                  </a14:m>
                  <a:endParaRPr kumimoji="0" lang="en-US" sz="1800" b="0" i="0" u="none" strike="noStrike" cap="none" normalizeH="0" baseline="0">
                    <a:ln>
                      <a:noFill/>
                    </a:ln>
                    <a:solidFill>
                      <a:schemeClr val="tx1"/>
                    </a:solidFill>
                    <a:effectLst/>
                  </a:endParaRPr>
                </a:p>
              </p:txBody>
            </p:sp>
          </mc:Choice>
          <mc:Fallback xmlns="">
            <p:sp>
              <p:nvSpPr>
                <p:cNvPr id="24" name="Oval 23">
                  <a:extLst>
                    <a:ext uri="{FF2B5EF4-FFF2-40B4-BE49-F238E27FC236}">
                      <a16:creationId xmlns:a16="http://schemas.microsoft.com/office/drawing/2014/main" id="{FF3F35B8-379D-73C2-DE65-5755B905E8A5}"/>
                    </a:ext>
                  </a:extLst>
                </p:cNvPr>
                <p:cNvSpPr>
                  <a:spLocks noRot="1" noChangeAspect="1" noMove="1" noResize="1" noEditPoints="1" noAdjustHandles="1" noChangeArrowheads="1" noChangeShapeType="1" noTextEdit="1"/>
                </p:cNvSpPr>
                <p:nvPr/>
              </p:nvSpPr>
              <p:spPr bwMode="auto">
                <a:xfrm>
                  <a:off x="8993205" y="3987820"/>
                  <a:ext cx="457200" cy="457200"/>
                </a:xfrm>
                <a:prstGeom prst="ellipse">
                  <a:avLst/>
                </a:prstGeom>
                <a:blipFill>
                  <a:blip r:embed="rId7"/>
                  <a:stretch>
                    <a:fillRect/>
                  </a:stretch>
                </a:blipFill>
                <a:ln w="38100" cap="flat" cmpd="sng" algn="ctr">
                  <a:solidFill>
                    <a:srgbClr val="FF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8" name="Left Brace 27">
              <a:extLst>
                <a:ext uri="{FF2B5EF4-FFF2-40B4-BE49-F238E27FC236}">
                  <a16:creationId xmlns:a16="http://schemas.microsoft.com/office/drawing/2014/main" id="{1F859E90-7474-E712-ED9F-8475E39ABE65}"/>
                </a:ext>
              </a:extLst>
            </p:cNvPr>
            <p:cNvSpPr/>
            <p:nvPr/>
          </p:nvSpPr>
          <p:spPr bwMode="auto">
            <a:xfrm rot="2626067">
              <a:off x="9806134" y="1047784"/>
              <a:ext cx="261686" cy="1755168"/>
            </a:xfrm>
            <a:prstGeom prst="leftBrace">
              <a:avLst>
                <a:gd name="adj1" fmla="val 8333"/>
                <a:gd name="adj2" fmla="val 52979"/>
              </a:avLst>
            </a:prstGeom>
            <a:ln>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30" name="Straight Arrow Connector 29">
              <a:extLst>
                <a:ext uri="{FF2B5EF4-FFF2-40B4-BE49-F238E27FC236}">
                  <a16:creationId xmlns:a16="http://schemas.microsoft.com/office/drawing/2014/main" id="{F838C704-9116-E612-48E0-D5DCCDDF94F7}"/>
                </a:ext>
              </a:extLst>
            </p:cNvPr>
            <p:cNvCxnSpPr>
              <a:cxnSpLocks/>
              <a:endCxn id="22" idx="2"/>
            </p:cNvCxnSpPr>
            <p:nvPr/>
          </p:nvCxnSpPr>
          <p:spPr bwMode="auto">
            <a:xfrm>
              <a:off x="8296712" y="3099289"/>
              <a:ext cx="354829"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983A90C8-5484-249C-86D7-AE3F50F974E8}"/>
                    </a:ext>
                  </a:extLst>
                </p:cNvPr>
                <p:cNvSpPr/>
                <p:nvPr/>
              </p:nvSpPr>
              <p:spPr bwMode="auto">
                <a:xfrm>
                  <a:off x="11458285" y="1844878"/>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1</m:t>
                        </m:r>
                      </m:oMath>
                    </m:oMathPara>
                  </a14:m>
                  <a:endParaRPr kumimoji="0" lang="en-US" sz="1800" b="0" i="0" u="none" strike="noStrike" cap="none" normalizeH="0" baseline="0">
                    <a:ln>
                      <a:noFill/>
                    </a:ln>
                    <a:solidFill>
                      <a:schemeClr val="tx1"/>
                    </a:solidFill>
                    <a:effectLst/>
                  </a:endParaRPr>
                </a:p>
              </p:txBody>
            </p:sp>
          </mc:Choice>
          <mc:Fallback xmlns="">
            <p:sp>
              <p:nvSpPr>
                <p:cNvPr id="51" name="Oval 50">
                  <a:extLst>
                    <a:ext uri="{FF2B5EF4-FFF2-40B4-BE49-F238E27FC236}">
                      <a16:creationId xmlns:a16="http://schemas.microsoft.com/office/drawing/2014/main" id="{983A90C8-5484-249C-86D7-AE3F50F974E8}"/>
                    </a:ext>
                  </a:extLst>
                </p:cNvPr>
                <p:cNvSpPr>
                  <a:spLocks noRot="1" noChangeAspect="1" noMove="1" noResize="1" noEditPoints="1" noAdjustHandles="1" noChangeArrowheads="1" noChangeShapeType="1" noTextEdit="1"/>
                </p:cNvSpPr>
                <p:nvPr/>
              </p:nvSpPr>
              <p:spPr bwMode="auto">
                <a:xfrm>
                  <a:off x="11458285" y="1844878"/>
                  <a:ext cx="457200" cy="457200"/>
                </a:xfrm>
                <a:prstGeom prst="ellipse">
                  <a:avLst/>
                </a:prstGeom>
                <a:blipFill>
                  <a:blip r:embed="rId9"/>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Oval 51">
                  <a:extLst>
                    <a:ext uri="{FF2B5EF4-FFF2-40B4-BE49-F238E27FC236}">
                      <a16:creationId xmlns:a16="http://schemas.microsoft.com/office/drawing/2014/main" id="{AD0182FD-ADD4-0924-0FEA-1D1F46B80D0C}"/>
                    </a:ext>
                  </a:extLst>
                </p:cNvPr>
                <p:cNvSpPr/>
                <p:nvPr/>
              </p:nvSpPr>
              <p:spPr bwMode="auto">
                <a:xfrm>
                  <a:off x="11672374" y="2461970"/>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2</m:t>
                        </m:r>
                      </m:oMath>
                    </m:oMathPara>
                  </a14:m>
                  <a:endParaRPr kumimoji="0" lang="en-US" sz="1800" b="0" i="0" u="none" strike="noStrike" cap="none" normalizeH="0" baseline="0">
                    <a:ln>
                      <a:noFill/>
                    </a:ln>
                    <a:solidFill>
                      <a:schemeClr val="tx1"/>
                    </a:solidFill>
                    <a:effectLst/>
                  </a:endParaRPr>
                </a:p>
              </p:txBody>
            </p:sp>
          </mc:Choice>
          <mc:Fallback xmlns="">
            <p:sp>
              <p:nvSpPr>
                <p:cNvPr id="52" name="Oval 51">
                  <a:extLst>
                    <a:ext uri="{FF2B5EF4-FFF2-40B4-BE49-F238E27FC236}">
                      <a16:creationId xmlns:a16="http://schemas.microsoft.com/office/drawing/2014/main" id="{AD0182FD-ADD4-0924-0FEA-1D1F46B80D0C}"/>
                    </a:ext>
                  </a:extLst>
                </p:cNvPr>
                <p:cNvSpPr>
                  <a:spLocks noRot="1" noChangeAspect="1" noMove="1" noResize="1" noEditPoints="1" noAdjustHandles="1" noChangeArrowheads="1" noChangeShapeType="1" noTextEdit="1"/>
                </p:cNvSpPr>
                <p:nvPr/>
              </p:nvSpPr>
              <p:spPr bwMode="auto">
                <a:xfrm>
                  <a:off x="11672374" y="2461970"/>
                  <a:ext cx="457200" cy="457200"/>
                </a:xfrm>
                <a:prstGeom prst="ellipse">
                  <a:avLst/>
                </a:prstGeom>
                <a:blipFill>
                  <a:blip r:embed="rId10"/>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A582C3C0-F2B4-859F-D1BC-20BD7A56BA1A}"/>
                    </a:ext>
                  </a:extLst>
                </p:cNvPr>
                <p:cNvSpPr/>
                <p:nvPr/>
              </p:nvSpPr>
              <p:spPr bwMode="auto">
                <a:xfrm>
                  <a:off x="10147806" y="3434884"/>
                  <a:ext cx="457200" cy="457200"/>
                </a:xfrm>
                <a:prstGeom prst="ellipse">
                  <a:avLst/>
                </a:prstGeom>
                <a:noFill/>
                <a:ln w="38100" cap="flat" cmpd="sng" algn="ctr">
                  <a:solidFill>
                    <a:srgbClr val="FF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rgbClr val="FF0000"/>
                            </a:solidFill>
                            <a:effectLst/>
                            <a:latin typeface="Cambria Math" panose="02040503050406030204" pitchFamily="18" charset="0"/>
                          </a:rPr>
                          <m:t>4</m:t>
                        </m:r>
                      </m:oMath>
                    </m:oMathPara>
                  </a14:m>
                  <a:endParaRPr kumimoji="0" lang="en-US" sz="1800" b="0" i="0" u="none" strike="noStrike" cap="none" normalizeH="0" baseline="0">
                    <a:ln>
                      <a:noFill/>
                    </a:ln>
                    <a:solidFill>
                      <a:schemeClr val="tx1"/>
                    </a:solidFill>
                    <a:effectLst/>
                  </a:endParaRPr>
                </a:p>
              </p:txBody>
            </p:sp>
          </mc:Choice>
          <mc:Fallback xmlns="">
            <p:sp>
              <p:nvSpPr>
                <p:cNvPr id="53" name="Oval 52">
                  <a:extLst>
                    <a:ext uri="{FF2B5EF4-FFF2-40B4-BE49-F238E27FC236}">
                      <a16:creationId xmlns:a16="http://schemas.microsoft.com/office/drawing/2014/main" id="{A582C3C0-F2B4-859F-D1BC-20BD7A56BA1A}"/>
                    </a:ext>
                  </a:extLst>
                </p:cNvPr>
                <p:cNvSpPr>
                  <a:spLocks noRot="1" noChangeAspect="1" noMove="1" noResize="1" noEditPoints="1" noAdjustHandles="1" noChangeArrowheads="1" noChangeShapeType="1" noTextEdit="1"/>
                </p:cNvSpPr>
                <p:nvPr/>
              </p:nvSpPr>
              <p:spPr bwMode="auto">
                <a:xfrm>
                  <a:off x="10147806" y="3434884"/>
                  <a:ext cx="457200" cy="457200"/>
                </a:xfrm>
                <a:prstGeom prst="ellipse">
                  <a:avLst/>
                </a:prstGeom>
                <a:blipFill>
                  <a:blip r:embed="rId11"/>
                  <a:stretch>
                    <a:fillRect/>
                  </a:stretch>
                </a:blipFill>
                <a:ln w="38100" cap="flat" cmpd="sng" algn="ctr">
                  <a:solidFill>
                    <a:srgbClr val="FF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87D96C5C-7A92-224E-1533-37051BEFA682}"/>
                    </a:ext>
                  </a:extLst>
                </p:cNvPr>
                <p:cNvSpPr/>
                <p:nvPr/>
              </p:nvSpPr>
              <p:spPr bwMode="auto">
                <a:xfrm>
                  <a:off x="11473638" y="3107828"/>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3</m:t>
                        </m:r>
                      </m:oMath>
                    </m:oMathPara>
                  </a14:m>
                  <a:endParaRPr kumimoji="0" lang="en-US" sz="1800" b="0" i="0" u="none" strike="noStrike" cap="none" normalizeH="0" baseline="0">
                    <a:ln>
                      <a:noFill/>
                    </a:ln>
                    <a:solidFill>
                      <a:schemeClr val="tx1"/>
                    </a:solidFill>
                    <a:effectLst/>
                  </a:endParaRPr>
                </a:p>
              </p:txBody>
            </p:sp>
          </mc:Choice>
          <mc:Fallback xmlns="">
            <p:sp>
              <p:nvSpPr>
                <p:cNvPr id="54" name="Oval 53">
                  <a:extLst>
                    <a:ext uri="{FF2B5EF4-FFF2-40B4-BE49-F238E27FC236}">
                      <a16:creationId xmlns:a16="http://schemas.microsoft.com/office/drawing/2014/main" id="{87D96C5C-7A92-224E-1533-37051BEFA682}"/>
                    </a:ext>
                  </a:extLst>
                </p:cNvPr>
                <p:cNvSpPr>
                  <a:spLocks noRot="1" noChangeAspect="1" noMove="1" noResize="1" noEditPoints="1" noAdjustHandles="1" noChangeArrowheads="1" noChangeShapeType="1" noTextEdit="1"/>
                </p:cNvSpPr>
                <p:nvPr/>
              </p:nvSpPr>
              <p:spPr bwMode="auto">
                <a:xfrm>
                  <a:off x="11473638" y="3107828"/>
                  <a:ext cx="457200" cy="457200"/>
                </a:xfrm>
                <a:prstGeom prst="ellipse">
                  <a:avLst/>
                </a:prstGeom>
                <a:blipFill>
                  <a:blip r:embed="rId12"/>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77EA9D98-F03D-F7CE-9E55-CEA2504DABA5}"/>
                    </a:ext>
                  </a:extLst>
                </p:cNvPr>
                <p:cNvSpPr/>
                <p:nvPr/>
              </p:nvSpPr>
              <p:spPr bwMode="auto">
                <a:xfrm>
                  <a:off x="9743138" y="3855197"/>
                  <a:ext cx="457200" cy="457200"/>
                </a:xfrm>
                <a:prstGeom prst="ellipse">
                  <a:avLst/>
                </a:prstGeom>
                <a:noFill/>
                <a:ln w="38100" cap="flat" cmpd="sng" algn="ctr">
                  <a:solidFill>
                    <a:srgbClr val="FF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rgbClr val="FF0000"/>
                            </a:solidFill>
                            <a:effectLst/>
                            <a:latin typeface="Cambria Math" panose="02040503050406030204" pitchFamily="18" charset="0"/>
                          </a:rPr>
                          <m:t>5</m:t>
                        </m:r>
                      </m:oMath>
                    </m:oMathPara>
                  </a14:m>
                  <a:endParaRPr kumimoji="0" lang="en-US" sz="1800" b="0" i="0" u="none" strike="noStrike" cap="none" normalizeH="0" baseline="0">
                    <a:ln>
                      <a:noFill/>
                    </a:ln>
                    <a:solidFill>
                      <a:schemeClr val="tx1"/>
                    </a:solidFill>
                    <a:effectLst/>
                  </a:endParaRPr>
                </a:p>
              </p:txBody>
            </p:sp>
          </mc:Choice>
          <mc:Fallback xmlns="">
            <p:sp>
              <p:nvSpPr>
                <p:cNvPr id="55" name="Oval 54">
                  <a:extLst>
                    <a:ext uri="{FF2B5EF4-FFF2-40B4-BE49-F238E27FC236}">
                      <a16:creationId xmlns:a16="http://schemas.microsoft.com/office/drawing/2014/main" id="{77EA9D98-F03D-F7CE-9E55-CEA2504DABA5}"/>
                    </a:ext>
                  </a:extLst>
                </p:cNvPr>
                <p:cNvSpPr>
                  <a:spLocks noRot="1" noChangeAspect="1" noMove="1" noResize="1" noEditPoints="1" noAdjustHandles="1" noChangeArrowheads="1" noChangeShapeType="1" noTextEdit="1"/>
                </p:cNvSpPr>
                <p:nvPr/>
              </p:nvSpPr>
              <p:spPr bwMode="auto">
                <a:xfrm>
                  <a:off x="9743138" y="3855197"/>
                  <a:ext cx="457200" cy="457200"/>
                </a:xfrm>
                <a:prstGeom prst="ellipse">
                  <a:avLst/>
                </a:prstGeom>
                <a:blipFill>
                  <a:blip r:embed="rId13"/>
                  <a:stretch>
                    <a:fillRect/>
                  </a:stretch>
                </a:blipFill>
                <a:ln w="38100" cap="flat" cmpd="sng" algn="ctr">
                  <a:solidFill>
                    <a:srgbClr val="FF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42E48DA-9229-6610-A658-AA55B87866DF}"/>
                </a:ext>
              </a:extLst>
            </p:cNvPr>
            <p:cNvCxnSpPr>
              <a:cxnSpLocks/>
              <a:stCxn id="22" idx="5"/>
              <a:endCxn id="55" idx="1"/>
            </p:cNvCxnSpPr>
            <p:nvPr/>
          </p:nvCxnSpPr>
          <p:spPr bwMode="auto">
            <a:xfrm>
              <a:off x="9412803" y="3410989"/>
              <a:ext cx="397290" cy="511163"/>
            </a:xfrm>
            <a:prstGeom prst="straightConnector1">
              <a:avLst/>
            </a:prstGeom>
            <a:ln w="190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a:extLst>
                <a:ext uri="{FF2B5EF4-FFF2-40B4-BE49-F238E27FC236}">
                  <a16:creationId xmlns:a16="http://schemas.microsoft.com/office/drawing/2014/main" id="{D37F6493-575B-15B9-E9F7-3241E784AE77}"/>
                </a:ext>
              </a:extLst>
            </p:cNvPr>
            <p:cNvCxnSpPr>
              <a:cxnSpLocks/>
              <a:endCxn id="53" idx="2"/>
            </p:cNvCxnSpPr>
            <p:nvPr/>
          </p:nvCxnSpPr>
          <p:spPr bwMode="auto">
            <a:xfrm>
              <a:off x="9481995" y="3347676"/>
              <a:ext cx="665811" cy="315808"/>
            </a:xfrm>
            <a:prstGeom prst="straightConnector1">
              <a:avLst/>
            </a:prstGeom>
            <a:ln w="190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98E1D36F-6101-4429-0483-16F96BDA9CC1}"/>
                </a:ext>
              </a:extLst>
            </p:cNvPr>
            <p:cNvCxnSpPr>
              <a:cxnSpLocks/>
              <a:endCxn id="51" idx="3"/>
            </p:cNvCxnSpPr>
            <p:nvPr/>
          </p:nvCxnSpPr>
          <p:spPr bwMode="auto">
            <a:xfrm flipV="1">
              <a:off x="9565201" y="2235123"/>
              <a:ext cx="1960039" cy="704866"/>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6108CAC-6650-8E0B-B934-75B38FA012BE}"/>
                </a:ext>
              </a:extLst>
            </p:cNvPr>
            <p:cNvCxnSpPr>
              <a:cxnSpLocks/>
              <a:stCxn id="22" idx="6"/>
              <a:endCxn id="52" idx="2"/>
            </p:cNvCxnSpPr>
            <p:nvPr/>
          </p:nvCxnSpPr>
          <p:spPr bwMode="auto">
            <a:xfrm flipV="1">
              <a:off x="9543413" y="2690570"/>
              <a:ext cx="2128961" cy="408719"/>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3" name="Straight Arrow Connector 72">
              <a:extLst>
                <a:ext uri="{FF2B5EF4-FFF2-40B4-BE49-F238E27FC236}">
                  <a16:creationId xmlns:a16="http://schemas.microsoft.com/office/drawing/2014/main" id="{3809818C-9860-4BB0-DDE2-2B5E4944A4B2}"/>
                </a:ext>
              </a:extLst>
            </p:cNvPr>
            <p:cNvCxnSpPr>
              <a:cxnSpLocks/>
            </p:cNvCxnSpPr>
            <p:nvPr/>
          </p:nvCxnSpPr>
          <p:spPr bwMode="auto">
            <a:xfrm>
              <a:off x="9546908" y="3255419"/>
              <a:ext cx="1907931" cy="52754"/>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78" name="Text Box 2">
              <a:extLst>
                <a:ext uri="{FF2B5EF4-FFF2-40B4-BE49-F238E27FC236}">
                  <a16:creationId xmlns:a16="http://schemas.microsoft.com/office/drawing/2014/main" id="{CC2E7560-41B3-E52A-2BCF-56653EF77D61}"/>
                </a:ext>
              </a:extLst>
            </p:cNvPr>
            <p:cNvSpPr txBox="1">
              <a:spLocks noChangeArrowheads="1"/>
            </p:cNvSpPr>
            <p:nvPr/>
          </p:nvSpPr>
          <p:spPr bwMode="auto">
            <a:xfrm>
              <a:off x="9863431" y="4754972"/>
              <a:ext cx="673813" cy="2924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600" b="1">
                  <a:effectLst/>
                  <a:latin typeface="Times New Roman" panose="02020603050405020304" pitchFamily="18" charset="0"/>
                  <a:ea typeface="Times New Roman" panose="02020603050405020304" pitchFamily="18" charset="0"/>
                </a:rPr>
                <a:t>. . .</a:t>
              </a:r>
            </a:p>
          </p:txBody>
        </p:sp>
        <p:sp>
          <p:nvSpPr>
            <p:cNvPr id="26" name="Rectangle 25">
              <a:extLst>
                <a:ext uri="{FF2B5EF4-FFF2-40B4-BE49-F238E27FC236}">
                  <a16:creationId xmlns:a16="http://schemas.microsoft.com/office/drawing/2014/main" id="{02318F60-F003-CFF7-2038-3F118F03DD6D}"/>
                </a:ext>
              </a:extLst>
            </p:cNvPr>
            <p:cNvSpPr/>
            <p:nvPr/>
          </p:nvSpPr>
          <p:spPr bwMode="auto">
            <a:xfrm>
              <a:off x="7067363" y="900314"/>
              <a:ext cx="5114092" cy="4598458"/>
            </a:xfrm>
            <a:prstGeom prst="rect">
              <a:avLst/>
            </a:prstGeom>
            <a:noFill/>
            <a:ln w="19050" cap="flat" cmpd="sng" algn="ctr">
              <a:solidFill>
                <a:srgbClr val="131A2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4" name="Rectangle 3">
            <a:extLst>
              <a:ext uri="{FF2B5EF4-FFF2-40B4-BE49-F238E27FC236}">
                <a16:creationId xmlns:a16="http://schemas.microsoft.com/office/drawing/2014/main" id="{0B5A7392-39DB-BE93-3E9C-1AD394EB9F72}"/>
              </a:ext>
            </a:extLst>
          </p:cNvPr>
          <p:cNvSpPr/>
          <p:nvPr/>
        </p:nvSpPr>
        <p:spPr bwMode="auto">
          <a:xfrm>
            <a:off x="2714168" y="1632996"/>
            <a:ext cx="495024" cy="477157"/>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21" name="Picture 20" descr="A close-up of a number&#10;&#10;Description automatically generated">
            <a:extLst>
              <a:ext uri="{FF2B5EF4-FFF2-40B4-BE49-F238E27FC236}">
                <a16:creationId xmlns:a16="http://schemas.microsoft.com/office/drawing/2014/main" id="{5ACAAE26-C783-A773-C868-1A52BE236D9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1458" t="57546" r="49976" b="10045"/>
          <a:stretch/>
        </p:blipFill>
        <p:spPr bwMode="auto">
          <a:xfrm>
            <a:off x="7670381" y="2755383"/>
            <a:ext cx="707580" cy="576956"/>
          </a:xfrm>
          <a:prstGeom prst="rect">
            <a:avLst/>
          </a:prstGeom>
          <a:ln w="38100">
            <a:solidFill>
              <a:srgbClr val="FF0000"/>
            </a:solidFill>
          </a:ln>
          <a:extLst>
            <a:ext uri="{53640926-AAD7-44D8-BBD7-CCE9431645EC}">
              <a14:shadowObscured xmlns:a14="http://schemas.microsoft.com/office/drawing/2010/main"/>
            </a:ext>
          </a:extLst>
        </p:spPr>
      </p:pic>
      <p:sp>
        <p:nvSpPr>
          <p:cNvPr id="35" name="Text Box 2">
            <a:extLst>
              <a:ext uri="{FF2B5EF4-FFF2-40B4-BE49-F238E27FC236}">
                <a16:creationId xmlns:a16="http://schemas.microsoft.com/office/drawing/2014/main" id="{1D3B24A4-F1C8-0A7F-112F-ED8438DAA826}"/>
              </a:ext>
            </a:extLst>
          </p:cNvPr>
          <p:cNvSpPr txBox="1">
            <a:spLocks noChangeArrowheads="1"/>
          </p:cNvSpPr>
          <p:nvPr/>
        </p:nvSpPr>
        <p:spPr bwMode="auto">
          <a:xfrm>
            <a:off x="7655025" y="5256897"/>
            <a:ext cx="3891279" cy="61715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Ambiguous inputs result in high aleatoric uncertainty, because there are multiple correct centroids.</a:t>
            </a:r>
            <a:endParaRPr lang="en-US" sz="1000">
              <a:effectLst/>
              <a:latin typeface="+mn-lt"/>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6E57AA0-71FF-09D4-5325-61D5C5093A24}"/>
                  </a:ext>
                </a:extLst>
              </p:cNvPr>
              <p:cNvSpPr txBox="1"/>
              <p:nvPr/>
            </p:nvSpPr>
            <p:spPr>
              <a:xfrm>
                <a:off x="8839414" y="1752750"/>
                <a:ext cx="82554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rPr>
                        <m:t>Uncertainty</m:t>
                      </m:r>
                    </m:oMath>
                  </m:oMathPara>
                </a14:m>
                <a:endParaRPr lang="en-US" sz="1200" dirty="0"/>
              </a:p>
            </p:txBody>
          </p:sp>
        </mc:Choice>
        <mc:Fallback xmlns="">
          <p:sp>
            <p:nvSpPr>
              <p:cNvPr id="29" name="TextBox 28">
                <a:extLst>
                  <a:ext uri="{FF2B5EF4-FFF2-40B4-BE49-F238E27FC236}">
                    <a16:creationId xmlns:a16="http://schemas.microsoft.com/office/drawing/2014/main" id="{26E57AA0-71FF-09D4-5325-61D5C5093A24}"/>
                  </a:ext>
                </a:extLst>
              </p:cNvPr>
              <p:cNvSpPr txBox="1">
                <a:spLocks noRot="1" noChangeAspect="1" noMove="1" noResize="1" noEditPoints="1" noAdjustHandles="1" noChangeArrowheads="1" noChangeShapeType="1" noTextEdit="1"/>
              </p:cNvSpPr>
              <p:nvPr/>
            </p:nvSpPr>
            <p:spPr>
              <a:xfrm>
                <a:off x="8839414" y="1752750"/>
                <a:ext cx="825547" cy="184666"/>
              </a:xfrm>
              <a:prstGeom prst="rect">
                <a:avLst/>
              </a:prstGeom>
              <a:blipFill>
                <a:blip r:embed="rId14"/>
                <a:stretch>
                  <a:fillRect l="-4444" r="-5185" b="-36667"/>
                </a:stretch>
              </a:blipFill>
            </p:spPr>
            <p:txBody>
              <a:bodyPr/>
              <a:lstStyle/>
              <a:p>
                <a:r>
                  <a:rPr lang="en-US">
                    <a:noFill/>
                  </a:rPr>
                  <a:t> </a:t>
                </a:r>
              </a:p>
            </p:txBody>
          </p:sp>
        </mc:Fallback>
      </mc:AlternateContent>
    </p:spTree>
    <p:extLst>
      <p:ext uri="{BB962C8B-B14F-4D97-AF65-F5344CB8AC3E}">
        <p14:creationId xmlns:p14="http://schemas.microsoft.com/office/powerpoint/2010/main" val="201783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9117A6-DF1B-2C50-28E0-BD64D5068289}"/>
              </a:ext>
            </a:extLst>
          </p:cNvPr>
          <p:cNvSpPr>
            <a:spLocks noGrp="1"/>
          </p:cNvSpPr>
          <p:nvPr>
            <p:ph type="sldNum" sz="quarter" idx="10"/>
          </p:nvPr>
        </p:nvSpPr>
        <p:spPr/>
        <p:txBody>
          <a:bodyPr/>
          <a:lstStyle/>
          <a:p>
            <a:pPr>
              <a:defRPr/>
            </a:pPr>
            <a:fld id="{D68E8870-17DE-45C4-A8DD-7644B2422933}" type="slidenum">
              <a:rPr lang="en-US" smtClean="0"/>
              <a:pPr>
                <a:defRPr/>
              </a:pPr>
              <a:t>23</a:t>
            </a:fld>
            <a:endParaRPr lang="en-US"/>
          </a:p>
        </p:txBody>
      </p:sp>
      <p:sp>
        <p:nvSpPr>
          <p:cNvPr id="3" name="Title 2">
            <a:extLst>
              <a:ext uri="{FF2B5EF4-FFF2-40B4-BE49-F238E27FC236}">
                <a16:creationId xmlns:a16="http://schemas.microsoft.com/office/drawing/2014/main" id="{CA8F7B70-F2CC-4AF4-3393-D77D32B513AC}"/>
              </a:ext>
            </a:extLst>
          </p:cNvPr>
          <p:cNvSpPr>
            <a:spLocks noGrp="1"/>
          </p:cNvSpPr>
          <p:nvPr>
            <p:ph type="title"/>
          </p:nvPr>
        </p:nvSpPr>
        <p:spPr/>
        <p:txBody>
          <a:bodyPr/>
          <a:lstStyle/>
          <a:p>
            <a:r>
              <a:rPr lang="en-US"/>
              <a:t>Untangling OOD from ID Data</a:t>
            </a:r>
          </a:p>
        </p:txBody>
      </p:sp>
      <p:grpSp>
        <p:nvGrpSpPr>
          <p:cNvPr id="5" name="Group 4">
            <a:extLst>
              <a:ext uri="{FF2B5EF4-FFF2-40B4-BE49-F238E27FC236}">
                <a16:creationId xmlns:a16="http://schemas.microsoft.com/office/drawing/2014/main" id="{2EFAE7FA-8FA0-5B51-578F-8ECA0E295E55}"/>
              </a:ext>
            </a:extLst>
          </p:cNvPr>
          <p:cNvGrpSpPr/>
          <p:nvPr/>
        </p:nvGrpSpPr>
        <p:grpSpPr>
          <a:xfrm>
            <a:off x="280608" y="1026419"/>
            <a:ext cx="5837211" cy="1845467"/>
            <a:chOff x="0" y="-15925"/>
            <a:chExt cx="3997330" cy="1256617"/>
          </a:xfrm>
        </p:grpSpPr>
        <p:sp>
          <p:nvSpPr>
            <p:cNvPr id="6" name="Text Box 2">
              <a:extLst>
                <a:ext uri="{FF2B5EF4-FFF2-40B4-BE49-F238E27FC236}">
                  <a16:creationId xmlns:a16="http://schemas.microsoft.com/office/drawing/2014/main" id="{AB9D0124-7510-6F1B-FCCB-434ED9266CE7}"/>
                </a:ext>
              </a:extLst>
            </p:cNvPr>
            <p:cNvSpPr txBox="1">
              <a:spLocks noChangeArrowheads="1"/>
            </p:cNvSpPr>
            <p:nvPr/>
          </p:nvSpPr>
          <p:spPr bwMode="auto">
            <a:xfrm>
              <a:off x="720850" y="924465"/>
              <a:ext cx="1289750" cy="3156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In-Distribution (ID)</a:t>
              </a:r>
              <a:endParaRPr lang="en-US" sz="1000">
                <a:effectLst/>
                <a:latin typeface="+mn-lt"/>
                <a:ea typeface="Times New Roman" panose="02020603050405020304" pitchFamily="18" charset="0"/>
              </a:endParaRPr>
            </a:p>
          </p:txBody>
        </p:sp>
        <p:sp>
          <p:nvSpPr>
            <p:cNvPr id="7" name="Text Box 2">
              <a:extLst>
                <a:ext uri="{FF2B5EF4-FFF2-40B4-BE49-F238E27FC236}">
                  <a16:creationId xmlns:a16="http://schemas.microsoft.com/office/drawing/2014/main" id="{1FE7044D-DB35-FE51-F33A-5FE6904E58C6}"/>
                </a:ext>
              </a:extLst>
            </p:cNvPr>
            <p:cNvSpPr txBox="1">
              <a:spLocks noChangeArrowheads="1"/>
            </p:cNvSpPr>
            <p:nvPr/>
          </p:nvSpPr>
          <p:spPr bwMode="auto">
            <a:xfrm>
              <a:off x="2341801" y="925005"/>
              <a:ext cx="1655529" cy="3156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Out of Distribution (OOD)</a:t>
              </a:r>
              <a:endParaRPr lang="en-US" sz="1000">
                <a:effectLst/>
                <a:latin typeface="+mn-lt"/>
                <a:ea typeface="Times New Roman" panose="02020603050405020304" pitchFamily="18" charset="0"/>
              </a:endParaRPr>
            </a:p>
          </p:txBody>
        </p:sp>
        <p:grpSp>
          <p:nvGrpSpPr>
            <p:cNvPr id="8" name="Group 7">
              <a:extLst>
                <a:ext uri="{FF2B5EF4-FFF2-40B4-BE49-F238E27FC236}">
                  <a16:creationId xmlns:a16="http://schemas.microsoft.com/office/drawing/2014/main" id="{DFAC7C8B-AD92-EC53-181E-6FF798B62564}"/>
                </a:ext>
              </a:extLst>
            </p:cNvPr>
            <p:cNvGrpSpPr/>
            <p:nvPr/>
          </p:nvGrpSpPr>
          <p:grpSpPr>
            <a:xfrm>
              <a:off x="0" y="-15925"/>
              <a:ext cx="3997325" cy="945289"/>
              <a:chOff x="0" y="-15925"/>
              <a:chExt cx="3997325" cy="945289"/>
            </a:xfrm>
          </p:grpSpPr>
          <p:sp>
            <p:nvSpPr>
              <p:cNvPr id="9" name="Text Box 2">
                <a:extLst>
                  <a:ext uri="{FF2B5EF4-FFF2-40B4-BE49-F238E27FC236}">
                    <a16:creationId xmlns:a16="http://schemas.microsoft.com/office/drawing/2014/main" id="{8D6BA966-E129-1AA5-312C-ECD307458526}"/>
                  </a:ext>
                </a:extLst>
              </p:cNvPr>
              <p:cNvSpPr txBox="1">
                <a:spLocks noChangeArrowheads="1"/>
              </p:cNvSpPr>
              <p:nvPr/>
            </p:nvSpPr>
            <p:spPr bwMode="auto">
              <a:xfrm>
                <a:off x="1645954" y="-14382"/>
                <a:ext cx="1115751"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Dirty-MNIST</a:t>
                </a:r>
                <a:endParaRPr lang="en-US" sz="1000">
                  <a:effectLst/>
                  <a:latin typeface="+mn-lt"/>
                  <a:ea typeface="Times New Roman" panose="02020603050405020304" pitchFamily="18" charset="0"/>
                </a:endParaRPr>
              </a:p>
            </p:txBody>
          </p:sp>
          <p:sp>
            <p:nvSpPr>
              <p:cNvPr id="10" name="Text Box 2">
                <a:extLst>
                  <a:ext uri="{FF2B5EF4-FFF2-40B4-BE49-F238E27FC236}">
                    <a16:creationId xmlns:a16="http://schemas.microsoft.com/office/drawing/2014/main" id="{E0CCD4DF-4279-848C-FF91-529878EAFAE6}"/>
                  </a:ext>
                </a:extLst>
              </p:cNvPr>
              <p:cNvSpPr txBox="1">
                <a:spLocks noChangeArrowheads="1"/>
              </p:cNvSpPr>
              <p:nvPr/>
            </p:nvSpPr>
            <p:spPr bwMode="auto">
              <a:xfrm>
                <a:off x="2801213" y="-15925"/>
                <a:ext cx="1100192"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b="1">
                    <a:solidFill>
                      <a:srgbClr val="FF0000"/>
                    </a:solidFill>
                    <a:effectLst/>
                    <a:latin typeface="+mn-lt"/>
                    <a:ea typeface="Times New Roman" panose="02020603050405020304" pitchFamily="18" charset="0"/>
                  </a:rPr>
                  <a:t>Fashion-MNIST</a:t>
                </a:r>
                <a:endParaRPr lang="en-US" sz="1400">
                  <a:solidFill>
                    <a:srgbClr val="FF0000"/>
                  </a:solidFill>
                  <a:effectLst/>
                  <a:latin typeface="+mn-lt"/>
                  <a:ea typeface="Times New Roman" panose="02020603050405020304" pitchFamily="18" charset="0"/>
                </a:endParaRPr>
              </a:p>
            </p:txBody>
          </p:sp>
          <p:sp>
            <p:nvSpPr>
              <p:cNvPr id="11" name="Text Box 2">
                <a:extLst>
                  <a:ext uri="{FF2B5EF4-FFF2-40B4-BE49-F238E27FC236}">
                    <a16:creationId xmlns:a16="http://schemas.microsoft.com/office/drawing/2014/main" id="{8D21B080-0033-0F79-B7B4-BEF862873BEE}"/>
                  </a:ext>
                </a:extLst>
              </p:cNvPr>
              <p:cNvSpPr txBox="1">
                <a:spLocks noChangeArrowheads="1"/>
              </p:cNvSpPr>
              <p:nvPr/>
            </p:nvSpPr>
            <p:spPr bwMode="auto">
              <a:xfrm>
                <a:off x="258959" y="0"/>
                <a:ext cx="1005890" cy="315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Clean-MNIST</a:t>
                </a:r>
                <a:endParaRPr lang="en-US" sz="1000">
                  <a:effectLst/>
                  <a:latin typeface="+mn-lt"/>
                  <a:ea typeface="Times New Roman" panose="02020603050405020304" pitchFamily="18" charset="0"/>
                </a:endParaRPr>
              </a:p>
            </p:txBody>
          </p:sp>
          <p:grpSp>
            <p:nvGrpSpPr>
              <p:cNvPr id="12" name="Group 11">
                <a:extLst>
                  <a:ext uri="{FF2B5EF4-FFF2-40B4-BE49-F238E27FC236}">
                    <a16:creationId xmlns:a16="http://schemas.microsoft.com/office/drawing/2014/main" id="{7CA7E567-DAD7-9D41-8769-D7CA1777D4A2}"/>
                  </a:ext>
                </a:extLst>
              </p:cNvPr>
              <p:cNvGrpSpPr/>
              <p:nvPr/>
            </p:nvGrpSpPr>
            <p:grpSpPr>
              <a:xfrm>
                <a:off x="0" y="248421"/>
                <a:ext cx="3997325" cy="550863"/>
                <a:chOff x="0" y="0"/>
                <a:chExt cx="3997325" cy="550863"/>
              </a:xfrm>
            </p:grpSpPr>
            <p:sp>
              <p:nvSpPr>
                <p:cNvPr id="15" name="Right Brace 14">
                  <a:extLst>
                    <a:ext uri="{FF2B5EF4-FFF2-40B4-BE49-F238E27FC236}">
                      <a16:creationId xmlns:a16="http://schemas.microsoft.com/office/drawing/2014/main" id="{75BB9535-A5B3-87D0-1783-E0504F86026F}"/>
                    </a:ext>
                  </a:extLst>
                </p:cNvPr>
                <p:cNvSpPr/>
                <p:nvPr/>
              </p:nvSpPr>
              <p:spPr>
                <a:xfrm rot="16200000">
                  <a:off x="637852" y="-544512"/>
                  <a:ext cx="142875" cy="1231900"/>
                </a:xfrm>
                <a:prstGeom prst="rightBrace">
                  <a:avLst/>
                </a:prstGeom>
                <a:ln w="190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ight Brace 15">
                  <a:extLst>
                    <a:ext uri="{FF2B5EF4-FFF2-40B4-BE49-F238E27FC236}">
                      <a16:creationId xmlns:a16="http://schemas.microsoft.com/office/drawing/2014/main" id="{2156110B-8AB5-FF29-310C-BEE1B3D4E542}"/>
                    </a:ext>
                  </a:extLst>
                </p:cNvPr>
                <p:cNvSpPr/>
                <p:nvPr/>
              </p:nvSpPr>
              <p:spPr>
                <a:xfrm rot="16200000">
                  <a:off x="1905935" y="-544512"/>
                  <a:ext cx="142875" cy="1231900"/>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ight Brace 16">
                  <a:extLst>
                    <a:ext uri="{FF2B5EF4-FFF2-40B4-BE49-F238E27FC236}">
                      <a16:creationId xmlns:a16="http://schemas.microsoft.com/office/drawing/2014/main" id="{34A3C4B3-0143-2B23-E8C2-5EE639F0F98D}"/>
                    </a:ext>
                  </a:extLst>
                </p:cNvPr>
                <p:cNvSpPr/>
                <p:nvPr/>
              </p:nvSpPr>
              <p:spPr>
                <a:xfrm rot="16200000">
                  <a:off x="3191270" y="-544512"/>
                  <a:ext cx="142875" cy="1231900"/>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8" name="Picture 17" descr="A close-up of a number&#10;&#10;Description automatically generated">
                  <a:extLst>
                    <a:ext uri="{FF2B5EF4-FFF2-40B4-BE49-F238E27FC236}">
                      <a16:creationId xmlns:a16="http://schemas.microsoft.com/office/drawing/2014/main" id="{DCD0DB04-BCC7-527F-8AB2-BB395D0598B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4720"/>
                <a:stretch/>
              </p:blipFill>
              <p:spPr bwMode="auto">
                <a:xfrm>
                  <a:off x="0" y="137478"/>
                  <a:ext cx="3997325" cy="413385"/>
                </a:xfrm>
                <a:prstGeom prst="rect">
                  <a:avLst/>
                </a:prstGeom>
                <a:ln>
                  <a:noFill/>
                </a:ln>
                <a:extLst>
                  <a:ext uri="{53640926-AAD7-44D8-BBD7-CCE9431645EC}">
                    <a14:shadowObscured xmlns:a14="http://schemas.microsoft.com/office/drawing/2010/main"/>
                  </a:ext>
                </a:extLst>
              </p:spPr>
            </p:pic>
          </p:grpSp>
          <p:sp>
            <p:nvSpPr>
              <p:cNvPr id="13" name="Right Brace 12">
                <a:extLst>
                  <a:ext uri="{FF2B5EF4-FFF2-40B4-BE49-F238E27FC236}">
                    <a16:creationId xmlns:a16="http://schemas.microsoft.com/office/drawing/2014/main" id="{536632B9-3F5A-36B9-5956-2A26EAF72746}"/>
                  </a:ext>
                </a:extLst>
              </p:cNvPr>
              <p:cNvSpPr/>
              <p:nvPr/>
            </p:nvSpPr>
            <p:spPr>
              <a:xfrm rot="5400000" flipV="1">
                <a:off x="1272762" y="-392186"/>
                <a:ext cx="142874" cy="249867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Brace 13">
                <a:extLst>
                  <a:ext uri="{FF2B5EF4-FFF2-40B4-BE49-F238E27FC236}">
                    <a16:creationId xmlns:a16="http://schemas.microsoft.com/office/drawing/2014/main" id="{3AEF1056-4AE5-7B3A-3567-13AE98037559}"/>
                  </a:ext>
                </a:extLst>
              </p:cNvPr>
              <p:cNvSpPr/>
              <p:nvPr/>
            </p:nvSpPr>
            <p:spPr>
              <a:xfrm rot="5400000" flipV="1">
                <a:off x="3179791" y="241024"/>
                <a:ext cx="142240" cy="1234440"/>
              </a:xfrm>
              <a:prstGeom prst="rightBrac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98C46DA4-F5CB-4839-AEE4-BCB5E2C427B6}"/>
                  </a:ext>
                </a:extLst>
              </p:cNvPr>
              <p:cNvSpPr txBox="1"/>
              <p:nvPr/>
            </p:nvSpPr>
            <p:spPr>
              <a:xfrm>
                <a:off x="159075" y="3041351"/>
                <a:ext cx="6715300" cy="3130088"/>
              </a:xfrm>
              <a:prstGeom prst="rect">
                <a:avLst/>
              </a:prstGeom>
              <a:noFill/>
            </p:spPr>
            <p:txBody>
              <a:bodyPr wrap="square">
                <a:spAutoFit/>
              </a:bodyPr>
              <a:lstStyle/>
              <a:p>
                <a:pPr marR="0" algn="just">
                  <a:spcBef>
                    <a:spcPts val="0"/>
                  </a:spcBef>
                  <a:spcAft>
                    <a:spcPts val="0"/>
                  </a:spcAft>
                </a:pPr>
                <a:r>
                  <a:rPr lang="en-US" sz="1400" b="1" dirty="0">
                    <a:effectLst/>
                    <a:latin typeface="+mn-lt"/>
                    <a:ea typeface="Times New Roman" panose="02020603050405020304" pitchFamily="18" charset="0"/>
                  </a:rPr>
                  <a:t>Measuring uncertainty on a class-by-class basis allows us to determine whether the model is uncertain of an input far from all centroids (epistemic uncertainty) or of </a:t>
                </a:r>
                <a:r>
                  <a:rPr lang="en-US" sz="1400" b="1" dirty="0">
                    <a:latin typeface="+mn-lt"/>
                    <a:ea typeface="Times New Roman" panose="02020603050405020304" pitchFamily="18" charset="0"/>
                  </a:rPr>
                  <a:t>an </a:t>
                </a:r>
                <a:r>
                  <a:rPr lang="en-US" sz="1400" b="1" dirty="0">
                    <a:effectLst/>
                    <a:latin typeface="+mn-lt"/>
                    <a:ea typeface="Times New Roman" panose="02020603050405020304" pitchFamily="18" charset="0"/>
                  </a:rPr>
                  <a:t>input close to more than one centroid (aleatoric uncertainty). </a:t>
                </a:r>
              </a:p>
              <a:p>
                <a:pPr marL="0" marR="0" algn="just">
                  <a:spcBef>
                    <a:spcPts val="0"/>
                  </a:spcBef>
                  <a:spcAft>
                    <a:spcPts val="0"/>
                  </a:spcAft>
                </a:pPr>
                <a:endParaRPr lang="en-US" sz="1400" b="1" dirty="0">
                  <a:latin typeface="+mn-lt"/>
                  <a:ea typeface="Times New Roman" panose="02020603050405020304" pitchFamily="18" charset="0"/>
                </a:endParaRPr>
              </a:p>
              <a:p>
                <a:pPr marL="0" marR="0" algn="just">
                  <a:spcBef>
                    <a:spcPts val="0"/>
                  </a:spcBef>
                  <a:spcAft>
                    <a:spcPts val="0"/>
                  </a:spcAft>
                </a:pPr>
                <a:endParaRPr lang="en-US" sz="1400" b="1" dirty="0">
                  <a:latin typeface="+mn-lt"/>
                  <a:ea typeface="Times New Roman" panose="02020603050405020304" pitchFamily="18" charset="0"/>
                </a:endParaRPr>
              </a:p>
              <a:p>
                <a:pPr marR="0" algn="just">
                  <a:spcBef>
                    <a:spcPts val="0"/>
                  </a:spcBef>
                  <a:spcAft>
                    <a:spcPts val="0"/>
                  </a:spcAft>
                </a:pPr>
                <a:r>
                  <a:rPr lang="en-US" sz="1400" b="1" dirty="0">
                    <a:effectLst/>
                    <a:latin typeface="+mn-lt"/>
                    <a:ea typeface="Times New Roman" panose="02020603050405020304" pitchFamily="18" charset="0"/>
                  </a:rPr>
                  <a:t>We derive a second uncertainty metric, the signal-to-noise (SNR) score:</a:t>
                </a:r>
              </a:p>
              <a:p>
                <a:pPr marL="0" marR="0" algn="just">
                  <a:spcBef>
                    <a:spcPts val="0"/>
                  </a:spcBef>
                  <a:spcAft>
                    <a:spcPts val="0"/>
                  </a:spcAft>
                </a:pPr>
                <a:endParaRPr lang="en-US" sz="1400" b="1" dirty="0">
                  <a:effectLst/>
                  <a:latin typeface="+mn-lt"/>
                  <a:ea typeface="Times New Roman" panose="02020603050405020304" pitchFamily="18" charset="0"/>
                </a:endParaRPr>
              </a:p>
              <a:p>
                <a:pPr marL="0" marR="0" algn="ctr">
                  <a:spcBef>
                    <a:spcPts val="0"/>
                  </a:spcBef>
                  <a:spcAft>
                    <a:spcPts val="0"/>
                  </a:spcAft>
                </a:pPr>
                <a14:m>
                  <m:oMath xmlns:m="http://schemas.openxmlformats.org/officeDocument/2006/math">
                    <m:r>
                      <a:rPr lang="en-US" sz="1800" i="1">
                        <a:latin typeface="Cambria Math" panose="02040503050406030204" pitchFamily="18" charset="0"/>
                        <a:ea typeface="Times New Roman" panose="02020603050405020304" pitchFamily="18" charset="0"/>
                      </a:rPr>
                      <m:t>𝑆𝑁𝑅</m:t>
                    </m:r>
                    <m:r>
                      <a:rPr lang="en-US"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𝐶𝑙𝑎𝑠𝑠</m:t>
                        </m:r>
                        <m:r>
                          <a:rPr lang="en-US" sz="1800" i="1">
                            <a:latin typeface="Cambria Math" panose="02040503050406030204" pitchFamily="18" charset="0"/>
                            <a:ea typeface="Times New Roman" panose="02020603050405020304" pitchFamily="18" charset="0"/>
                          </a:rPr>
                          <m:t> </m:t>
                        </m:r>
                        <m:r>
                          <a:rPr lang="en-US" sz="1800" i="1">
                            <a:latin typeface="Cambria Math" panose="02040503050406030204" pitchFamily="18" charset="0"/>
                            <a:ea typeface="Times New Roman" panose="02020603050405020304" pitchFamily="18" charset="0"/>
                          </a:rPr>
                          <m:t>𝑈𝑛𝑐𝑒𝑟𝑡𝑎𝑖𝑛𝑡𝑦</m:t>
                        </m:r>
                      </m:num>
                      <m:den>
                        <m:r>
                          <a:rPr lang="en-US" sz="1800" i="1">
                            <a:latin typeface="Cambria Math" panose="02040503050406030204" pitchFamily="18" charset="0"/>
                            <a:ea typeface="Times New Roman" panose="02020603050405020304" pitchFamily="18" charset="0"/>
                          </a:rPr>
                          <m:t>𝑇𝑜𝑡𝑎𝑙</m:t>
                        </m:r>
                        <m:r>
                          <a:rPr lang="en-US" sz="1800" i="1">
                            <a:latin typeface="Cambria Math" panose="02040503050406030204" pitchFamily="18" charset="0"/>
                            <a:ea typeface="Times New Roman" panose="02020603050405020304" pitchFamily="18" charset="0"/>
                          </a:rPr>
                          <m:t> </m:t>
                        </m:r>
                        <m:r>
                          <a:rPr lang="en-US" sz="1800" i="1">
                            <a:latin typeface="Cambria Math" panose="02040503050406030204" pitchFamily="18" charset="0"/>
                            <a:ea typeface="Times New Roman" panose="02020603050405020304" pitchFamily="18" charset="0"/>
                          </a:rPr>
                          <m:t>𝑈𝑛𝑐𝑒𝑟𝑡𝑎𝑖𝑛𝑡𝑦</m:t>
                        </m:r>
                      </m:den>
                    </m:f>
                  </m:oMath>
                </a14:m>
                <a:r>
                  <a:rPr lang="en-US" sz="1800" dirty="0">
                    <a:ea typeface="Times New Roman" panose="02020603050405020304" pitchFamily="18" charset="0"/>
                  </a:rPr>
                  <a:t> </a:t>
                </a:r>
              </a:p>
              <a:p>
                <a:pPr marL="0" marR="0" algn="just">
                  <a:spcBef>
                    <a:spcPts val="0"/>
                  </a:spcBef>
                  <a:spcAft>
                    <a:spcPts val="0"/>
                  </a:spcAft>
                </a:pPr>
                <a:endParaRPr lang="en-US" sz="1400" b="1" dirty="0">
                  <a:latin typeface="+mn-lt"/>
                  <a:ea typeface="Times New Roman" panose="02020603050405020304" pitchFamily="18" charset="0"/>
                </a:endParaRPr>
              </a:p>
              <a:p>
                <a:pPr marR="0" algn="just">
                  <a:spcBef>
                    <a:spcPts val="0"/>
                  </a:spcBef>
                  <a:spcAft>
                    <a:spcPts val="0"/>
                  </a:spcAft>
                </a:pPr>
                <a:r>
                  <a:rPr lang="en-US" sz="1400" b="1" dirty="0">
                    <a:effectLst/>
                    <a:latin typeface="+mn-lt"/>
                    <a:ea typeface="Times New Roman" panose="02020603050405020304" pitchFamily="18" charset="0"/>
                  </a:rPr>
                  <a:t>For a sample to pass uncertainty screening, it must receive a sufficiently high confidence and a sufficiently high SNR score (</a:t>
                </a:r>
                <a14:m>
                  <m:oMath xmlns:m="http://schemas.openxmlformats.org/officeDocument/2006/math">
                    <m:r>
                      <a:rPr lang="en-US" sz="1400" b="1" i="1" smtClean="0">
                        <a:effectLst/>
                        <a:latin typeface="Cambria Math" panose="02040503050406030204" pitchFamily="18" charset="0"/>
                        <a:ea typeface="Times New Roman" panose="02020603050405020304" pitchFamily="18" charset="0"/>
                      </a:rPr>
                      <m:t>≥</m:t>
                    </m:r>
                    <m:r>
                      <a:rPr lang="en-US" sz="1400" b="1" i="1" smtClean="0">
                        <a:effectLst/>
                        <a:latin typeface="Cambria Math" panose="02040503050406030204" pitchFamily="18" charset="0"/>
                        <a:ea typeface="Times New Roman" panose="02020603050405020304" pitchFamily="18" charset="0"/>
                      </a:rPr>
                      <m:t>𝟎</m:t>
                    </m:r>
                    <m:r>
                      <a:rPr lang="en-US" sz="1400" b="1" i="1" smtClean="0">
                        <a:effectLst/>
                        <a:latin typeface="Cambria Math" panose="02040503050406030204" pitchFamily="18" charset="0"/>
                        <a:ea typeface="Times New Roman" panose="02020603050405020304" pitchFamily="18" charset="0"/>
                      </a:rPr>
                      <m:t>.</m:t>
                    </m:r>
                    <m:r>
                      <a:rPr lang="en-US" sz="1400" b="1" i="1" smtClean="0">
                        <a:effectLst/>
                        <a:latin typeface="Cambria Math" panose="02040503050406030204" pitchFamily="18" charset="0"/>
                        <a:ea typeface="Times New Roman" panose="02020603050405020304" pitchFamily="18" charset="0"/>
                      </a:rPr>
                      <m:t>𝟕</m:t>
                    </m:r>
                  </m:oMath>
                </a14:m>
                <a:r>
                  <a:rPr lang="en-US" sz="1400" b="1" dirty="0">
                    <a:effectLst/>
                    <a:latin typeface="+mn-lt"/>
                    <a:ea typeface="Times New Roman" panose="02020603050405020304" pitchFamily="18" charset="0"/>
                  </a:rPr>
                  <a:t> for both).</a:t>
                </a:r>
              </a:p>
              <a:p>
                <a:pPr algn="just"/>
                <a:endParaRPr lang="en-US" sz="1200" b="1" dirty="0">
                  <a:latin typeface="+mn-lt"/>
                </a:endParaRPr>
              </a:p>
            </p:txBody>
          </p:sp>
        </mc:Choice>
        <mc:Fallback xmlns="">
          <p:sp>
            <p:nvSpPr>
              <p:cNvPr id="82" name="TextBox 81">
                <a:extLst>
                  <a:ext uri="{FF2B5EF4-FFF2-40B4-BE49-F238E27FC236}">
                    <a16:creationId xmlns:a16="http://schemas.microsoft.com/office/drawing/2014/main" id="{98C46DA4-F5CB-4839-AEE4-BCB5E2C427B6}"/>
                  </a:ext>
                </a:extLst>
              </p:cNvPr>
              <p:cNvSpPr txBox="1">
                <a:spLocks noRot="1" noChangeAspect="1" noMove="1" noResize="1" noEditPoints="1" noAdjustHandles="1" noChangeArrowheads="1" noChangeShapeType="1" noTextEdit="1"/>
              </p:cNvSpPr>
              <p:nvPr/>
            </p:nvSpPr>
            <p:spPr>
              <a:xfrm>
                <a:off x="159075" y="3041351"/>
                <a:ext cx="6715300" cy="3130088"/>
              </a:xfrm>
              <a:prstGeom prst="rect">
                <a:avLst/>
              </a:prstGeom>
              <a:blipFill>
                <a:blip r:embed="rId4"/>
                <a:stretch>
                  <a:fillRect l="-272" t="-390" r="-181"/>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FDE732C0-A10A-5F27-80BA-0AE60BFC6275}"/>
              </a:ext>
            </a:extLst>
          </p:cNvPr>
          <p:cNvSpPr/>
          <p:nvPr/>
        </p:nvSpPr>
        <p:spPr bwMode="auto">
          <a:xfrm>
            <a:off x="216013" y="977463"/>
            <a:ext cx="6044109" cy="1792114"/>
          </a:xfrm>
          <a:prstGeom prst="rect">
            <a:avLst/>
          </a:prstGeom>
          <a:noFill/>
          <a:ln w="19050" cap="flat" cmpd="sng" algn="ctr">
            <a:solidFill>
              <a:srgbClr val="131A2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32" name="Group 31">
            <a:extLst>
              <a:ext uri="{FF2B5EF4-FFF2-40B4-BE49-F238E27FC236}">
                <a16:creationId xmlns:a16="http://schemas.microsoft.com/office/drawing/2014/main" id="{F9B8891D-5B17-7D00-3EF4-D93DEDF307BC}"/>
              </a:ext>
            </a:extLst>
          </p:cNvPr>
          <p:cNvGrpSpPr/>
          <p:nvPr/>
        </p:nvGrpSpPr>
        <p:grpSpPr>
          <a:xfrm>
            <a:off x="7321960" y="1119889"/>
            <a:ext cx="4392962" cy="4023378"/>
            <a:chOff x="7067363" y="900314"/>
            <a:chExt cx="5114092" cy="4598458"/>
          </a:xfrm>
        </p:grpSpPr>
        <p:cxnSp>
          <p:nvCxnSpPr>
            <p:cNvPr id="19" name="Straight Arrow Connector 18">
              <a:extLst>
                <a:ext uri="{FF2B5EF4-FFF2-40B4-BE49-F238E27FC236}">
                  <a16:creationId xmlns:a16="http://schemas.microsoft.com/office/drawing/2014/main" id="{7FFCDE7F-BD33-6753-82B1-8C6B505A1AE3}"/>
                </a:ext>
              </a:extLst>
            </p:cNvPr>
            <p:cNvCxnSpPr>
              <a:cxnSpLocks/>
              <a:stCxn id="22" idx="7"/>
              <a:endCxn id="23" idx="3"/>
            </p:cNvCxnSpPr>
            <p:nvPr/>
          </p:nvCxnSpPr>
          <p:spPr bwMode="auto">
            <a:xfrm flipV="1">
              <a:off x="9412801" y="1359228"/>
              <a:ext cx="1381289" cy="1428361"/>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42548EAE-AD8C-8807-CD5A-D838F905666B}"/>
                </a:ext>
              </a:extLst>
            </p:cNvPr>
            <p:cNvCxnSpPr>
              <a:cxnSpLocks/>
              <a:stCxn id="22" idx="4"/>
              <a:endCxn id="24" idx="0"/>
            </p:cNvCxnSpPr>
            <p:nvPr/>
          </p:nvCxnSpPr>
          <p:spPr bwMode="auto">
            <a:xfrm>
              <a:off x="9097477" y="3540100"/>
              <a:ext cx="228600" cy="1368401"/>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2D2B53D3-BF70-1964-3B2B-177559FB9917}"/>
                    </a:ext>
                  </a:extLst>
                </p:cNvPr>
                <p:cNvSpPr/>
                <p:nvPr/>
              </p:nvSpPr>
              <p:spPr bwMode="auto">
                <a:xfrm>
                  <a:off x="8651541" y="2658478"/>
                  <a:ext cx="891872" cy="881622"/>
                </a:xfrm>
                <a:prstGeom prst="ellipse">
                  <a:avLst/>
                </a:prstGeom>
                <a:no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sSub>
                          <m:sSubPr>
                            <m:ctrlPr>
                              <a:rPr kumimoji="0" lang="en-US" sz="1800" b="0" i="1" u="none" strike="noStrike" cap="none" normalizeH="0" baseline="0" smtClean="0">
                                <a:ln>
                                  <a:noFill/>
                                </a:ln>
                                <a:solidFill>
                                  <a:schemeClr val="tx1"/>
                                </a:solidFill>
                                <a:effectLst/>
                                <a:latin typeface="Cambria Math" panose="02040503050406030204" pitchFamily="18" charset="0"/>
                              </a:rPr>
                            </m:ctrlPr>
                          </m:sSubPr>
                          <m:e>
                            <m:r>
                              <a:rPr kumimoji="0" lang="en-US" sz="1800" b="0" i="1" u="none" strike="noStrike" cap="none" normalizeH="0" baseline="0" smtClean="0">
                                <a:ln>
                                  <a:noFill/>
                                </a:ln>
                                <a:solidFill>
                                  <a:schemeClr val="tx1"/>
                                </a:solidFill>
                                <a:effectLst/>
                                <a:latin typeface="Cambria Math" panose="02040503050406030204" pitchFamily="18" charset="0"/>
                              </a:rPr>
                              <m:t>  </m:t>
                            </m:r>
                            <m:r>
                              <a:rPr kumimoji="0" lang="en-US" sz="1800" b="0" i="1" u="none" strike="noStrike" cap="none" normalizeH="0" baseline="0" smtClean="0">
                                <a:ln>
                                  <a:noFill/>
                                </a:ln>
                                <a:solidFill>
                                  <a:schemeClr val="tx1"/>
                                </a:solidFill>
                                <a:effectLst/>
                                <a:latin typeface="Cambria Math" panose="02040503050406030204" pitchFamily="18" charset="0"/>
                              </a:rPr>
                              <m:t>𝑓</m:t>
                            </m:r>
                          </m:e>
                          <m:sub>
                            <m:r>
                              <a:rPr kumimoji="0" lang="en-US" sz="1800" b="0" i="1" u="none" strike="noStrike" cap="none" normalizeH="0" baseline="0" smtClean="0">
                                <a:ln>
                                  <a:noFill/>
                                </a:ln>
                                <a:solidFill>
                                  <a:schemeClr val="tx1"/>
                                </a:solidFill>
                                <a:effectLst/>
                                <a:latin typeface="Cambria Math" panose="02040503050406030204" pitchFamily="18" charset="0"/>
                              </a:rPr>
                              <m:t>0</m:t>
                            </m:r>
                          </m:sub>
                        </m:sSub>
                        <m:r>
                          <a:rPr kumimoji="0" lang="en-US" sz="1800" b="0" i="1" u="none" strike="noStrike" cap="none" normalizeH="0" baseline="0" smtClean="0">
                            <a:ln>
                              <a:noFill/>
                            </a:ln>
                            <a:solidFill>
                              <a:schemeClr val="tx1"/>
                            </a:solidFill>
                            <a:effectLst/>
                            <a:latin typeface="Cambria Math" panose="02040503050406030204" pitchFamily="18" charset="0"/>
                          </a:rPr>
                          <m:t>(</m:t>
                        </m:r>
                        <m:r>
                          <a:rPr kumimoji="0" lang="en-US" sz="1800" b="0" i="1" u="none" strike="noStrike" cap="none" normalizeH="0" baseline="0" smtClean="0">
                            <a:ln>
                              <a:noFill/>
                            </a:ln>
                            <a:solidFill>
                              <a:schemeClr val="tx1"/>
                            </a:solidFill>
                            <a:effectLst/>
                            <a:latin typeface="Cambria Math" panose="02040503050406030204" pitchFamily="18" charset="0"/>
                          </a:rPr>
                          <m:t>𝑥</m:t>
                        </m:r>
                        <m:r>
                          <a:rPr kumimoji="0" lang="en-US" sz="1800" b="0" i="1" u="none" strike="noStrike" cap="none" normalizeH="0" baseline="0" smtClean="0">
                            <a:ln>
                              <a:noFill/>
                            </a:ln>
                            <a:solidFill>
                              <a:schemeClr val="tx1"/>
                            </a:solidFill>
                            <a:effectLst/>
                            <a:latin typeface="Cambria Math" panose="02040503050406030204" pitchFamily="18" charset="0"/>
                          </a:rPr>
                          <m:t>)</m:t>
                        </m:r>
                      </m:oMath>
                    </m:oMathPara>
                  </a14:m>
                  <a:endParaRPr kumimoji="0" lang="en-US" sz="1800" b="0" i="0" u="none" strike="noStrike" cap="none" normalizeH="0" baseline="0">
                    <a:ln>
                      <a:noFill/>
                    </a:ln>
                    <a:solidFill>
                      <a:schemeClr val="tx1"/>
                    </a:solidFill>
                    <a:effectLst/>
                  </a:endParaRPr>
                </a:p>
              </p:txBody>
            </p:sp>
          </mc:Choice>
          <mc:Fallback xmlns="">
            <p:sp>
              <p:nvSpPr>
                <p:cNvPr id="22" name="Oval 21">
                  <a:extLst>
                    <a:ext uri="{FF2B5EF4-FFF2-40B4-BE49-F238E27FC236}">
                      <a16:creationId xmlns:a16="http://schemas.microsoft.com/office/drawing/2014/main" id="{2D2B53D3-BF70-1964-3B2B-177559FB9917}"/>
                    </a:ext>
                  </a:extLst>
                </p:cNvPr>
                <p:cNvSpPr>
                  <a:spLocks noRot="1" noChangeAspect="1" noMove="1" noResize="1" noEditPoints="1" noAdjustHandles="1" noChangeArrowheads="1" noChangeShapeType="1" noTextEdit="1"/>
                </p:cNvSpPr>
                <p:nvPr/>
              </p:nvSpPr>
              <p:spPr bwMode="auto">
                <a:xfrm>
                  <a:off x="8651541" y="2658478"/>
                  <a:ext cx="891872" cy="881622"/>
                </a:xfrm>
                <a:prstGeom prst="ellipse">
                  <a:avLst/>
                </a:prstGeom>
                <a:blipFill>
                  <a:blip r:embed="rId5"/>
                  <a:stretch>
                    <a:fillRect/>
                  </a:stretch>
                </a:blipFill>
                <a:ln w="5715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1DF9B2C-EC11-450E-CE69-E4DC037A8C80}"/>
                    </a:ext>
                  </a:extLst>
                </p:cNvPr>
                <p:cNvSpPr/>
                <p:nvPr/>
              </p:nvSpPr>
              <p:spPr bwMode="auto">
                <a:xfrm>
                  <a:off x="10727135" y="968983"/>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0</m:t>
                        </m:r>
                      </m:oMath>
                    </m:oMathPara>
                  </a14:m>
                  <a:endParaRPr kumimoji="0" lang="en-US" sz="1800" b="0" i="0" u="none" strike="noStrike" cap="none" normalizeH="0" baseline="0">
                    <a:ln>
                      <a:noFill/>
                    </a:ln>
                    <a:solidFill>
                      <a:schemeClr val="tx1"/>
                    </a:solidFill>
                    <a:effectLst/>
                    <a:latin typeface="+mn-lt"/>
                  </a:endParaRPr>
                </a:p>
              </p:txBody>
            </p:sp>
          </mc:Choice>
          <mc:Fallback xmlns="">
            <p:sp>
              <p:nvSpPr>
                <p:cNvPr id="23" name="Oval 22">
                  <a:extLst>
                    <a:ext uri="{FF2B5EF4-FFF2-40B4-BE49-F238E27FC236}">
                      <a16:creationId xmlns:a16="http://schemas.microsoft.com/office/drawing/2014/main" id="{91DF9B2C-EC11-450E-CE69-E4DC037A8C80}"/>
                    </a:ext>
                  </a:extLst>
                </p:cNvPr>
                <p:cNvSpPr>
                  <a:spLocks noRot="1" noChangeAspect="1" noMove="1" noResize="1" noEditPoints="1" noAdjustHandles="1" noChangeArrowheads="1" noChangeShapeType="1" noTextEdit="1"/>
                </p:cNvSpPr>
                <p:nvPr/>
              </p:nvSpPr>
              <p:spPr bwMode="auto">
                <a:xfrm>
                  <a:off x="10727135" y="968983"/>
                  <a:ext cx="457200" cy="457200"/>
                </a:xfrm>
                <a:prstGeom prst="ellipse">
                  <a:avLst/>
                </a:prstGeom>
                <a:blipFill>
                  <a:blip r:embed="rId6"/>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FF3F35B8-379D-73C2-DE65-5755B905E8A5}"/>
                    </a:ext>
                  </a:extLst>
                </p:cNvPr>
                <p:cNvSpPr/>
                <p:nvPr/>
              </p:nvSpPr>
              <p:spPr bwMode="auto">
                <a:xfrm>
                  <a:off x="9097477" y="4908501"/>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9</m:t>
                        </m:r>
                      </m:oMath>
                    </m:oMathPara>
                  </a14:m>
                  <a:endParaRPr kumimoji="0" lang="en-US" sz="1800" b="0" i="0" u="none" strike="noStrike" cap="none" normalizeH="0" baseline="0">
                    <a:ln>
                      <a:noFill/>
                    </a:ln>
                    <a:solidFill>
                      <a:schemeClr val="tx1"/>
                    </a:solidFill>
                    <a:effectLst/>
                  </a:endParaRPr>
                </a:p>
              </p:txBody>
            </p:sp>
          </mc:Choice>
          <mc:Fallback xmlns="">
            <p:sp>
              <p:nvSpPr>
                <p:cNvPr id="24" name="Oval 23">
                  <a:extLst>
                    <a:ext uri="{FF2B5EF4-FFF2-40B4-BE49-F238E27FC236}">
                      <a16:creationId xmlns:a16="http://schemas.microsoft.com/office/drawing/2014/main" id="{FF3F35B8-379D-73C2-DE65-5755B905E8A5}"/>
                    </a:ext>
                  </a:extLst>
                </p:cNvPr>
                <p:cNvSpPr>
                  <a:spLocks noRot="1" noChangeAspect="1" noMove="1" noResize="1" noEditPoints="1" noAdjustHandles="1" noChangeArrowheads="1" noChangeShapeType="1" noTextEdit="1"/>
                </p:cNvSpPr>
                <p:nvPr/>
              </p:nvSpPr>
              <p:spPr bwMode="auto">
                <a:xfrm>
                  <a:off x="9097477" y="4908501"/>
                  <a:ext cx="457200" cy="457200"/>
                </a:xfrm>
                <a:prstGeom prst="ellipse">
                  <a:avLst/>
                </a:prstGeom>
                <a:blipFill>
                  <a:blip r:embed="rId7"/>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8" name="Left Brace 27">
              <a:extLst>
                <a:ext uri="{FF2B5EF4-FFF2-40B4-BE49-F238E27FC236}">
                  <a16:creationId xmlns:a16="http://schemas.microsoft.com/office/drawing/2014/main" id="{1F859E90-7474-E712-ED9F-8475E39ABE65}"/>
                </a:ext>
              </a:extLst>
            </p:cNvPr>
            <p:cNvSpPr/>
            <p:nvPr/>
          </p:nvSpPr>
          <p:spPr bwMode="auto">
            <a:xfrm rot="2626067">
              <a:off x="9806134" y="1047784"/>
              <a:ext cx="261686" cy="1755168"/>
            </a:xfrm>
            <a:prstGeom prst="leftBrace">
              <a:avLst>
                <a:gd name="adj1" fmla="val 8333"/>
                <a:gd name="adj2" fmla="val 52979"/>
              </a:avLst>
            </a:prstGeom>
            <a:ln>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30" name="Straight Arrow Connector 29">
              <a:extLst>
                <a:ext uri="{FF2B5EF4-FFF2-40B4-BE49-F238E27FC236}">
                  <a16:creationId xmlns:a16="http://schemas.microsoft.com/office/drawing/2014/main" id="{F838C704-9116-E612-48E0-D5DCCDDF94F7}"/>
                </a:ext>
              </a:extLst>
            </p:cNvPr>
            <p:cNvCxnSpPr>
              <a:cxnSpLocks/>
              <a:endCxn id="22" idx="2"/>
            </p:cNvCxnSpPr>
            <p:nvPr/>
          </p:nvCxnSpPr>
          <p:spPr bwMode="auto">
            <a:xfrm>
              <a:off x="8296712" y="3099289"/>
              <a:ext cx="354829" cy="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983A90C8-5484-249C-86D7-AE3F50F974E8}"/>
                    </a:ext>
                  </a:extLst>
                </p:cNvPr>
                <p:cNvSpPr/>
                <p:nvPr/>
              </p:nvSpPr>
              <p:spPr bwMode="auto">
                <a:xfrm>
                  <a:off x="11458285" y="1844878"/>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1</m:t>
                        </m:r>
                      </m:oMath>
                    </m:oMathPara>
                  </a14:m>
                  <a:endParaRPr kumimoji="0" lang="en-US" sz="1800" b="0" i="0" u="none" strike="noStrike" cap="none" normalizeH="0" baseline="0">
                    <a:ln>
                      <a:noFill/>
                    </a:ln>
                    <a:solidFill>
                      <a:schemeClr val="tx1"/>
                    </a:solidFill>
                    <a:effectLst/>
                  </a:endParaRPr>
                </a:p>
              </p:txBody>
            </p:sp>
          </mc:Choice>
          <mc:Fallback xmlns="">
            <p:sp>
              <p:nvSpPr>
                <p:cNvPr id="51" name="Oval 50">
                  <a:extLst>
                    <a:ext uri="{FF2B5EF4-FFF2-40B4-BE49-F238E27FC236}">
                      <a16:creationId xmlns:a16="http://schemas.microsoft.com/office/drawing/2014/main" id="{983A90C8-5484-249C-86D7-AE3F50F974E8}"/>
                    </a:ext>
                  </a:extLst>
                </p:cNvPr>
                <p:cNvSpPr>
                  <a:spLocks noRot="1" noChangeAspect="1" noMove="1" noResize="1" noEditPoints="1" noAdjustHandles="1" noChangeArrowheads="1" noChangeShapeType="1" noTextEdit="1"/>
                </p:cNvSpPr>
                <p:nvPr/>
              </p:nvSpPr>
              <p:spPr bwMode="auto">
                <a:xfrm>
                  <a:off x="11458285" y="1844878"/>
                  <a:ext cx="457200" cy="457200"/>
                </a:xfrm>
                <a:prstGeom prst="ellipse">
                  <a:avLst/>
                </a:prstGeom>
                <a:blipFill>
                  <a:blip r:embed="rId9"/>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Oval 51">
                  <a:extLst>
                    <a:ext uri="{FF2B5EF4-FFF2-40B4-BE49-F238E27FC236}">
                      <a16:creationId xmlns:a16="http://schemas.microsoft.com/office/drawing/2014/main" id="{AD0182FD-ADD4-0924-0FEA-1D1F46B80D0C}"/>
                    </a:ext>
                  </a:extLst>
                </p:cNvPr>
                <p:cNvSpPr/>
                <p:nvPr/>
              </p:nvSpPr>
              <p:spPr bwMode="auto">
                <a:xfrm>
                  <a:off x="11672374" y="2461970"/>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2</m:t>
                        </m:r>
                      </m:oMath>
                    </m:oMathPara>
                  </a14:m>
                  <a:endParaRPr kumimoji="0" lang="en-US" sz="1800" b="0" i="0" u="none" strike="noStrike" cap="none" normalizeH="0" baseline="0">
                    <a:ln>
                      <a:noFill/>
                    </a:ln>
                    <a:solidFill>
                      <a:schemeClr val="tx1"/>
                    </a:solidFill>
                    <a:effectLst/>
                  </a:endParaRPr>
                </a:p>
              </p:txBody>
            </p:sp>
          </mc:Choice>
          <mc:Fallback xmlns="">
            <p:sp>
              <p:nvSpPr>
                <p:cNvPr id="52" name="Oval 51">
                  <a:extLst>
                    <a:ext uri="{FF2B5EF4-FFF2-40B4-BE49-F238E27FC236}">
                      <a16:creationId xmlns:a16="http://schemas.microsoft.com/office/drawing/2014/main" id="{AD0182FD-ADD4-0924-0FEA-1D1F46B80D0C}"/>
                    </a:ext>
                  </a:extLst>
                </p:cNvPr>
                <p:cNvSpPr>
                  <a:spLocks noRot="1" noChangeAspect="1" noMove="1" noResize="1" noEditPoints="1" noAdjustHandles="1" noChangeArrowheads="1" noChangeShapeType="1" noTextEdit="1"/>
                </p:cNvSpPr>
                <p:nvPr/>
              </p:nvSpPr>
              <p:spPr bwMode="auto">
                <a:xfrm>
                  <a:off x="11672374" y="2461970"/>
                  <a:ext cx="457200" cy="457200"/>
                </a:xfrm>
                <a:prstGeom prst="ellipse">
                  <a:avLst/>
                </a:prstGeom>
                <a:blipFill>
                  <a:blip r:embed="rId10"/>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A582C3C0-F2B4-859F-D1BC-20BD7A56BA1A}"/>
                    </a:ext>
                  </a:extLst>
                </p:cNvPr>
                <p:cNvSpPr/>
                <p:nvPr/>
              </p:nvSpPr>
              <p:spPr bwMode="auto">
                <a:xfrm>
                  <a:off x="11154225" y="3955259"/>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4</m:t>
                        </m:r>
                      </m:oMath>
                    </m:oMathPara>
                  </a14:m>
                  <a:endParaRPr kumimoji="0" lang="en-US" sz="1800" b="0" i="0" u="none" strike="noStrike" cap="none" normalizeH="0" baseline="0">
                    <a:ln>
                      <a:noFill/>
                    </a:ln>
                    <a:solidFill>
                      <a:schemeClr val="tx1"/>
                    </a:solidFill>
                    <a:effectLst/>
                  </a:endParaRPr>
                </a:p>
              </p:txBody>
            </p:sp>
          </mc:Choice>
          <mc:Fallback xmlns="">
            <p:sp>
              <p:nvSpPr>
                <p:cNvPr id="53" name="Oval 52">
                  <a:extLst>
                    <a:ext uri="{FF2B5EF4-FFF2-40B4-BE49-F238E27FC236}">
                      <a16:creationId xmlns:a16="http://schemas.microsoft.com/office/drawing/2014/main" id="{A582C3C0-F2B4-859F-D1BC-20BD7A56BA1A}"/>
                    </a:ext>
                  </a:extLst>
                </p:cNvPr>
                <p:cNvSpPr>
                  <a:spLocks noRot="1" noChangeAspect="1" noMove="1" noResize="1" noEditPoints="1" noAdjustHandles="1" noChangeArrowheads="1" noChangeShapeType="1" noTextEdit="1"/>
                </p:cNvSpPr>
                <p:nvPr/>
              </p:nvSpPr>
              <p:spPr bwMode="auto">
                <a:xfrm>
                  <a:off x="11154225" y="3955259"/>
                  <a:ext cx="457200" cy="457200"/>
                </a:xfrm>
                <a:prstGeom prst="ellipse">
                  <a:avLst/>
                </a:prstGeom>
                <a:blipFill>
                  <a:blip r:embed="rId11"/>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87D96C5C-7A92-224E-1533-37051BEFA682}"/>
                    </a:ext>
                  </a:extLst>
                </p:cNvPr>
                <p:cNvSpPr/>
                <p:nvPr/>
              </p:nvSpPr>
              <p:spPr bwMode="auto">
                <a:xfrm>
                  <a:off x="11473638" y="3107828"/>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3</m:t>
                        </m:r>
                      </m:oMath>
                    </m:oMathPara>
                  </a14:m>
                  <a:endParaRPr kumimoji="0" lang="en-US" sz="1800" b="0" i="0" u="none" strike="noStrike" cap="none" normalizeH="0" baseline="0">
                    <a:ln>
                      <a:noFill/>
                    </a:ln>
                    <a:solidFill>
                      <a:schemeClr val="tx1"/>
                    </a:solidFill>
                    <a:effectLst/>
                  </a:endParaRPr>
                </a:p>
              </p:txBody>
            </p:sp>
          </mc:Choice>
          <mc:Fallback xmlns="">
            <p:sp>
              <p:nvSpPr>
                <p:cNvPr id="54" name="Oval 53">
                  <a:extLst>
                    <a:ext uri="{FF2B5EF4-FFF2-40B4-BE49-F238E27FC236}">
                      <a16:creationId xmlns:a16="http://schemas.microsoft.com/office/drawing/2014/main" id="{87D96C5C-7A92-224E-1533-37051BEFA682}"/>
                    </a:ext>
                  </a:extLst>
                </p:cNvPr>
                <p:cNvSpPr>
                  <a:spLocks noRot="1" noChangeAspect="1" noMove="1" noResize="1" noEditPoints="1" noAdjustHandles="1" noChangeArrowheads="1" noChangeShapeType="1" noTextEdit="1"/>
                </p:cNvSpPr>
                <p:nvPr/>
              </p:nvSpPr>
              <p:spPr bwMode="auto">
                <a:xfrm>
                  <a:off x="11473638" y="3107828"/>
                  <a:ext cx="457200" cy="457200"/>
                </a:xfrm>
                <a:prstGeom prst="ellipse">
                  <a:avLst/>
                </a:prstGeom>
                <a:blipFill>
                  <a:blip r:embed="rId12"/>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77EA9D98-F03D-F7CE-9E55-CEA2504DABA5}"/>
                    </a:ext>
                  </a:extLst>
                </p:cNvPr>
                <p:cNvSpPr/>
                <p:nvPr/>
              </p:nvSpPr>
              <p:spPr bwMode="auto">
                <a:xfrm>
                  <a:off x="10697025" y="4429692"/>
                  <a:ext cx="457200" cy="457200"/>
                </a:xfrm>
                <a:prstGeom prst="ellipse">
                  <a:avLst/>
                </a:prstGeom>
                <a:no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1800" b="0" i="1" u="none" strike="noStrike" cap="none" normalizeH="0" baseline="0" smtClean="0">
                            <a:ln>
                              <a:noFill/>
                            </a:ln>
                            <a:solidFill>
                              <a:schemeClr val="tx1"/>
                            </a:solidFill>
                            <a:effectLst/>
                            <a:latin typeface="Cambria Math" panose="02040503050406030204" pitchFamily="18" charset="0"/>
                          </a:rPr>
                          <m:t> 5</m:t>
                        </m:r>
                      </m:oMath>
                    </m:oMathPara>
                  </a14:m>
                  <a:endParaRPr kumimoji="0" lang="en-US" sz="1800" b="0" i="0" u="none" strike="noStrike" cap="none" normalizeH="0" baseline="0">
                    <a:ln>
                      <a:noFill/>
                    </a:ln>
                    <a:solidFill>
                      <a:schemeClr val="tx1"/>
                    </a:solidFill>
                    <a:effectLst/>
                  </a:endParaRPr>
                </a:p>
              </p:txBody>
            </p:sp>
          </mc:Choice>
          <mc:Fallback xmlns="">
            <p:sp>
              <p:nvSpPr>
                <p:cNvPr id="55" name="Oval 54">
                  <a:extLst>
                    <a:ext uri="{FF2B5EF4-FFF2-40B4-BE49-F238E27FC236}">
                      <a16:creationId xmlns:a16="http://schemas.microsoft.com/office/drawing/2014/main" id="{77EA9D98-F03D-F7CE-9E55-CEA2504DABA5}"/>
                    </a:ext>
                  </a:extLst>
                </p:cNvPr>
                <p:cNvSpPr>
                  <a:spLocks noRot="1" noChangeAspect="1" noMove="1" noResize="1" noEditPoints="1" noAdjustHandles="1" noChangeArrowheads="1" noChangeShapeType="1" noTextEdit="1"/>
                </p:cNvSpPr>
                <p:nvPr/>
              </p:nvSpPr>
              <p:spPr bwMode="auto">
                <a:xfrm>
                  <a:off x="10697025" y="4429692"/>
                  <a:ext cx="457200" cy="457200"/>
                </a:xfrm>
                <a:prstGeom prst="ellipse">
                  <a:avLst/>
                </a:prstGeom>
                <a:blipFill>
                  <a:blip r:embed="rId13"/>
                  <a:stretch>
                    <a:fillRect/>
                  </a:stretch>
                </a:blipFill>
                <a:ln w="38100" cap="flat" cmpd="sng" algn="ctr">
                  <a:solidFill>
                    <a:schemeClr val="tx1"/>
                  </a:solidFill>
                  <a:prstDash val="solid"/>
                  <a:miter lim="800000"/>
                  <a:headEnd type="none" w="med" len="med"/>
                  <a:tailEnd type="none" w="med" len="me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42E48DA-9229-6610-A658-AA55B87866DF}"/>
                </a:ext>
              </a:extLst>
            </p:cNvPr>
            <p:cNvCxnSpPr>
              <a:cxnSpLocks/>
              <a:stCxn id="22" idx="5"/>
              <a:endCxn id="55" idx="1"/>
            </p:cNvCxnSpPr>
            <p:nvPr/>
          </p:nvCxnSpPr>
          <p:spPr bwMode="auto">
            <a:xfrm>
              <a:off x="9412801" y="3410989"/>
              <a:ext cx="1351179" cy="1085658"/>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a:extLst>
                <a:ext uri="{FF2B5EF4-FFF2-40B4-BE49-F238E27FC236}">
                  <a16:creationId xmlns:a16="http://schemas.microsoft.com/office/drawing/2014/main" id="{D37F6493-575B-15B9-E9F7-3241E784AE77}"/>
                </a:ext>
              </a:extLst>
            </p:cNvPr>
            <p:cNvCxnSpPr>
              <a:cxnSpLocks/>
            </p:cNvCxnSpPr>
            <p:nvPr/>
          </p:nvCxnSpPr>
          <p:spPr bwMode="auto">
            <a:xfrm>
              <a:off x="9481995" y="3402666"/>
              <a:ext cx="1681979" cy="689507"/>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98E1D36F-6101-4429-0483-16F96BDA9CC1}"/>
                </a:ext>
              </a:extLst>
            </p:cNvPr>
            <p:cNvCxnSpPr>
              <a:cxnSpLocks/>
              <a:endCxn id="51" idx="3"/>
            </p:cNvCxnSpPr>
            <p:nvPr/>
          </p:nvCxnSpPr>
          <p:spPr bwMode="auto">
            <a:xfrm flipV="1">
              <a:off x="9565201" y="2235123"/>
              <a:ext cx="1960039" cy="704866"/>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6108CAC-6650-8E0B-B934-75B38FA012BE}"/>
                </a:ext>
              </a:extLst>
            </p:cNvPr>
            <p:cNvCxnSpPr>
              <a:cxnSpLocks/>
              <a:stCxn id="22" idx="6"/>
              <a:endCxn id="52" idx="2"/>
            </p:cNvCxnSpPr>
            <p:nvPr/>
          </p:nvCxnSpPr>
          <p:spPr bwMode="auto">
            <a:xfrm flipV="1">
              <a:off x="9543413" y="2690570"/>
              <a:ext cx="2128961" cy="408719"/>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3" name="Straight Arrow Connector 72">
              <a:extLst>
                <a:ext uri="{FF2B5EF4-FFF2-40B4-BE49-F238E27FC236}">
                  <a16:creationId xmlns:a16="http://schemas.microsoft.com/office/drawing/2014/main" id="{3809818C-9860-4BB0-DDE2-2B5E4944A4B2}"/>
                </a:ext>
              </a:extLst>
            </p:cNvPr>
            <p:cNvCxnSpPr>
              <a:cxnSpLocks/>
            </p:cNvCxnSpPr>
            <p:nvPr/>
          </p:nvCxnSpPr>
          <p:spPr bwMode="auto">
            <a:xfrm>
              <a:off x="9546908" y="3255419"/>
              <a:ext cx="1907931" cy="52754"/>
            </a:xfrm>
            <a:prstGeom prst="straightConnector1">
              <a:avLst/>
            </a:prstGeom>
            <a:ln w="1905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78" name="Text Box 2">
              <a:extLst>
                <a:ext uri="{FF2B5EF4-FFF2-40B4-BE49-F238E27FC236}">
                  <a16:creationId xmlns:a16="http://schemas.microsoft.com/office/drawing/2014/main" id="{CC2E7560-41B3-E52A-2BCF-56653EF77D61}"/>
                </a:ext>
              </a:extLst>
            </p:cNvPr>
            <p:cNvSpPr txBox="1">
              <a:spLocks noChangeArrowheads="1"/>
            </p:cNvSpPr>
            <p:nvPr/>
          </p:nvSpPr>
          <p:spPr bwMode="auto">
            <a:xfrm>
              <a:off x="9863431" y="4754972"/>
              <a:ext cx="673813" cy="2924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600" b="1">
                  <a:effectLst/>
                  <a:latin typeface="Times New Roman" panose="02020603050405020304" pitchFamily="18" charset="0"/>
                  <a:ea typeface="Times New Roman" panose="02020603050405020304" pitchFamily="18" charset="0"/>
                </a:rPr>
                <a:t>. . .</a:t>
              </a:r>
            </a:p>
          </p:txBody>
        </p:sp>
        <p:sp>
          <p:nvSpPr>
            <p:cNvPr id="26" name="Rectangle 25">
              <a:extLst>
                <a:ext uri="{FF2B5EF4-FFF2-40B4-BE49-F238E27FC236}">
                  <a16:creationId xmlns:a16="http://schemas.microsoft.com/office/drawing/2014/main" id="{02318F60-F003-CFF7-2038-3F118F03DD6D}"/>
                </a:ext>
              </a:extLst>
            </p:cNvPr>
            <p:cNvSpPr/>
            <p:nvPr/>
          </p:nvSpPr>
          <p:spPr bwMode="auto">
            <a:xfrm>
              <a:off x="7067363" y="900314"/>
              <a:ext cx="5114092" cy="4598458"/>
            </a:xfrm>
            <a:prstGeom prst="rect">
              <a:avLst/>
            </a:prstGeom>
            <a:noFill/>
            <a:ln w="19050" cap="flat" cmpd="sng" algn="ctr">
              <a:solidFill>
                <a:srgbClr val="131A2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4" name="Rectangle 3">
            <a:extLst>
              <a:ext uri="{FF2B5EF4-FFF2-40B4-BE49-F238E27FC236}">
                <a16:creationId xmlns:a16="http://schemas.microsoft.com/office/drawing/2014/main" id="{6CF2BE8C-1B17-AB43-601D-73B6B0FDC556}"/>
              </a:ext>
            </a:extLst>
          </p:cNvPr>
          <p:cNvSpPr/>
          <p:nvPr/>
        </p:nvSpPr>
        <p:spPr bwMode="auto">
          <a:xfrm>
            <a:off x="4103352" y="1632996"/>
            <a:ext cx="495024" cy="477157"/>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21" name="Picture 20" descr="A close-up of a number&#10;&#10;Description automatically generated">
            <a:extLst>
              <a:ext uri="{FF2B5EF4-FFF2-40B4-BE49-F238E27FC236}">
                <a16:creationId xmlns:a16="http://schemas.microsoft.com/office/drawing/2014/main" id="{616BBB78-7487-6E15-D1E3-749AEEB2D9E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5407" t="57546" r="26027" b="10045"/>
          <a:stretch/>
        </p:blipFill>
        <p:spPr bwMode="auto">
          <a:xfrm>
            <a:off x="7670381" y="2755383"/>
            <a:ext cx="707580" cy="576956"/>
          </a:xfrm>
          <a:prstGeom prst="rect">
            <a:avLst/>
          </a:prstGeom>
          <a:ln w="38100">
            <a:solidFill>
              <a:srgbClr val="FF0000"/>
            </a:solidFill>
          </a:ln>
          <a:extLst>
            <a:ext uri="{53640926-AAD7-44D8-BBD7-CCE9431645EC}">
              <a14:shadowObscured xmlns:a14="http://schemas.microsoft.com/office/drawing/2010/main"/>
            </a:ext>
          </a:extLst>
        </p:spPr>
      </p:pic>
      <p:sp>
        <p:nvSpPr>
          <p:cNvPr id="35" name="Text Box 2">
            <a:extLst>
              <a:ext uri="{FF2B5EF4-FFF2-40B4-BE49-F238E27FC236}">
                <a16:creationId xmlns:a16="http://schemas.microsoft.com/office/drawing/2014/main" id="{DEDDA68B-7571-45FE-44C3-00CEAB31CFF6}"/>
              </a:ext>
            </a:extLst>
          </p:cNvPr>
          <p:cNvSpPr txBox="1">
            <a:spLocks noChangeArrowheads="1"/>
          </p:cNvSpPr>
          <p:nvPr/>
        </p:nvSpPr>
        <p:spPr bwMode="auto">
          <a:xfrm>
            <a:off x="7655025" y="5256897"/>
            <a:ext cx="4197006" cy="61715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b="1">
                <a:effectLst/>
                <a:latin typeface="+mn-lt"/>
                <a:ea typeface="Times New Roman" panose="02020603050405020304" pitchFamily="18" charset="0"/>
              </a:rPr>
              <a:t>Out of distribution inputs result in high epistemic uncertainty, because there </a:t>
            </a:r>
            <a:r>
              <a:rPr lang="en-US" sz="1000" b="1">
                <a:latin typeface="+mn-lt"/>
                <a:ea typeface="Times New Roman" panose="02020603050405020304" pitchFamily="18" charset="0"/>
              </a:rPr>
              <a:t>are no </a:t>
            </a:r>
            <a:r>
              <a:rPr lang="en-US" sz="1000" b="1">
                <a:effectLst/>
                <a:latin typeface="+mn-lt"/>
                <a:ea typeface="Times New Roman" panose="02020603050405020304" pitchFamily="18" charset="0"/>
              </a:rPr>
              <a:t>correct centroids.</a:t>
            </a:r>
            <a:endParaRPr lang="en-US" sz="1000">
              <a:effectLst/>
              <a:latin typeface="+mn-lt"/>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55EA164-75C9-5C04-7A74-C4805E2F628F}"/>
                  </a:ext>
                </a:extLst>
              </p:cNvPr>
              <p:cNvSpPr txBox="1"/>
              <p:nvPr/>
            </p:nvSpPr>
            <p:spPr>
              <a:xfrm>
                <a:off x="8839414" y="1752750"/>
                <a:ext cx="82554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rPr>
                        <m:t>Uncertainty</m:t>
                      </m:r>
                    </m:oMath>
                  </m:oMathPara>
                </a14:m>
                <a:endParaRPr lang="en-US" sz="1200" dirty="0"/>
              </a:p>
            </p:txBody>
          </p:sp>
        </mc:Choice>
        <mc:Fallback xmlns="">
          <p:sp>
            <p:nvSpPr>
              <p:cNvPr id="29" name="TextBox 28">
                <a:extLst>
                  <a:ext uri="{FF2B5EF4-FFF2-40B4-BE49-F238E27FC236}">
                    <a16:creationId xmlns:a16="http://schemas.microsoft.com/office/drawing/2014/main" id="{F55EA164-75C9-5C04-7A74-C4805E2F628F}"/>
                  </a:ext>
                </a:extLst>
              </p:cNvPr>
              <p:cNvSpPr txBox="1">
                <a:spLocks noRot="1" noChangeAspect="1" noMove="1" noResize="1" noEditPoints="1" noAdjustHandles="1" noChangeArrowheads="1" noChangeShapeType="1" noTextEdit="1"/>
              </p:cNvSpPr>
              <p:nvPr/>
            </p:nvSpPr>
            <p:spPr>
              <a:xfrm>
                <a:off x="8839414" y="1752750"/>
                <a:ext cx="825547" cy="184666"/>
              </a:xfrm>
              <a:prstGeom prst="rect">
                <a:avLst/>
              </a:prstGeom>
              <a:blipFill>
                <a:blip r:embed="rId14"/>
                <a:stretch>
                  <a:fillRect l="-4444" r="-5185" b="-36667"/>
                </a:stretch>
              </a:blipFill>
            </p:spPr>
            <p:txBody>
              <a:bodyPr/>
              <a:lstStyle/>
              <a:p>
                <a:r>
                  <a:rPr lang="en-US">
                    <a:noFill/>
                  </a:rPr>
                  <a:t> </a:t>
                </a:r>
              </a:p>
            </p:txBody>
          </p:sp>
        </mc:Fallback>
      </mc:AlternateContent>
    </p:spTree>
    <p:extLst>
      <p:ext uri="{BB962C8B-B14F-4D97-AF65-F5344CB8AC3E}">
        <p14:creationId xmlns:p14="http://schemas.microsoft.com/office/powerpoint/2010/main" val="239566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C847A0-1EF2-38A8-A468-A76446DDA67D}"/>
              </a:ext>
            </a:extLst>
          </p:cNvPr>
          <p:cNvSpPr>
            <a:spLocks noGrp="1"/>
          </p:cNvSpPr>
          <p:nvPr>
            <p:ph type="sldNum" sz="quarter" idx="10"/>
          </p:nvPr>
        </p:nvSpPr>
        <p:spPr/>
        <p:txBody>
          <a:bodyPr/>
          <a:lstStyle/>
          <a:p>
            <a:pPr>
              <a:defRPr/>
            </a:pPr>
            <a:fld id="{D68E8870-17DE-45C4-A8DD-7644B2422933}" type="slidenum">
              <a:rPr lang="en-US" smtClean="0"/>
              <a:pPr>
                <a:defRPr/>
              </a:pPr>
              <a:t>24</a:t>
            </a:fld>
            <a:endParaRPr lang="en-US"/>
          </a:p>
        </p:txBody>
      </p:sp>
      <p:sp>
        <p:nvSpPr>
          <p:cNvPr id="3" name="Title 2">
            <a:extLst>
              <a:ext uri="{FF2B5EF4-FFF2-40B4-BE49-F238E27FC236}">
                <a16:creationId xmlns:a16="http://schemas.microsoft.com/office/drawing/2014/main" id="{83F33891-DE84-3F56-2192-6851C5E0DD84}"/>
              </a:ext>
            </a:extLst>
          </p:cNvPr>
          <p:cNvSpPr>
            <a:spLocks noGrp="1"/>
          </p:cNvSpPr>
          <p:nvPr>
            <p:ph type="title"/>
          </p:nvPr>
        </p:nvSpPr>
        <p:spPr/>
        <p:txBody>
          <a:bodyPr/>
          <a:lstStyle/>
          <a:p>
            <a:r>
              <a:rPr lang="en-US"/>
              <a:t>Results</a:t>
            </a:r>
          </a:p>
        </p:txBody>
      </p:sp>
      <p:pic>
        <p:nvPicPr>
          <p:cNvPr id="31" name="Picture 30">
            <a:extLst>
              <a:ext uri="{FF2B5EF4-FFF2-40B4-BE49-F238E27FC236}">
                <a16:creationId xmlns:a16="http://schemas.microsoft.com/office/drawing/2014/main" id="{73449896-D442-97BD-4AE8-39D037F08C74}"/>
              </a:ext>
            </a:extLst>
          </p:cNvPr>
          <p:cNvPicPr>
            <a:picLocks noChangeAspect="1"/>
          </p:cNvPicPr>
          <p:nvPr/>
        </p:nvPicPr>
        <p:blipFill>
          <a:blip r:embed="rId2"/>
          <a:srcRect l="61077" t="5336" b="22444"/>
          <a:stretch/>
        </p:blipFill>
        <p:spPr>
          <a:xfrm>
            <a:off x="2758467" y="1527955"/>
            <a:ext cx="4878211" cy="4629054"/>
          </a:xfrm>
          <a:prstGeom prst="rect">
            <a:avLst/>
          </a:prstGeom>
        </p:spPr>
      </p:pic>
      <p:sp>
        <p:nvSpPr>
          <p:cNvPr id="32" name="TextBox 31">
            <a:extLst>
              <a:ext uri="{FF2B5EF4-FFF2-40B4-BE49-F238E27FC236}">
                <a16:creationId xmlns:a16="http://schemas.microsoft.com/office/drawing/2014/main" id="{27E2F6FC-0FD9-12DA-2333-F5BE95D18B1D}"/>
              </a:ext>
            </a:extLst>
          </p:cNvPr>
          <p:cNvSpPr txBox="1"/>
          <p:nvPr/>
        </p:nvSpPr>
        <p:spPr>
          <a:xfrm>
            <a:off x="3484262" y="1127845"/>
            <a:ext cx="3760909" cy="400110"/>
          </a:xfrm>
          <a:prstGeom prst="rect">
            <a:avLst/>
          </a:prstGeom>
          <a:noFill/>
        </p:spPr>
        <p:txBody>
          <a:bodyPr wrap="square">
            <a:spAutoFit/>
          </a:bodyPr>
          <a:lstStyle/>
          <a:p>
            <a:pPr algn="ctr"/>
            <a:r>
              <a:rPr lang="en-US" sz="2000" dirty="0"/>
              <a:t>Neural Network Classifier</a:t>
            </a:r>
          </a:p>
        </p:txBody>
      </p:sp>
      <p:sp>
        <p:nvSpPr>
          <p:cNvPr id="13" name="TextBox 12">
            <a:extLst>
              <a:ext uri="{FF2B5EF4-FFF2-40B4-BE49-F238E27FC236}">
                <a16:creationId xmlns:a16="http://schemas.microsoft.com/office/drawing/2014/main" id="{A5F076FB-63A2-A850-3194-C7AC53739016}"/>
              </a:ext>
            </a:extLst>
          </p:cNvPr>
          <p:cNvSpPr txBox="1"/>
          <p:nvPr/>
        </p:nvSpPr>
        <p:spPr>
          <a:xfrm>
            <a:off x="7930097" y="3895120"/>
            <a:ext cx="3368104" cy="738664"/>
          </a:xfrm>
          <a:prstGeom prst="rect">
            <a:avLst/>
          </a:prstGeom>
          <a:noFill/>
        </p:spPr>
        <p:txBody>
          <a:bodyPr wrap="square">
            <a:spAutoFit/>
          </a:bodyPr>
          <a:lstStyle/>
          <a:p>
            <a:pPr algn="just"/>
            <a:r>
              <a:rPr lang="en-US" sz="1400" dirty="0">
                <a:latin typeface="+mn-lt"/>
              </a:rPr>
              <a:t>The neural network attempted to classify 20% of the Fashion-MNIST samples with nearly 100% confidence.</a:t>
            </a:r>
          </a:p>
        </p:txBody>
      </p:sp>
      <p:sp>
        <p:nvSpPr>
          <p:cNvPr id="15" name="Left Brace 14">
            <a:extLst>
              <a:ext uri="{FF2B5EF4-FFF2-40B4-BE49-F238E27FC236}">
                <a16:creationId xmlns:a16="http://schemas.microsoft.com/office/drawing/2014/main" id="{F3C8743A-6059-A53B-CB5E-27E8EAC87C8A}"/>
              </a:ext>
            </a:extLst>
          </p:cNvPr>
          <p:cNvSpPr/>
          <p:nvPr/>
        </p:nvSpPr>
        <p:spPr bwMode="auto">
          <a:xfrm rot="10800000">
            <a:off x="7621267" y="3831151"/>
            <a:ext cx="261686" cy="846783"/>
          </a:xfrm>
          <a:prstGeom prst="leftBrace">
            <a:avLst>
              <a:gd name="adj1" fmla="val 8333"/>
              <a:gd name="adj2" fmla="val 52979"/>
            </a:avLst>
          </a:prstGeom>
          <a:ln>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56893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3449896-D442-97BD-4AE8-39D037F08C74}"/>
              </a:ext>
            </a:extLst>
          </p:cNvPr>
          <p:cNvPicPr>
            <a:picLocks noChangeAspect="1"/>
          </p:cNvPicPr>
          <p:nvPr/>
        </p:nvPicPr>
        <p:blipFill>
          <a:blip r:embed="rId2"/>
          <a:srcRect t="5336" r="38247"/>
          <a:stretch/>
        </p:blipFill>
        <p:spPr>
          <a:xfrm>
            <a:off x="222636" y="1144314"/>
            <a:ext cx="6849129" cy="5369661"/>
          </a:xfrm>
          <a:prstGeom prst="rect">
            <a:avLst/>
          </a:prstGeom>
        </p:spPr>
      </p:pic>
      <p:sp>
        <p:nvSpPr>
          <p:cNvPr id="2" name="Slide Number Placeholder 1">
            <a:extLst>
              <a:ext uri="{FF2B5EF4-FFF2-40B4-BE49-F238E27FC236}">
                <a16:creationId xmlns:a16="http://schemas.microsoft.com/office/drawing/2014/main" id="{31C847A0-1EF2-38A8-A468-A76446DDA67D}"/>
              </a:ext>
            </a:extLst>
          </p:cNvPr>
          <p:cNvSpPr>
            <a:spLocks noGrp="1"/>
          </p:cNvSpPr>
          <p:nvPr>
            <p:ph type="sldNum" sz="quarter" idx="10"/>
          </p:nvPr>
        </p:nvSpPr>
        <p:spPr/>
        <p:txBody>
          <a:bodyPr/>
          <a:lstStyle/>
          <a:p>
            <a:pPr>
              <a:defRPr/>
            </a:pPr>
            <a:fld id="{D68E8870-17DE-45C4-A8DD-7644B2422933}" type="slidenum">
              <a:rPr lang="en-US" smtClean="0"/>
              <a:pPr>
                <a:defRPr/>
              </a:pPr>
              <a:t>25</a:t>
            </a:fld>
            <a:endParaRPr lang="en-US"/>
          </a:p>
        </p:txBody>
      </p:sp>
      <p:sp>
        <p:nvSpPr>
          <p:cNvPr id="3" name="Title 2">
            <a:extLst>
              <a:ext uri="{FF2B5EF4-FFF2-40B4-BE49-F238E27FC236}">
                <a16:creationId xmlns:a16="http://schemas.microsoft.com/office/drawing/2014/main" id="{83F33891-DE84-3F56-2192-6851C5E0DD84}"/>
              </a:ext>
            </a:extLst>
          </p:cNvPr>
          <p:cNvSpPr>
            <a:spLocks noGrp="1"/>
          </p:cNvSpPr>
          <p:nvPr>
            <p:ph type="title"/>
          </p:nvPr>
        </p:nvSpPr>
        <p:spPr/>
        <p:txBody>
          <a:bodyPr/>
          <a:lstStyle/>
          <a:p>
            <a:r>
              <a:rPr lang="en-US"/>
              <a:t>Results</a:t>
            </a:r>
          </a:p>
        </p:txBody>
      </p:sp>
      <p:sp>
        <p:nvSpPr>
          <p:cNvPr id="33" name="TextBox 32">
            <a:extLst>
              <a:ext uri="{FF2B5EF4-FFF2-40B4-BE49-F238E27FC236}">
                <a16:creationId xmlns:a16="http://schemas.microsoft.com/office/drawing/2014/main" id="{9D74B8CC-13B4-001D-9001-963468013E03}"/>
              </a:ext>
            </a:extLst>
          </p:cNvPr>
          <p:cNvSpPr txBox="1"/>
          <p:nvPr/>
        </p:nvSpPr>
        <p:spPr>
          <a:xfrm>
            <a:off x="2650777" y="801472"/>
            <a:ext cx="3760909" cy="400110"/>
          </a:xfrm>
          <a:prstGeom prst="rect">
            <a:avLst/>
          </a:prstGeom>
          <a:noFill/>
        </p:spPr>
        <p:txBody>
          <a:bodyPr wrap="square">
            <a:spAutoFit/>
          </a:bodyPr>
          <a:lstStyle/>
          <a:p>
            <a:pPr algn="ctr"/>
            <a:r>
              <a:rPr lang="en-US" sz="2000" dirty="0"/>
              <a:t>Our Approach</a:t>
            </a:r>
          </a:p>
        </p:txBody>
      </p:sp>
      <p:graphicFrame>
        <p:nvGraphicFramePr>
          <p:cNvPr id="29" name="Content Placeholder 28">
            <a:extLst>
              <a:ext uri="{FF2B5EF4-FFF2-40B4-BE49-F238E27FC236}">
                <a16:creationId xmlns:a16="http://schemas.microsoft.com/office/drawing/2014/main" id="{7070A6BC-0EB2-F418-B1EB-5E131A5ADF2A}"/>
              </a:ext>
            </a:extLst>
          </p:cNvPr>
          <p:cNvGraphicFramePr>
            <a:graphicFrameLocks noGrp="1"/>
          </p:cNvGraphicFramePr>
          <p:nvPr>
            <p:ph sz="quarter" idx="11"/>
            <p:extLst>
              <p:ext uri="{D42A27DB-BD31-4B8C-83A1-F6EECF244321}">
                <p14:modId xmlns:p14="http://schemas.microsoft.com/office/powerpoint/2010/main" val="3057910078"/>
              </p:ext>
            </p:extLst>
          </p:nvPr>
        </p:nvGraphicFramePr>
        <p:xfrm>
          <a:off x="7071766" y="2375195"/>
          <a:ext cx="4992099" cy="2042160"/>
        </p:xfrm>
        <a:graphic>
          <a:graphicData uri="http://schemas.openxmlformats.org/drawingml/2006/table">
            <a:tbl>
              <a:tblPr firstRow="1" firstCol="1" bandRow="1">
                <a:tableStyleId>{7E9639D4-E3E2-4D34-9284-5A2195B3D0D7}</a:tableStyleId>
              </a:tblPr>
              <a:tblGrid>
                <a:gridCol w="690779">
                  <a:extLst>
                    <a:ext uri="{9D8B030D-6E8A-4147-A177-3AD203B41FA5}">
                      <a16:colId xmlns:a16="http://schemas.microsoft.com/office/drawing/2014/main" val="2333748790"/>
                    </a:ext>
                  </a:extLst>
                </a:gridCol>
                <a:gridCol w="983404">
                  <a:extLst>
                    <a:ext uri="{9D8B030D-6E8A-4147-A177-3AD203B41FA5}">
                      <a16:colId xmlns:a16="http://schemas.microsoft.com/office/drawing/2014/main" val="2421372089"/>
                    </a:ext>
                  </a:extLst>
                </a:gridCol>
                <a:gridCol w="1026160">
                  <a:extLst>
                    <a:ext uri="{9D8B030D-6E8A-4147-A177-3AD203B41FA5}">
                      <a16:colId xmlns:a16="http://schemas.microsoft.com/office/drawing/2014/main" val="3326618426"/>
                    </a:ext>
                  </a:extLst>
                </a:gridCol>
                <a:gridCol w="1180084">
                  <a:extLst>
                    <a:ext uri="{9D8B030D-6E8A-4147-A177-3AD203B41FA5}">
                      <a16:colId xmlns:a16="http://schemas.microsoft.com/office/drawing/2014/main" val="252922074"/>
                    </a:ext>
                  </a:extLst>
                </a:gridCol>
                <a:gridCol w="1111672">
                  <a:extLst>
                    <a:ext uri="{9D8B030D-6E8A-4147-A177-3AD203B41FA5}">
                      <a16:colId xmlns:a16="http://schemas.microsoft.com/office/drawing/2014/main" val="1010676456"/>
                    </a:ext>
                  </a:extLst>
                </a:gridCol>
              </a:tblGrid>
              <a:tr h="274320">
                <a:tc>
                  <a:txBody>
                    <a:bodyPr/>
                    <a:lstStyle/>
                    <a:p>
                      <a:pPr marL="0" marR="0" algn="ctr">
                        <a:spcBef>
                          <a:spcPts val="0"/>
                        </a:spcBef>
                        <a:spcAft>
                          <a:spcPts val="0"/>
                        </a:spcAft>
                      </a:pPr>
                      <a:r>
                        <a:rPr lang="en-US" sz="1000">
                          <a:effectLst/>
                        </a:rPr>
                        <a:t>Dataset</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dirty="0">
                          <a:effectLst/>
                        </a:rPr>
                        <a:t>Model</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Raw Accuracy (%)</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dirty="0">
                          <a:effectLst/>
                        </a:rPr>
                        <a:t>Accuracy After Rejection (%)</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Reject Rate (%)</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506937926"/>
                  </a:ext>
                </a:extLst>
              </a:tr>
              <a:tr h="274320">
                <a:tc rowSpan="2">
                  <a:txBody>
                    <a:bodyPr/>
                    <a:lstStyle/>
                    <a:p>
                      <a:pPr marL="0" marR="0">
                        <a:spcBef>
                          <a:spcPts val="0"/>
                        </a:spcBef>
                        <a:spcAft>
                          <a:spcPts val="0"/>
                        </a:spcAft>
                      </a:pPr>
                      <a:r>
                        <a:rPr lang="en-US" sz="1000">
                          <a:effectLst/>
                        </a:rPr>
                        <a:t>Clean-MNIST</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00">
                          <a:effectLst/>
                        </a:rPr>
                        <a:t>Neural Network</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98.9</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99.3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8090296"/>
                  </a:ext>
                </a:extLst>
              </a:tr>
              <a:tr h="274320">
                <a:tc vMerge="1">
                  <a:txBody>
                    <a:bodyPr/>
                    <a:lstStyle/>
                    <a:p>
                      <a:endParaRPr lang="en-US"/>
                    </a:p>
                  </a:txBody>
                  <a:tcPr/>
                </a:tc>
                <a:tc>
                  <a:txBody>
                    <a:bodyPr/>
                    <a:lstStyle/>
                    <a:p>
                      <a:pPr marL="0" marR="0">
                        <a:spcBef>
                          <a:spcPts val="0"/>
                        </a:spcBef>
                        <a:spcAft>
                          <a:spcPts val="0"/>
                        </a:spcAft>
                      </a:pPr>
                      <a:r>
                        <a:rPr lang="en-US" sz="1000" dirty="0">
                          <a:effectLst/>
                        </a:rPr>
                        <a:t>Our Approach</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98.6</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99.8</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14.1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94390553"/>
                  </a:ext>
                </a:extLst>
              </a:tr>
              <a:tr h="274320">
                <a:tc rowSpan="2">
                  <a:txBody>
                    <a:bodyPr/>
                    <a:lstStyle/>
                    <a:p>
                      <a:pPr marL="0" marR="0">
                        <a:spcBef>
                          <a:spcPts val="0"/>
                        </a:spcBef>
                        <a:spcAft>
                          <a:spcPts val="0"/>
                        </a:spcAft>
                      </a:pPr>
                      <a:r>
                        <a:rPr lang="en-US" sz="1000">
                          <a:effectLst/>
                        </a:rPr>
                        <a:t>Dirty-MNIST</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00">
                          <a:effectLst/>
                        </a:rPr>
                        <a:t>Neural Network</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72.8</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80.3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24.9</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9241975"/>
                  </a:ext>
                </a:extLst>
              </a:tr>
              <a:tr h="274320">
                <a:tc vMerge="1">
                  <a:txBody>
                    <a:bodyPr/>
                    <a:lstStyle/>
                    <a:p>
                      <a:endParaRPr lang="en-US"/>
                    </a:p>
                  </a:txBody>
                  <a:tcPr/>
                </a:tc>
                <a:tc>
                  <a:txBody>
                    <a:bodyPr/>
                    <a:lstStyle/>
                    <a:p>
                      <a:pPr marL="0" marR="0">
                        <a:spcBef>
                          <a:spcPts val="0"/>
                        </a:spcBef>
                        <a:spcAft>
                          <a:spcPts val="0"/>
                        </a:spcAft>
                      </a:pPr>
                      <a:r>
                        <a:rPr lang="en-US" sz="1000" dirty="0">
                          <a:effectLst/>
                        </a:rPr>
                        <a:t>Our Approach</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64.6</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87.4</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80.8</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43318305"/>
                  </a:ext>
                </a:extLst>
              </a:tr>
              <a:tr h="274320">
                <a:tc rowSpan="2">
                  <a:txBody>
                    <a:bodyPr/>
                    <a:lstStyle/>
                    <a:p>
                      <a:pPr marL="0" marR="0">
                        <a:spcBef>
                          <a:spcPts val="0"/>
                        </a:spcBef>
                        <a:spcAft>
                          <a:spcPts val="0"/>
                        </a:spcAft>
                      </a:pPr>
                      <a:r>
                        <a:rPr lang="en-US" sz="1000">
                          <a:effectLst/>
                        </a:rPr>
                        <a:t>Fashion-MNIST</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00">
                          <a:effectLst/>
                        </a:rPr>
                        <a:t>Neural Network</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80.0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92891170"/>
                  </a:ext>
                </a:extLst>
              </a:tr>
              <a:tr h="274320">
                <a:tc vMerge="1">
                  <a:txBody>
                    <a:bodyPr/>
                    <a:lstStyle/>
                    <a:p>
                      <a:endParaRPr lang="en-US"/>
                    </a:p>
                  </a:txBody>
                  <a:tcPr/>
                </a:tc>
                <a:tc>
                  <a:txBody>
                    <a:bodyPr/>
                    <a:lstStyle/>
                    <a:p>
                      <a:pPr marL="0" marR="0">
                        <a:spcBef>
                          <a:spcPts val="0"/>
                        </a:spcBef>
                        <a:spcAft>
                          <a:spcPts val="0"/>
                        </a:spcAft>
                      </a:pPr>
                      <a:r>
                        <a:rPr lang="en-US" sz="1000" dirty="0">
                          <a:effectLst/>
                        </a:rPr>
                        <a:t>Our Approach</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99.9</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29714987"/>
                  </a:ext>
                </a:extLst>
              </a:tr>
            </a:tbl>
          </a:graphicData>
        </a:graphic>
      </p:graphicFrame>
      <p:sp>
        <p:nvSpPr>
          <p:cNvPr id="43" name="TextBox 42">
            <a:extLst>
              <a:ext uri="{FF2B5EF4-FFF2-40B4-BE49-F238E27FC236}">
                <a16:creationId xmlns:a16="http://schemas.microsoft.com/office/drawing/2014/main" id="{8EE71CD7-2252-5E1B-5A47-C4BB3622DD48}"/>
              </a:ext>
            </a:extLst>
          </p:cNvPr>
          <p:cNvSpPr txBox="1"/>
          <p:nvPr/>
        </p:nvSpPr>
        <p:spPr>
          <a:xfrm>
            <a:off x="8552717" y="976807"/>
            <a:ext cx="3511148" cy="1200329"/>
          </a:xfrm>
          <a:prstGeom prst="rect">
            <a:avLst/>
          </a:prstGeom>
          <a:noFill/>
          <a:ln w="38100">
            <a:solidFill>
              <a:schemeClr val="tx1"/>
            </a:solidFill>
          </a:ln>
        </p:spPr>
        <p:txBody>
          <a:bodyPr wrap="square">
            <a:spAutoFit/>
          </a:bodyPr>
          <a:lstStyle/>
          <a:p>
            <a:pPr algn="just"/>
            <a:r>
              <a:rPr lang="en-US" sz="1200"/>
              <a:t>Ultimately, the thresholds indicate risk tolerance. Some tasks have severe consequences for false-positives (weapons targeting, medical diagnosis), one may want to turn up the thresholds and pass anything with middling certainty over to a human reviewer. </a:t>
            </a:r>
          </a:p>
        </p:txBody>
      </p:sp>
      <p:sp>
        <p:nvSpPr>
          <p:cNvPr id="11" name="TextBox 10">
            <a:extLst>
              <a:ext uri="{FF2B5EF4-FFF2-40B4-BE49-F238E27FC236}">
                <a16:creationId xmlns:a16="http://schemas.microsoft.com/office/drawing/2014/main" id="{8CB58B09-2845-77D2-35A8-19EB4C4EEA4A}"/>
              </a:ext>
            </a:extLst>
          </p:cNvPr>
          <p:cNvSpPr txBox="1"/>
          <p:nvPr/>
        </p:nvSpPr>
        <p:spPr>
          <a:xfrm>
            <a:off x="9192740" y="4817885"/>
            <a:ext cx="2871125" cy="954107"/>
          </a:xfrm>
          <a:prstGeom prst="rect">
            <a:avLst/>
          </a:prstGeom>
          <a:noFill/>
        </p:spPr>
        <p:txBody>
          <a:bodyPr wrap="square">
            <a:spAutoFit/>
          </a:bodyPr>
          <a:lstStyle/>
          <a:p>
            <a:r>
              <a:rPr lang="en-US" sz="1400" dirty="0">
                <a:effectLst/>
                <a:latin typeface="+mn-lt"/>
                <a:ea typeface="Times New Roman" panose="02020603050405020304" pitchFamily="18" charset="0"/>
              </a:rPr>
              <a:t>After rejecting ambiguous and OOD samples from the test set, the accuracy of our approach exceeds the neural network.</a:t>
            </a:r>
          </a:p>
        </p:txBody>
      </p:sp>
      <p:sp>
        <p:nvSpPr>
          <p:cNvPr id="14" name="Left Brace 13">
            <a:extLst>
              <a:ext uri="{FF2B5EF4-FFF2-40B4-BE49-F238E27FC236}">
                <a16:creationId xmlns:a16="http://schemas.microsoft.com/office/drawing/2014/main" id="{4E1FBF0D-3EB7-1A39-980E-3476E1FB2F02}"/>
              </a:ext>
            </a:extLst>
          </p:cNvPr>
          <p:cNvSpPr/>
          <p:nvPr/>
        </p:nvSpPr>
        <p:spPr bwMode="auto">
          <a:xfrm rot="16200000">
            <a:off x="10237658" y="4313331"/>
            <a:ext cx="261686" cy="747422"/>
          </a:xfrm>
          <a:prstGeom prst="leftBrace">
            <a:avLst>
              <a:gd name="adj1" fmla="val 8333"/>
              <a:gd name="adj2" fmla="val 52979"/>
            </a:avLst>
          </a:prstGeom>
          <a:ln>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568059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AA595F-8B0F-E484-2ABD-4F6D83726924}"/>
              </a:ext>
            </a:extLst>
          </p:cNvPr>
          <p:cNvSpPr>
            <a:spLocks noGrp="1"/>
          </p:cNvSpPr>
          <p:nvPr>
            <p:ph type="sldNum" sz="quarter" idx="10"/>
          </p:nvPr>
        </p:nvSpPr>
        <p:spPr/>
        <p:txBody>
          <a:bodyPr/>
          <a:lstStyle/>
          <a:p>
            <a:pPr>
              <a:defRPr/>
            </a:pPr>
            <a:fld id="{D68E8870-17DE-45C4-A8DD-7644B2422933}" type="slidenum">
              <a:rPr lang="en-US" smtClean="0"/>
              <a:pPr>
                <a:defRPr/>
              </a:pPr>
              <a:t>26</a:t>
            </a:fld>
            <a:endParaRPr lang="en-US"/>
          </a:p>
        </p:txBody>
      </p:sp>
      <p:sp>
        <p:nvSpPr>
          <p:cNvPr id="3" name="Title 2">
            <a:extLst>
              <a:ext uri="{FF2B5EF4-FFF2-40B4-BE49-F238E27FC236}">
                <a16:creationId xmlns:a16="http://schemas.microsoft.com/office/drawing/2014/main" id="{714B857C-D23E-C09F-B2B0-694D01841E86}"/>
              </a:ext>
            </a:extLst>
          </p:cNvPr>
          <p:cNvSpPr>
            <a:spLocks noGrp="1"/>
          </p:cNvSpPr>
          <p:nvPr>
            <p:ph type="title"/>
          </p:nvPr>
        </p:nvSpPr>
        <p:spPr/>
        <p:txBody>
          <a:bodyPr/>
          <a:lstStyle/>
          <a:p>
            <a:r>
              <a:rPr lang="en-US"/>
              <a:t>Results</a:t>
            </a:r>
          </a:p>
        </p:txBody>
      </p:sp>
      <p:grpSp>
        <p:nvGrpSpPr>
          <p:cNvPr id="5" name="Group 4">
            <a:extLst>
              <a:ext uri="{FF2B5EF4-FFF2-40B4-BE49-F238E27FC236}">
                <a16:creationId xmlns:a16="http://schemas.microsoft.com/office/drawing/2014/main" id="{A229B199-C91B-322F-FFAF-9B69F9FB17BF}"/>
              </a:ext>
            </a:extLst>
          </p:cNvPr>
          <p:cNvGrpSpPr>
            <a:grpSpLocks noChangeAspect="1"/>
          </p:cNvGrpSpPr>
          <p:nvPr/>
        </p:nvGrpSpPr>
        <p:grpSpPr>
          <a:xfrm>
            <a:off x="6300005" y="1370951"/>
            <a:ext cx="4959820" cy="2880360"/>
            <a:chOff x="0" y="0"/>
            <a:chExt cx="5038725" cy="2926080"/>
          </a:xfrm>
        </p:grpSpPr>
        <p:pic>
          <p:nvPicPr>
            <p:cNvPr id="6" name="Picture 5" descr="A graph of different colored lines&#10;&#10;Description automatically generated">
              <a:extLst>
                <a:ext uri="{FF2B5EF4-FFF2-40B4-BE49-F238E27FC236}">
                  <a16:creationId xmlns:a16="http://schemas.microsoft.com/office/drawing/2014/main" id="{AA188E11-5D98-62D2-53D6-C26030E50DFF}"/>
                </a:ext>
              </a:extLst>
            </p:cNvPr>
            <p:cNvPicPr>
              <a:picLocks noChangeAspect="1"/>
            </p:cNvPicPr>
            <p:nvPr/>
          </p:nvPicPr>
          <p:blipFill rotWithShape="1">
            <a:blip r:embed="rId2">
              <a:extLst>
                <a:ext uri="{28A0092B-C50C-407E-A947-70E740481C1C}">
                  <a14:useLocalDpi xmlns:a14="http://schemas.microsoft.com/office/drawing/2010/main" val="0"/>
                </a:ext>
              </a:extLst>
            </a:blip>
            <a:srcRect r="25274"/>
            <a:stretch/>
          </p:blipFill>
          <p:spPr bwMode="auto">
            <a:xfrm>
              <a:off x="0" y="0"/>
              <a:ext cx="2697480" cy="2926080"/>
            </a:xfrm>
            <a:prstGeom prst="rect">
              <a:avLst/>
            </a:prstGeom>
            <a:ln>
              <a:noFill/>
            </a:ln>
            <a:extLst>
              <a:ext uri="{53640926-AAD7-44D8-BBD7-CCE9431645EC}">
                <a14:shadowObscured xmlns:a14="http://schemas.microsoft.com/office/drawing/2010/main"/>
              </a:ext>
            </a:extLst>
          </p:spPr>
        </p:pic>
        <p:pic>
          <p:nvPicPr>
            <p:cNvPr id="7" name="Picture 6" descr="A graph of different colored lines&#10;&#10;Description automatically generated">
              <a:extLst>
                <a:ext uri="{FF2B5EF4-FFF2-40B4-BE49-F238E27FC236}">
                  <a16:creationId xmlns:a16="http://schemas.microsoft.com/office/drawing/2014/main" id="{7543E69E-A8F0-AE54-934B-8954D3E8C10D}"/>
                </a:ext>
              </a:extLst>
            </p:cNvPr>
            <p:cNvPicPr>
              <a:picLocks noChangeAspect="1"/>
            </p:cNvPicPr>
            <p:nvPr/>
          </p:nvPicPr>
          <p:blipFill rotWithShape="1">
            <a:blip r:embed="rId3">
              <a:extLst>
                <a:ext uri="{28A0092B-C50C-407E-A947-70E740481C1C}">
                  <a14:useLocalDpi xmlns:a14="http://schemas.microsoft.com/office/drawing/2010/main" val="0"/>
                </a:ext>
              </a:extLst>
            </a:blip>
            <a:srcRect l="4329" r="24848"/>
            <a:stretch/>
          </p:blipFill>
          <p:spPr bwMode="auto">
            <a:xfrm>
              <a:off x="2490717" y="0"/>
              <a:ext cx="2548008" cy="2925445"/>
            </a:xfrm>
            <a:prstGeom prst="rect">
              <a:avLst/>
            </a:prstGeom>
            <a:ln>
              <a:noFill/>
            </a:ln>
            <a:extLst>
              <a:ext uri="{53640926-AAD7-44D8-BBD7-CCE9431645EC}">
                <a14:shadowObscured xmlns:a14="http://schemas.microsoft.com/office/drawing/2010/main"/>
              </a:ext>
            </a:extLst>
          </p:spPr>
        </p:pic>
        <p:pic>
          <p:nvPicPr>
            <p:cNvPr id="8" name="Picture 7" descr="A graph of different colored lines&#10;&#10;Description automatically generated">
              <a:extLst>
                <a:ext uri="{FF2B5EF4-FFF2-40B4-BE49-F238E27FC236}">
                  <a16:creationId xmlns:a16="http://schemas.microsoft.com/office/drawing/2014/main" id="{05239CA8-B498-EF53-65C2-E9640783BD28}"/>
                </a:ext>
              </a:extLst>
            </p:cNvPr>
            <p:cNvPicPr>
              <a:picLocks noChangeAspect="1"/>
            </p:cNvPicPr>
            <p:nvPr/>
          </p:nvPicPr>
          <p:blipFill rotWithShape="1">
            <a:blip r:embed="rId3">
              <a:extLst>
                <a:ext uri="{28A0092B-C50C-407E-A947-70E740481C1C}">
                  <a14:useLocalDpi xmlns:a14="http://schemas.microsoft.com/office/drawing/2010/main" val="0"/>
                </a:ext>
              </a:extLst>
            </a:blip>
            <a:srcRect l="75683" t="43640" r="1817" b="43968"/>
            <a:stretch/>
          </p:blipFill>
          <p:spPr bwMode="auto">
            <a:xfrm>
              <a:off x="488154" y="47626"/>
              <a:ext cx="808990" cy="362332"/>
            </a:xfrm>
            <a:prstGeom prst="rect">
              <a:avLst/>
            </a:prstGeom>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016B1FEE-7239-ED31-94A8-FE9B4EC2D2A3}"/>
              </a:ext>
            </a:extLst>
          </p:cNvPr>
          <p:cNvGrpSpPr>
            <a:grpSpLocks noChangeAspect="1"/>
          </p:cNvGrpSpPr>
          <p:nvPr/>
        </p:nvGrpSpPr>
        <p:grpSpPr>
          <a:xfrm>
            <a:off x="860809" y="1370951"/>
            <a:ext cx="5022229" cy="2880360"/>
            <a:chOff x="0" y="0"/>
            <a:chExt cx="5099875" cy="2925445"/>
          </a:xfrm>
        </p:grpSpPr>
        <p:pic>
          <p:nvPicPr>
            <p:cNvPr id="10" name="Picture 9" descr="A graph of a fashion model&#10;&#10;Description automatically generated with medium confidence">
              <a:extLst>
                <a:ext uri="{FF2B5EF4-FFF2-40B4-BE49-F238E27FC236}">
                  <a16:creationId xmlns:a16="http://schemas.microsoft.com/office/drawing/2014/main" id="{1FCFB16C-5ACA-816A-D180-F2C7EA3B974D}"/>
                </a:ext>
              </a:extLst>
            </p:cNvPr>
            <p:cNvPicPr>
              <a:picLocks noChangeAspect="1"/>
            </p:cNvPicPr>
            <p:nvPr/>
          </p:nvPicPr>
          <p:blipFill rotWithShape="1">
            <a:blip r:embed="rId4">
              <a:extLst>
                <a:ext uri="{28A0092B-C50C-407E-A947-70E740481C1C}">
                  <a14:useLocalDpi xmlns:a14="http://schemas.microsoft.com/office/drawing/2010/main" val="0"/>
                </a:ext>
              </a:extLst>
            </a:blip>
            <a:srcRect l="4711" r="27747"/>
            <a:stretch/>
          </p:blipFill>
          <p:spPr bwMode="auto">
            <a:xfrm>
              <a:off x="2654490" y="0"/>
              <a:ext cx="2445385" cy="2925445"/>
            </a:xfrm>
            <a:prstGeom prst="rect">
              <a:avLst/>
            </a:prstGeom>
            <a:ln>
              <a:noFill/>
            </a:ln>
            <a:extLst>
              <a:ext uri="{53640926-AAD7-44D8-BBD7-CCE9431645EC}">
                <a14:shadowObscured xmlns:a14="http://schemas.microsoft.com/office/drawing/2010/main"/>
              </a:ext>
            </a:extLst>
          </p:spPr>
        </p:pic>
        <p:pic>
          <p:nvPicPr>
            <p:cNvPr id="11" name="Picture 10" descr="A graph of a fashion and confidence&#10;&#10;Description automatically generated with medium confidence">
              <a:extLst>
                <a:ext uri="{FF2B5EF4-FFF2-40B4-BE49-F238E27FC236}">
                  <a16:creationId xmlns:a16="http://schemas.microsoft.com/office/drawing/2014/main" id="{B4315756-31C9-1B36-B7CD-473F19012C45}"/>
                </a:ext>
              </a:extLst>
            </p:cNvPr>
            <p:cNvPicPr>
              <a:picLocks noChangeAspect="1"/>
            </p:cNvPicPr>
            <p:nvPr/>
          </p:nvPicPr>
          <p:blipFill rotWithShape="1">
            <a:blip r:embed="rId5">
              <a:extLst>
                <a:ext uri="{28A0092B-C50C-407E-A947-70E740481C1C}">
                  <a14:useLocalDpi xmlns:a14="http://schemas.microsoft.com/office/drawing/2010/main" val="0"/>
                </a:ext>
              </a:extLst>
            </a:blip>
            <a:srcRect r="25084"/>
            <a:stretch/>
          </p:blipFill>
          <p:spPr bwMode="auto">
            <a:xfrm>
              <a:off x="0" y="0"/>
              <a:ext cx="2694940" cy="2925445"/>
            </a:xfrm>
            <a:prstGeom prst="rect">
              <a:avLst/>
            </a:prstGeom>
            <a:ln>
              <a:noFill/>
            </a:ln>
            <a:extLst>
              <a:ext uri="{53640926-AAD7-44D8-BBD7-CCE9431645EC}">
                <a14:shadowObscured xmlns:a14="http://schemas.microsoft.com/office/drawing/2010/main"/>
              </a:ext>
            </a:extLst>
          </p:spPr>
        </p:pic>
        <p:pic>
          <p:nvPicPr>
            <p:cNvPr id="12" name="Picture 11" descr="A graph of a fashion model&#10;&#10;Description automatically generated with medium confidence">
              <a:extLst>
                <a:ext uri="{FF2B5EF4-FFF2-40B4-BE49-F238E27FC236}">
                  <a16:creationId xmlns:a16="http://schemas.microsoft.com/office/drawing/2014/main" id="{4C990037-660B-9312-ED5F-87EE0C7D4DA4}"/>
                </a:ext>
              </a:extLst>
            </p:cNvPr>
            <p:cNvPicPr>
              <a:picLocks noChangeAspect="1"/>
            </p:cNvPicPr>
            <p:nvPr/>
          </p:nvPicPr>
          <p:blipFill rotWithShape="1">
            <a:blip r:embed="rId4">
              <a:extLst>
                <a:ext uri="{28A0092B-C50C-407E-A947-70E740481C1C}">
                  <a14:useLocalDpi xmlns:a14="http://schemas.microsoft.com/office/drawing/2010/main" val="0"/>
                </a:ext>
              </a:extLst>
            </a:blip>
            <a:srcRect l="74061" t="39663" b="41446"/>
            <a:stretch/>
          </p:blipFill>
          <p:spPr bwMode="auto">
            <a:xfrm>
              <a:off x="545911" y="88711"/>
              <a:ext cx="938530" cy="552450"/>
            </a:xfrm>
            <a:prstGeom prst="rect">
              <a:avLst/>
            </a:prstGeom>
            <a:ln>
              <a:noFill/>
            </a:ln>
            <a:extLst>
              <a:ext uri="{53640926-AAD7-44D8-BBD7-CCE9431645EC}">
                <a14:shadowObscured xmlns:a14="http://schemas.microsoft.com/office/drawing/2010/main"/>
              </a:ext>
            </a:extLst>
          </p:spPr>
        </p:pic>
      </p:grpSp>
      <p:sp>
        <p:nvSpPr>
          <p:cNvPr id="13" name="TextBox 12">
            <a:extLst>
              <a:ext uri="{FF2B5EF4-FFF2-40B4-BE49-F238E27FC236}">
                <a16:creationId xmlns:a16="http://schemas.microsoft.com/office/drawing/2014/main" id="{778DE049-BFAE-84AB-D108-CDB2E797945F}"/>
              </a:ext>
            </a:extLst>
          </p:cNvPr>
          <p:cNvSpPr txBox="1"/>
          <p:nvPr/>
        </p:nvSpPr>
        <p:spPr>
          <a:xfrm>
            <a:off x="1634263" y="970841"/>
            <a:ext cx="3760909" cy="400110"/>
          </a:xfrm>
          <a:prstGeom prst="rect">
            <a:avLst/>
          </a:prstGeom>
          <a:noFill/>
        </p:spPr>
        <p:txBody>
          <a:bodyPr wrap="square">
            <a:spAutoFit/>
          </a:bodyPr>
          <a:lstStyle/>
          <a:p>
            <a:pPr algn="ctr"/>
            <a:r>
              <a:rPr lang="en-US" sz="2000"/>
              <a:t>Neural Network Classifier</a:t>
            </a:r>
          </a:p>
        </p:txBody>
      </p:sp>
      <p:sp>
        <p:nvSpPr>
          <p:cNvPr id="14" name="TextBox 13">
            <a:extLst>
              <a:ext uri="{FF2B5EF4-FFF2-40B4-BE49-F238E27FC236}">
                <a16:creationId xmlns:a16="http://schemas.microsoft.com/office/drawing/2014/main" id="{15AFF96A-897F-3815-7D7C-F51E6094C7A7}"/>
              </a:ext>
            </a:extLst>
          </p:cNvPr>
          <p:cNvSpPr txBox="1"/>
          <p:nvPr/>
        </p:nvSpPr>
        <p:spPr>
          <a:xfrm>
            <a:off x="7074788" y="970841"/>
            <a:ext cx="3760909" cy="400110"/>
          </a:xfrm>
          <a:prstGeom prst="rect">
            <a:avLst/>
          </a:prstGeom>
          <a:noFill/>
        </p:spPr>
        <p:txBody>
          <a:bodyPr wrap="square">
            <a:spAutoFit/>
          </a:bodyPr>
          <a:lstStyle/>
          <a:p>
            <a:pPr algn="ctr"/>
            <a:r>
              <a:rPr lang="en-US" sz="2000" dirty="0"/>
              <a:t>Our Approach</a:t>
            </a:r>
          </a:p>
        </p:txBody>
      </p:sp>
      <p:sp>
        <p:nvSpPr>
          <p:cNvPr id="16" name="TextBox 15">
            <a:extLst>
              <a:ext uri="{FF2B5EF4-FFF2-40B4-BE49-F238E27FC236}">
                <a16:creationId xmlns:a16="http://schemas.microsoft.com/office/drawing/2014/main" id="{5DD6BF23-1E81-F48C-4C8B-D90D4A06F10F}"/>
              </a:ext>
            </a:extLst>
          </p:cNvPr>
          <p:cNvSpPr txBox="1"/>
          <p:nvPr/>
        </p:nvSpPr>
        <p:spPr>
          <a:xfrm>
            <a:off x="6441742" y="4250686"/>
            <a:ext cx="5027000" cy="2246769"/>
          </a:xfrm>
          <a:prstGeom prst="rect">
            <a:avLst/>
          </a:prstGeom>
          <a:noFill/>
        </p:spPr>
        <p:txBody>
          <a:bodyPr wrap="square">
            <a:spAutoFit/>
          </a:bodyPr>
          <a:lstStyle/>
          <a:p>
            <a:pPr marL="285750" indent="-285750" algn="just">
              <a:buFont typeface="Arial" panose="020B0604020202020204" pitchFamily="34" charset="0"/>
              <a:buChar char="•"/>
            </a:pPr>
            <a:r>
              <a:rPr lang="en-US" sz="1400" dirty="0">
                <a:effectLst/>
                <a:latin typeface="+mn-lt"/>
                <a:ea typeface="Times New Roman" panose="02020603050405020304" pitchFamily="18" charset="0"/>
              </a:rPr>
              <a:t>Our approach can separate OOD (Fashion-MNIST) from ID (Dirty-MNIST and Clean-MNIST) using confidence as an uncertainty metric. </a:t>
            </a:r>
          </a:p>
          <a:p>
            <a:pPr algn="just"/>
            <a:endParaRPr lang="en-US" sz="1400" dirty="0">
              <a:latin typeface="+mn-lt"/>
              <a:ea typeface="Times New Roman" panose="02020603050405020304" pitchFamily="18" charset="0"/>
            </a:endParaRPr>
          </a:p>
          <a:p>
            <a:pPr marL="285750" indent="-285750" algn="just">
              <a:buFont typeface="Arial" panose="020B0604020202020204" pitchFamily="34" charset="0"/>
              <a:buChar char="•"/>
            </a:pPr>
            <a:r>
              <a:rPr lang="en-US" sz="1400" dirty="0">
                <a:effectLst/>
                <a:latin typeface="+mn-lt"/>
                <a:ea typeface="Times New Roman" panose="02020603050405020304" pitchFamily="18" charset="0"/>
              </a:rPr>
              <a:t>Using the SNR score the model can separate ambiguous samples from clean samples. </a:t>
            </a:r>
          </a:p>
          <a:p>
            <a:pPr marL="285750" indent="-285750" algn="just">
              <a:buFont typeface="Arial" panose="020B0604020202020204" pitchFamily="34" charset="0"/>
              <a:buChar char="•"/>
            </a:pPr>
            <a:endParaRPr lang="en-US" sz="1400" dirty="0">
              <a:latin typeface="+mn-lt"/>
              <a:ea typeface="Times New Roman" panose="02020603050405020304" pitchFamily="18" charset="0"/>
            </a:endParaRPr>
          </a:p>
          <a:p>
            <a:pPr marL="285750" indent="-285750" algn="just">
              <a:buFont typeface="Arial" panose="020B0604020202020204" pitchFamily="34" charset="0"/>
              <a:buChar char="•"/>
            </a:pPr>
            <a:r>
              <a:rPr lang="en-US" sz="1400" dirty="0">
                <a:effectLst/>
                <a:latin typeface="+mn-lt"/>
                <a:ea typeface="Times New Roman" panose="02020603050405020304" pitchFamily="18" charset="0"/>
              </a:rPr>
              <a:t>With these two scores, we reject samples due to high aleatoric uncertainty (high confidence + low SNR) or high epistemic uncertainty (low confidence). </a:t>
            </a:r>
            <a:endParaRPr lang="en-US" sz="1400" dirty="0">
              <a:latin typeface="+mn-lt"/>
            </a:endParaRPr>
          </a:p>
        </p:txBody>
      </p:sp>
      <p:sp>
        <p:nvSpPr>
          <p:cNvPr id="18" name="TextBox 17">
            <a:extLst>
              <a:ext uri="{FF2B5EF4-FFF2-40B4-BE49-F238E27FC236}">
                <a16:creationId xmlns:a16="http://schemas.microsoft.com/office/drawing/2014/main" id="{78DDF352-A460-5D54-E948-DF0291F4BF00}"/>
              </a:ext>
            </a:extLst>
          </p:cNvPr>
          <p:cNvSpPr txBox="1"/>
          <p:nvPr/>
        </p:nvSpPr>
        <p:spPr>
          <a:xfrm>
            <a:off x="860809" y="4262607"/>
            <a:ext cx="5235191" cy="1600438"/>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pPr>
            <a:r>
              <a:rPr lang="en-US" sz="1400" dirty="0">
                <a:effectLst/>
                <a:latin typeface="+mn-lt"/>
                <a:ea typeface="Times New Roman" panose="02020603050405020304" pitchFamily="18" charset="0"/>
              </a:rPr>
              <a:t>The neural network struggles to separate any uncertainty. </a:t>
            </a:r>
          </a:p>
          <a:p>
            <a:pPr marL="285750" marR="0" indent="-285750" algn="just">
              <a:spcBef>
                <a:spcPts val="0"/>
              </a:spcBef>
              <a:spcAft>
                <a:spcPts val="0"/>
              </a:spcAft>
              <a:buFont typeface="Arial" panose="020B0604020202020204" pitchFamily="34" charset="0"/>
              <a:buChar char="•"/>
            </a:pPr>
            <a:endParaRPr lang="en-US" sz="1400" dirty="0">
              <a:effectLst/>
              <a:latin typeface="+mn-lt"/>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400" dirty="0">
                <a:effectLst/>
                <a:latin typeface="+mn-lt"/>
                <a:ea typeface="Times New Roman" panose="02020603050405020304" pitchFamily="18" charset="0"/>
              </a:rPr>
              <a:t>Nearly all Clean-MNIST samples and most Dirty-MNIST samples are predicted with 100% confidence. </a:t>
            </a:r>
          </a:p>
          <a:p>
            <a:pPr marL="285750" marR="0" indent="-285750" algn="just">
              <a:spcBef>
                <a:spcPts val="0"/>
              </a:spcBef>
              <a:spcAft>
                <a:spcPts val="0"/>
              </a:spcAft>
              <a:buFont typeface="Arial" panose="020B0604020202020204" pitchFamily="34" charset="0"/>
              <a:buChar char="•"/>
            </a:pPr>
            <a:endParaRPr lang="en-US" sz="1400" dirty="0">
              <a:latin typeface="+mn-lt"/>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400" dirty="0">
                <a:effectLst/>
                <a:latin typeface="+mn-lt"/>
                <a:ea typeface="Times New Roman" panose="02020603050405020304" pitchFamily="18" charset="0"/>
              </a:rPr>
              <a:t>Even for some Fashion-MNIST samples, the model is 100%</a:t>
            </a:r>
            <a:r>
              <a:rPr lang="en-US" sz="1400" dirty="0">
                <a:latin typeface="+mn-lt"/>
                <a:ea typeface="Times New Roman" panose="02020603050405020304" pitchFamily="18" charset="0"/>
              </a:rPr>
              <a:t> </a:t>
            </a:r>
            <a:r>
              <a:rPr lang="en-US" sz="1400" dirty="0">
                <a:effectLst/>
                <a:latin typeface="+mn-lt"/>
                <a:ea typeface="Times New Roman" panose="02020603050405020304" pitchFamily="18" charset="0"/>
              </a:rPr>
              <a:t>confident in its predictions.</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2439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867BC4-0111-DEB6-6F53-97ECD3208E27}"/>
              </a:ext>
            </a:extLst>
          </p:cNvPr>
          <p:cNvSpPr>
            <a:spLocks noGrp="1"/>
          </p:cNvSpPr>
          <p:nvPr>
            <p:ph type="sldNum" sz="quarter" idx="10"/>
          </p:nvPr>
        </p:nvSpPr>
        <p:spPr/>
        <p:txBody>
          <a:bodyPr/>
          <a:lstStyle/>
          <a:p>
            <a:pPr>
              <a:defRPr/>
            </a:pPr>
            <a:fld id="{D68E8870-17DE-45C4-A8DD-7644B2422933}" type="slidenum">
              <a:rPr lang="en-US" smtClean="0"/>
              <a:pPr>
                <a:defRPr/>
              </a:pPr>
              <a:t>27</a:t>
            </a:fld>
            <a:endParaRPr lang="en-US"/>
          </a:p>
        </p:txBody>
      </p:sp>
      <p:sp>
        <p:nvSpPr>
          <p:cNvPr id="3" name="Title 2">
            <a:extLst>
              <a:ext uri="{FF2B5EF4-FFF2-40B4-BE49-F238E27FC236}">
                <a16:creationId xmlns:a16="http://schemas.microsoft.com/office/drawing/2014/main" id="{22B7BE76-A5F8-5A00-59E3-822106A5455C}"/>
              </a:ext>
            </a:extLst>
          </p:cNvPr>
          <p:cNvSpPr>
            <a:spLocks noGrp="1"/>
          </p:cNvSpPr>
          <p:nvPr>
            <p:ph type="title"/>
          </p:nvPr>
        </p:nvSpPr>
        <p:spPr/>
        <p:txBody>
          <a:bodyPr/>
          <a:lstStyle/>
          <a:p>
            <a:r>
              <a:rPr lang="en-US" dirty="0"/>
              <a:t>Building Common Sense into the Model</a:t>
            </a:r>
          </a:p>
        </p:txBody>
      </p:sp>
      <p:pic>
        <p:nvPicPr>
          <p:cNvPr id="20" name="Picture 19">
            <a:extLst>
              <a:ext uri="{FF2B5EF4-FFF2-40B4-BE49-F238E27FC236}">
                <a16:creationId xmlns:a16="http://schemas.microsoft.com/office/drawing/2014/main" id="{BA4D6D13-210B-8A8C-5AAF-E0183C00BB7B}"/>
              </a:ext>
            </a:extLst>
          </p:cNvPr>
          <p:cNvPicPr>
            <a:picLocks noChangeAspect="1"/>
          </p:cNvPicPr>
          <p:nvPr/>
        </p:nvPicPr>
        <p:blipFill rotWithShape="1">
          <a:blip r:embed="rId2"/>
          <a:srcRect l="6666" t="2340" b="35467"/>
          <a:stretch/>
        </p:blipFill>
        <p:spPr>
          <a:xfrm>
            <a:off x="161728" y="1617784"/>
            <a:ext cx="3784891" cy="3640015"/>
          </a:xfrm>
          <a:prstGeom prst="rect">
            <a:avLst/>
          </a:prstGeom>
        </p:spPr>
      </p:pic>
      <p:sp>
        <p:nvSpPr>
          <p:cNvPr id="21" name="Subtitle 2">
            <a:extLst>
              <a:ext uri="{FF2B5EF4-FFF2-40B4-BE49-F238E27FC236}">
                <a16:creationId xmlns:a16="http://schemas.microsoft.com/office/drawing/2014/main" id="{EDC04B97-7927-CE75-0EF5-C859410474B6}"/>
              </a:ext>
            </a:extLst>
          </p:cNvPr>
          <p:cNvSpPr txBox="1">
            <a:spLocks/>
          </p:cNvSpPr>
          <p:nvPr/>
        </p:nvSpPr>
        <p:spPr>
          <a:xfrm>
            <a:off x="296404" y="1362869"/>
            <a:ext cx="3514725" cy="474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Traditional Neural Network</a:t>
            </a:r>
          </a:p>
        </p:txBody>
      </p:sp>
      <p:sp>
        <p:nvSpPr>
          <p:cNvPr id="22" name="Subtitle 2">
            <a:extLst>
              <a:ext uri="{FF2B5EF4-FFF2-40B4-BE49-F238E27FC236}">
                <a16:creationId xmlns:a16="http://schemas.microsoft.com/office/drawing/2014/main" id="{0546F132-BE73-DD6A-BF08-EBD7BB018826}"/>
              </a:ext>
            </a:extLst>
          </p:cNvPr>
          <p:cNvSpPr txBox="1">
            <a:spLocks/>
          </p:cNvSpPr>
          <p:nvPr/>
        </p:nvSpPr>
        <p:spPr>
          <a:xfrm>
            <a:off x="8371039" y="1362869"/>
            <a:ext cx="3514725" cy="474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Our Approach with Logistic Policy</a:t>
            </a:r>
          </a:p>
        </p:txBody>
      </p:sp>
      <p:pic>
        <p:nvPicPr>
          <p:cNvPr id="17" name="Content Placeholder 21">
            <a:extLst>
              <a:ext uri="{FF2B5EF4-FFF2-40B4-BE49-F238E27FC236}">
                <a16:creationId xmlns:a16="http://schemas.microsoft.com/office/drawing/2014/main" id="{2C5D5F49-1E4E-C177-4D04-5623796F0146}"/>
              </a:ext>
            </a:extLst>
          </p:cNvPr>
          <p:cNvPicPr>
            <a:picLocks noChangeAspect="1"/>
          </p:cNvPicPr>
          <p:nvPr/>
        </p:nvPicPr>
        <p:blipFill rotWithShape="1">
          <a:blip r:embed="rId3"/>
          <a:srcRect l="6494" t="2348" b="35343"/>
          <a:stretch/>
        </p:blipFill>
        <p:spPr>
          <a:xfrm>
            <a:off x="4126385" y="1617784"/>
            <a:ext cx="3784891" cy="3640015"/>
          </a:xfrm>
          <a:prstGeom prst="rect">
            <a:avLst/>
          </a:prstGeom>
        </p:spPr>
      </p:pic>
      <p:pic>
        <p:nvPicPr>
          <p:cNvPr id="18" name="Content Placeholder 27">
            <a:extLst>
              <a:ext uri="{FF2B5EF4-FFF2-40B4-BE49-F238E27FC236}">
                <a16:creationId xmlns:a16="http://schemas.microsoft.com/office/drawing/2014/main" id="{D22A2AE4-27CC-DE4C-D9CD-EEC6B86A538D}"/>
              </a:ext>
            </a:extLst>
          </p:cNvPr>
          <p:cNvPicPr>
            <a:picLocks noChangeAspect="1"/>
          </p:cNvPicPr>
          <p:nvPr/>
        </p:nvPicPr>
        <p:blipFill rotWithShape="1">
          <a:blip r:embed="rId4"/>
          <a:srcRect l="6458" t="2359" b="35319"/>
          <a:stretch/>
        </p:blipFill>
        <p:spPr>
          <a:xfrm>
            <a:off x="8226532" y="1600200"/>
            <a:ext cx="3803740" cy="3657600"/>
          </a:xfrm>
          <a:prstGeom prst="rect">
            <a:avLst/>
          </a:prstGeom>
        </p:spPr>
      </p:pic>
      <p:sp>
        <p:nvSpPr>
          <p:cNvPr id="4" name="Subtitle 2">
            <a:extLst>
              <a:ext uri="{FF2B5EF4-FFF2-40B4-BE49-F238E27FC236}">
                <a16:creationId xmlns:a16="http://schemas.microsoft.com/office/drawing/2014/main" id="{CE7BC1E6-6758-5799-36A2-5877B42C8BA9}"/>
              </a:ext>
            </a:extLst>
          </p:cNvPr>
          <p:cNvSpPr txBox="1">
            <a:spLocks/>
          </p:cNvSpPr>
          <p:nvPr/>
        </p:nvSpPr>
        <p:spPr>
          <a:xfrm>
            <a:off x="4189215" y="1362869"/>
            <a:ext cx="3514725" cy="474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Our Approach</a:t>
            </a:r>
          </a:p>
        </p:txBody>
      </p:sp>
      <p:sp>
        <p:nvSpPr>
          <p:cNvPr id="5" name="Subtitle 2">
            <a:extLst>
              <a:ext uri="{FF2B5EF4-FFF2-40B4-BE49-F238E27FC236}">
                <a16:creationId xmlns:a16="http://schemas.microsoft.com/office/drawing/2014/main" id="{4D550D85-D2BA-A931-A2FD-4ADA3B1CBB74}"/>
              </a:ext>
            </a:extLst>
          </p:cNvPr>
          <p:cNvSpPr txBox="1">
            <a:spLocks/>
          </p:cNvSpPr>
          <p:nvPr/>
        </p:nvSpPr>
        <p:spPr>
          <a:xfrm>
            <a:off x="1688123" y="5495130"/>
            <a:ext cx="9486901" cy="795129"/>
          </a:xfrm>
          <a:prstGeom prst="rect">
            <a:avLst/>
          </a:prstGeom>
          <a:ln w="28575">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400" b="1"/>
              <a:t>If we have some ideas about the function we’re modeling (logistic, thermodynamics, sinusoidal, etc.), then we can build a policy into the model to achieve better predictions from less data.</a:t>
            </a:r>
          </a:p>
        </p:txBody>
      </p:sp>
    </p:spTree>
    <p:extLst>
      <p:ext uri="{BB962C8B-B14F-4D97-AF65-F5344CB8AC3E}">
        <p14:creationId xmlns:p14="http://schemas.microsoft.com/office/powerpoint/2010/main" val="267259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4448D8-99CC-539B-ED73-A3E84DB93A8A}"/>
              </a:ext>
            </a:extLst>
          </p:cNvPr>
          <p:cNvSpPr>
            <a:spLocks noGrp="1"/>
          </p:cNvSpPr>
          <p:nvPr>
            <p:ph type="sldNum" sz="quarter" idx="10"/>
          </p:nvPr>
        </p:nvSpPr>
        <p:spPr/>
        <p:txBody>
          <a:bodyPr/>
          <a:lstStyle/>
          <a:p>
            <a:pPr>
              <a:defRPr/>
            </a:pPr>
            <a:fld id="{D68E8870-17DE-45C4-A8DD-7644B2422933}" type="slidenum">
              <a:rPr lang="en-US" smtClean="0"/>
              <a:pPr>
                <a:defRPr/>
              </a:pPr>
              <a:t>28</a:t>
            </a:fld>
            <a:endParaRPr lang="en-US"/>
          </a:p>
        </p:txBody>
      </p:sp>
      <p:sp>
        <p:nvSpPr>
          <p:cNvPr id="3" name="Title 2">
            <a:extLst>
              <a:ext uri="{FF2B5EF4-FFF2-40B4-BE49-F238E27FC236}">
                <a16:creationId xmlns:a16="http://schemas.microsoft.com/office/drawing/2014/main" id="{5A416D9E-B48A-57F4-72E0-EC545711793D}"/>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3E66D221-1AE8-263F-2780-79D8A10EE952}"/>
              </a:ext>
            </a:extLst>
          </p:cNvPr>
          <p:cNvSpPr>
            <a:spLocks noGrp="1"/>
          </p:cNvSpPr>
          <p:nvPr>
            <p:ph sz="quarter" idx="11"/>
          </p:nvPr>
        </p:nvSpPr>
        <p:spPr/>
        <p:txBody>
          <a:bodyPr/>
          <a:lstStyle/>
          <a:p>
            <a:endParaRPr lang="en-US" dirty="0">
              <a:solidFill>
                <a:srgbClr val="000000"/>
              </a:solidFill>
              <a:latin typeface="Aptos" panose="020B0004020202020204" pitchFamily="34" charset="0"/>
            </a:endParaRPr>
          </a:p>
          <a:p>
            <a:endParaRPr lang="en-US" sz="2800" dirty="0">
              <a:solidFill>
                <a:srgbClr val="000000"/>
              </a:solidFill>
              <a:effectLst/>
              <a:latin typeface="Aptos" panose="020B0004020202020204" pitchFamily="34" charset="0"/>
            </a:endParaRPr>
          </a:p>
          <a:p>
            <a:endParaRPr lang="en-US" dirty="0"/>
          </a:p>
        </p:txBody>
      </p:sp>
      <p:sp>
        <p:nvSpPr>
          <p:cNvPr id="5" name="TextBox 4">
            <a:extLst>
              <a:ext uri="{FF2B5EF4-FFF2-40B4-BE49-F238E27FC236}">
                <a16:creationId xmlns:a16="http://schemas.microsoft.com/office/drawing/2014/main" id="{F7770ED9-E587-C503-A7AA-37EE87804B3B}"/>
              </a:ext>
            </a:extLst>
          </p:cNvPr>
          <p:cNvSpPr txBox="1"/>
          <p:nvPr/>
        </p:nvSpPr>
        <p:spPr>
          <a:xfrm>
            <a:off x="393425" y="1737673"/>
            <a:ext cx="11337320" cy="3970318"/>
          </a:xfrm>
          <a:prstGeom prst="rect">
            <a:avLst/>
          </a:prstGeom>
          <a:noFill/>
        </p:spPr>
        <p:txBody>
          <a:bodyPr wrap="square">
            <a:spAutoFit/>
          </a:bodyPr>
          <a:lstStyle/>
          <a:p>
            <a:pPr marL="285750" indent="-285750" algn="just">
              <a:buFont typeface="Arial" panose="020B0604020202020204" pitchFamily="34" charset="0"/>
              <a:buChar char="•"/>
            </a:pPr>
            <a:r>
              <a:rPr lang="en-US" sz="1800" dirty="0">
                <a:solidFill>
                  <a:srgbClr val="000000"/>
                </a:solidFill>
                <a:effectLst/>
                <a:latin typeface="+mn-lt"/>
              </a:rPr>
              <a:t>Our approach can use any set of rules to “teach” and constrain the model. ‘Physics based’ is one example.</a:t>
            </a:r>
          </a:p>
          <a:p>
            <a:pPr marL="285750" indent="-285750" algn="just">
              <a:buFont typeface="Arial" panose="020B0604020202020204" pitchFamily="34" charset="0"/>
              <a:buChar char="•"/>
            </a:pPr>
            <a:endParaRPr lang="en-US" sz="1800" dirty="0">
              <a:solidFill>
                <a:srgbClr val="000000"/>
              </a:solidFill>
              <a:effectLst/>
              <a:latin typeface="+mn-lt"/>
            </a:endParaRPr>
          </a:p>
          <a:p>
            <a:pPr marL="285750" indent="-285750" algn="just">
              <a:buFont typeface="Arial" panose="020B0604020202020204" pitchFamily="34" charset="0"/>
              <a:buChar char="•"/>
            </a:pPr>
            <a:endParaRPr lang="en-US" sz="1800" dirty="0">
              <a:solidFill>
                <a:srgbClr val="000000"/>
              </a:solidFill>
              <a:effectLst/>
              <a:latin typeface="+mn-lt"/>
            </a:endParaRPr>
          </a:p>
          <a:p>
            <a:pPr marL="285750" indent="-285750" algn="just">
              <a:buFont typeface="Arial" panose="020B0604020202020204" pitchFamily="34" charset="0"/>
              <a:buChar char="•"/>
            </a:pPr>
            <a:r>
              <a:rPr lang="en-US" sz="1800" dirty="0">
                <a:solidFill>
                  <a:srgbClr val="000000"/>
                </a:solidFill>
                <a:effectLst/>
                <a:latin typeface="+mn-lt"/>
              </a:rPr>
              <a:t>Books like “AI Superpowers” by Kai Fu Lee talk about how the US is not going to win the AI arms race, but that is predicated on the assumption that Big Data AI is the answer to all AI problems. We win by being different.</a:t>
            </a:r>
          </a:p>
          <a:p>
            <a:pPr marL="285750" indent="-285750" algn="just">
              <a:buFont typeface="Arial" panose="020B0604020202020204" pitchFamily="34" charset="0"/>
              <a:buChar char="•"/>
            </a:pPr>
            <a:endParaRPr lang="en-US" sz="1800" dirty="0">
              <a:solidFill>
                <a:srgbClr val="000000"/>
              </a:solidFill>
              <a:effectLst/>
              <a:latin typeface="+mn-lt"/>
            </a:endParaRPr>
          </a:p>
          <a:p>
            <a:pPr marL="285750" indent="-285750" algn="just">
              <a:buFont typeface="Arial" panose="020B0604020202020204" pitchFamily="34" charset="0"/>
              <a:buChar char="•"/>
            </a:pPr>
            <a:endParaRPr lang="en-US" sz="1800" dirty="0">
              <a:solidFill>
                <a:srgbClr val="000000"/>
              </a:solidFill>
              <a:effectLst/>
              <a:latin typeface="+mn-lt"/>
            </a:endParaRPr>
          </a:p>
          <a:p>
            <a:pPr marL="285750" indent="-285750" algn="just">
              <a:buFont typeface="Arial" panose="020B0604020202020204" pitchFamily="34" charset="0"/>
              <a:buChar char="•"/>
            </a:pPr>
            <a:r>
              <a:rPr lang="en-US" sz="1800" dirty="0">
                <a:solidFill>
                  <a:srgbClr val="000000"/>
                </a:solidFill>
                <a:effectLst/>
                <a:latin typeface="+mn-lt"/>
              </a:rPr>
              <a:t>While we have seen many great advances in the last 75 years in AI and machine learning, there are still known challenges such as AI being very certain of wrong answers. </a:t>
            </a:r>
          </a:p>
          <a:p>
            <a:pPr marL="285750" indent="-285750" algn="just">
              <a:buFont typeface="Arial" panose="020B0604020202020204" pitchFamily="34" charset="0"/>
              <a:buChar char="•"/>
            </a:pPr>
            <a:endParaRPr lang="en-US" sz="1800" dirty="0">
              <a:solidFill>
                <a:srgbClr val="000000"/>
              </a:solidFill>
              <a:effectLst/>
              <a:latin typeface="+mn-lt"/>
            </a:endParaRPr>
          </a:p>
          <a:p>
            <a:pPr marL="285750" indent="-285750" algn="just">
              <a:buFont typeface="Arial" panose="020B0604020202020204" pitchFamily="34" charset="0"/>
              <a:buChar char="•"/>
            </a:pPr>
            <a:endParaRPr lang="en-US" sz="1800" dirty="0">
              <a:solidFill>
                <a:srgbClr val="000000"/>
              </a:solidFill>
              <a:effectLst/>
              <a:latin typeface="+mn-lt"/>
            </a:endParaRPr>
          </a:p>
          <a:p>
            <a:pPr marL="285750" indent="-285750" algn="just">
              <a:buFont typeface="Arial" panose="020B0604020202020204" pitchFamily="34" charset="0"/>
              <a:buChar char="•"/>
            </a:pPr>
            <a:r>
              <a:rPr lang="en-US" sz="1800" dirty="0">
                <a:solidFill>
                  <a:srgbClr val="000000"/>
                </a:solidFill>
                <a:effectLst/>
                <a:latin typeface="+mn-lt"/>
              </a:rPr>
              <a:t>Accurately modeling uncertainty, and having an AI that can answer “I don’t know” is critical to readiness.</a:t>
            </a:r>
          </a:p>
          <a:p>
            <a:pPr marL="285750" indent="-285750" algn="just">
              <a:buFont typeface="Arial" panose="020B0604020202020204" pitchFamily="34" charset="0"/>
              <a:buChar char="•"/>
            </a:pPr>
            <a:endParaRPr lang="en-US" sz="1800" dirty="0">
              <a:solidFill>
                <a:srgbClr val="000000"/>
              </a:solidFill>
              <a:effectLst/>
              <a:latin typeface="+mn-lt"/>
            </a:endParaRPr>
          </a:p>
        </p:txBody>
      </p:sp>
    </p:spTree>
    <p:extLst>
      <p:ext uri="{BB962C8B-B14F-4D97-AF65-F5344CB8AC3E}">
        <p14:creationId xmlns:p14="http://schemas.microsoft.com/office/powerpoint/2010/main" val="11562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E99BE7-4B93-595F-E9E9-00FD890EE2B7}"/>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a:p>
        </p:txBody>
      </p:sp>
      <p:sp>
        <p:nvSpPr>
          <p:cNvPr id="3" name="Title 2">
            <a:extLst>
              <a:ext uri="{FF2B5EF4-FFF2-40B4-BE49-F238E27FC236}">
                <a16:creationId xmlns:a16="http://schemas.microsoft.com/office/drawing/2014/main" id="{9DA206B4-5E85-648E-0537-73A4CEAD672B}"/>
              </a:ext>
            </a:extLst>
          </p:cNvPr>
          <p:cNvSpPr>
            <a:spLocks noGrp="1"/>
          </p:cNvSpPr>
          <p:nvPr>
            <p:ph type="title"/>
          </p:nvPr>
        </p:nvSpPr>
        <p:spPr>
          <a:xfrm>
            <a:off x="1849883" y="0"/>
            <a:ext cx="8777984" cy="795130"/>
          </a:xfrm>
        </p:spPr>
        <p:txBody>
          <a:bodyPr/>
          <a:lstStyle/>
          <a:p>
            <a:r>
              <a:rPr lang="en-US"/>
              <a:t>A test set from within the training distribution</a:t>
            </a:r>
          </a:p>
        </p:txBody>
      </p:sp>
      <p:graphicFrame>
        <p:nvGraphicFramePr>
          <p:cNvPr id="5" name="Table 4">
            <a:extLst>
              <a:ext uri="{FF2B5EF4-FFF2-40B4-BE49-F238E27FC236}">
                <a16:creationId xmlns:a16="http://schemas.microsoft.com/office/drawing/2014/main" id="{9FEDCA38-F976-C41F-4E05-7F95C053AE13}"/>
              </a:ext>
            </a:extLst>
          </p:cNvPr>
          <p:cNvGraphicFramePr>
            <a:graphicFrameLocks noGrp="1"/>
          </p:cNvGraphicFramePr>
          <p:nvPr>
            <p:extLst>
              <p:ext uri="{D42A27DB-BD31-4B8C-83A1-F6EECF244321}">
                <p14:modId xmlns:p14="http://schemas.microsoft.com/office/powerpoint/2010/main" val="2743582284"/>
              </p:ext>
            </p:extLst>
          </p:nvPr>
        </p:nvGraphicFramePr>
        <p:xfrm>
          <a:off x="6634263" y="2501308"/>
          <a:ext cx="4245582" cy="3474720"/>
        </p:xfrm>
        <a:graphic>
          <a:graphicData uri="http://schemas.openxmlformats.org/drawingml/2006/table">
            <a:tbl>
              <a:tblPr firstRow="1" bandRow="1">
                <a:tableStyleId>{7E9639D4-E3E2-4D34-9284-5A2195B3D0D7}</a:tableStyleId>
              </a:tblPr>
              <a:tblGrid>
                <a:gridCol w="1415194">
                  <a:extLst>
                    <a:ext uri="{9D8B030D-6E8A-4147-A177-3AD203B41FA5}">
                      <a16:colId xmlns:a16="http://schemas.microsoft.com/office/drawing/2014/main" val="4070897463"/>
                    </a:ext>
                  </a:extLst>
                </a:gridCol>
                <a:gridCol w="1415194">
                  <a:extLst>
                    <a:ext uri="{9D8B030D-6E8A-4147-A177-3AD203B41FA5}">
                      <a16:colId xmlns:a16="http://schemas.microsoft.com/office/drawing/2014/main" val="986819193"/>
                    </a:ext>
                  </a:extLst>
                </a:gridCol>
                <a:gridCol w="1415194">
                  <a:extLst>
                    <a:ext uri="{9D8B030D-6E8A-4147-A177-3AD203B41FA5}">
                      <a16:colId xmlns:a16="http://schemas.microsoft.com/office/drawing/2014/main" val="2263855011"/>
                    </a:ext>
                  </a:extLst>
                </a:gridCol>
              </a:tblGrid>
              <a:tr h="370840">
                <a:tc>
                  <a:txBody>
                    <a:bodyPr/>
                    <a:lstStyle/>
                    <a:p>
                      <a:r>
                        <a:rPr lang="en-US"/>
                        <a:t>X</a:t>
                      </a:r>
                    </a:p>
                  </a:txBody>
                  <a:tcPr/>
                </a:tc>
                <a:tc>
                  <a:txBody>
                    <a:bodyPr/>
                    <a:lstStyle/>
                    <a:p>
                      <a:r>
                        <a:rPr lang="en-US"/>
                        <a:t>Y</a:t>
                      </a:r>
                    </a:p>
                  </a:txBody>
                  <a:tcPr/>
                </a:tc>
                <a:tc>
                  <a:txBody>
                    <a:bodyPr/>
                    <a:lstStyle/>
                    <a:p>
                      <a:r>
                        <a:rPr lang="en-US"/>
                        <a:t>Label</a:t>
                      </a:r>
                    </a:p>
                  </a:txBody>
                  <a:tcPr/>
                </a:tc>
                <a:extLst>
                  <a:ext uri="{0D108BD9-81ED-4DB2-BD59-A6C34878D82A}">
                    <a16:rowId xmlns:a16="http://schemas.microsoft.com/office/drawing/2014/main" val="1993509582"/>
                  </a:ext>
                </a:extLst>
              </a:tr>
              <a:tr h="370840">
                <a:tc>
                  <a:txBody>
                    <a:bodyPr/>
                    <a:lstStyle/>
                    <a:p>
                      <a:r>
                        <a:rPr lang="en-US" sz="2400"/>
                        <a:t>0.93</a:t>
                      </a:r>
                    </a:p>
                  </a:txBody>
                  <a:tcPr/>
                </a:tc>
                <a:tc>
                  <a:txBody>
                    <a:bodyPr/>
                    <a:lstStyle/>
                    <a:p>
                      <a:r>
                        <a:rPr lang="en-US" sz="2400"/>
                        <a:t>0.82</a:t>
                      </a:r>
                    </a:p>
                  </a:txBody>
                  <a:tcPr/>
                </a:tc>
                <a:tc>
                  <a:txBody>
                    <a:bodyPr/>
                    <a:lstStyle/>
                    <a:p>
                      <a:r>
                        <a:rPr lang="en-US" sz="2400" b="1">
                          <a:solidFill>
                            <a:srgbClr val="7030A0"/>
                          </a:solidFill>
                        </a:rPr>
                        <a:t>P</a:t>
                      </a:r>
                    </a:p>
                  </a:txBody>
                  <a:tcPr/>
                </a:tc>
                <a:extLst>
                  <a:ext uri="{0D108BD9-81ED-4DB2-BD59-A6C34878D82A}">
                    <a16:rowId xmlns:a16="http://schemas.microsoft.com/office/drawing/2014/main" val="3412565331"/>
                  </a:ext>
                </a:extLst>
              </a:tr>
              <a:tr h="370840">
                <a:tc>
                  <a:txBody>
                    <a:bodyPr/>
                    <a:lstStyle/>
                    <a:p>
                      <a:r>
                        <a:rPr lang="en-US" sz="2400"/>
                        <a:t>0.20</a:t>
                      </a:r>
                    </a:p>
                  </a:txBody>
                  <a:tcPr/>
                </a:tc>
                <a:tc>
                  <a:txBody>
                    <a:bodyPr/>
                    <a:lstStyle/>
                    <a:p>
                      <a:r>
                        <a:rPr lang="en-US" sz="2400"/>
                        <a:t>-0.03</a:t>
                      </a:r>
                    </a:p>
                  </a:txBody>
                  <a:tcPr/>
                </a:tc>
                <a:tc>
                  <a:txBody>
                    <a:bodyPr/>
                    <a:lstStyle/>
                    <a:p>
                      <a:r>
                        <a:rPr lang="en-US" sz="2400" b="1">
                          <a:solidFill>
                            <a:srgbClr val="FFC000"/>
                          </a:solidFill>
                        </a:rPr>
                        <a:t>Y</a:t>
                      </a:r>
                    </a:p>
                  </a:txBody>
                  <a:tcPr/>
                </a:tc>
                <a:extLst>
                  <a:ext uri="{0D108BD9-81ED-4DB2-BD59-A6C34878D82A}">
                    <a16:rowId xmlns:a16="http://schemas.microsoft.com/office/drawing/2014/main" val="241555853"/>
                  </a:ext>
                </a:extLst>
              </a:tr>
              <a:tr h="370840">
                <a:tc>
                  <a:txBody>
                    <a:bodyPr/>
                    <a:lstStyle/>
                    <a:p>
                      <a:r>
                        <a:rPr lang="en-US" sz="2400"/>
                        <a:t>-0.99</a:t>
                      </a:r>
                    </a:p>
                  </a:txBody>
                  <a:tcPr/>
                </a:tc>
                <a:tc>
                  <a:txBody>
                    <a:bodyPr/>
                    <a:lstStyle/>
                    <a:p>
                      <a:r>
                        <a:rPr lang="en-US" sz="2400"/>
                        <a:t>0.37</a:t>
                      </a:r>
                    </a:p>
                  </a:txBody>
                  <a:tcPr/>
                </a:tc>
                <a:tc>
                  <a:txBody>
                    <a:bodyPr/>
                    <a:lstStyle/>
                    <a:p>
                      <a:r>
                        <a:rPr lang="en-US" sz="2400" b="1">
                          <a:solidFill>
                            <a:srgbClr val="7030A0"/>
                          </a:solidFill>
                        </a:rPr>
                        <a:t>P</a:t>
                      </a:r>
                    </a:p>
                  </a:txBody>
                  <a:tcPr/>
                </a:tc>
                <a:extLst>
                  <a:ext uri="{0D108BD9-81ED-4DB2-BD59-A6C34878D82A}">
                    <a16:rowId xmlns:a16="http://schemas.microsoft.com/office/drawing/2014/main" val="896031274"/>
                  </a:ext>
                </a:extLst>
              </a:tr>
              <a:tr h="370840">
                <a:tc>
                  <a:txBody>
                    <a:bodyPr/>
                    <a:lstStyle/>
                    <a:p>
                      <a:r>
                        <a:rPr lang="en-US" sz="2400"/>
                        <a:t>1.73</a:t>
                      </a:r>
                    </a:p>
                  </a:txBody>
                  <a:tcPr/>
                </a:tc>
                <a:tc>
                  <a:txBody>
                    <a:bodyPr/>
                    <a:lstStyle/>
                    <a:p>
                      <a:r>
                        <a:rPr lang="en-US" sz="2400"/>
                        <a:t>-0.32</a:t>
                      </a:r>
                    </a:p>
                  </a:txBody>
                  <a:tcPr/>
                </a:tc>
                <a:tc>
                  <a:txBody>
                    <a:bodyPr/>
                    <a:lstStyle/>
                    <a:p>
                      <a:r>
                        <a:rPr lang="en-US" sz="2400" b="1">
                          <a:solidFill>
                            <a:srgbClr val="FFC000"/>
                          </a:solidFill>
                        </a:rPr>
                        <a:t>Y</a:t>
                      </a:r>
                    </a:p>
                  </a:txBody>
                  <a:tcPr/>
                </a:tc>
                <a:extLst>
                  <a:ext uri="{0D108BD9-81ED-4DB2-BD59-A6C34878D82A}">
                    <a16:rowId xmlns:a16="http://schemas.microsoft.com/office/drawing/2014/main" val="3294639713"/>
                  </a:ext>
                </a:extLst>
              </a:tr>
              <a:tr h="370840">
                <a:tc>
                  <a:txBody>
                    <a:bodyPr/>
                    <a:lstStyle/>
                    <a:p>
                      <a:r>
                        <a:rPr lang="en-US" sz="2400"/>
                        <a:t>0.95</a:t>
                      </a:r>
                    </a:p>
                  </a:txBody>
                  <a:tcPr/>
                </a:tc>
                <a:tc>
                  <a:txBody>
                    <a:bodyPr/>
                    <a:lstStyle/>
                    <a:p>
                      <a:r>
                        <a:rPr lang="en-US" sz="2400"/>
                        <a:t>-0.55</a:t>
                      </a:r>
                    </a:p>
                  </a:txBody>
                  <a:tcPr/>
                </a:tc>
                <a:tc>
                  <a:txBody>
                    <a:bodyPr/>
                    <a:lstStyle/>
                    <a:p>
                      <a:r>
                        <a:rPr lang="en-US" sz="2400" b="1">
                          <a:solidFill>
                            <a:srgbClr val="FFC000"/>
                          </a:solidFill>
                        </a:rPr>
                        <a:t>Y</a:t>
                      </a:r>
                    </a:p>
                  </a:txBody>
                  <a:tcPr/>
                </a:tc>
                <a:extLst>
                  <a:ext uri="{0D108BD9-81ED-4DB2-BD59-A6C34878D82A}">
                    <a16:rowId xmlns:a16="http://schemas.microsoft.com/office/drawing/2014/main" val="259822374"/>
                  </a:ext>
                </a:extLst>
              </a:tr>
              <a:tr h="731520">
                <a:tc gridSpan="3">
                  <a:txBody>
                    <a:bodyPr/>
                    <a:lstStyle/>
                    <a:p>
                      <a:pPr algn="ctr"/>
                      <a:r>
                        <a:rPr lang="en-US" b="1"/>
                        <a:t>…</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6071934"/>
                  </a:ext>
                </a:extLst>
              </a:tr>
            </a:tbl>
          </a:graphicData>
        </a:graphic>
      </p:graphicFrame>
      <p:sp>
        <p:nvSpPr>
          <p:cNvPr id="6" name="Text Placeholder 2">
            <a:extLst>
              <a:ext uri="{FF2B5EF4-FFF2-40B4-BE49-F238E27FC236}">
                <a16:creationId xmlns:a16="http://schemas.microsoft.com/office/drawing/2014/main" id="{1AE7CA2E-5852-04B1-B8CB-68C9A67129C7}"/>
              </a:ext>
            </a:extLst>
          </p:cNvPr>
          <p:cNvSpPr txBox="1">
            <a:spLocks/>
          </p:cNvSpPr>
          <p:nvPr/>
        </p:nvSpPr>
        <p:spPr>
          <a:xfrm>
            <a:off x="6634263" y="2092747"/>
            <a:ext cx="3961465" cy="411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t>Test Samples</a:t>
            </a:r>
          </a:p>
        </p:txBody>
      </p:sp>
      <p:pic>
        <p:nvPicPr>
          <p:cNvPr id="7" name="Content Placeholder 12">
            <a:extLst>
              <a:ext uri="{FF2B5EF4-FFF2-40B4-BE49-F238E27FC236}">
                <a16:creationId xmlns:a16="http://schemas.microsoft.com/office/drawing/2014/main" id="{D5FF611F-259E-FFD9-1BF2-CC3C644FD487}"/>
              </a:ext>
            </a:extLst>
          </p:cNvPr>
          <p:cNvPicPr>
            <a:picLocks noChangeAspect="1"/>
          </p:cNvPicPr>
          <p:nvPr/>
        </p:nvPicPr>
        <p:blipFill>
          <a:blip r:embed="rId2"/>
          <a:stretch>
            <a:fillRect/>
          </a:stretch>
        </p:blipFill>
        <p:spPr>
          <a:xfrm>
            <a:off x="838200" y="2039245"/>
            <a:ext cx="5400675" cy="3933825"/>
          </a:xfrm>
          <a:prstGeom prst="rect">
            <a:avLst/>
          </a:prstGeom>
        </p:spPr>
      </p:pic>
      <p:sp>
        <p:nvSpPr>
          <p:cNvPr id="4" name="TextBox 3">
            <a:extLst>
              <a:ext uri="{FF2B5EF4-FFF2-40B4-BE49-F238E27FC236}">
                <a16:creationId xmlns:a16="http://schemas.microsoft.com/office/drawing/2014/main" id="{DAB08B2A-9D3E-D32D-100C-2D51644EBAA6}"/>
              </a:ext>
            </a:extLst>
          </p:cNvPr>
          <p:cNvSpPr txBox="1"/>
          <p:nvPr/>
        </p:nvSpPr>
        <p:spPr>
          <a:xfrm>
            <a:off x="749544" y="1692637"/>
            <a:ext cx="6106256" cy="400110"/>
          </a:xfrm>
          <a:prstGeom prst="rect">
            <a:avLst/>
          </a:prstGeom>
          <a:noFill/>
        </p:spPr>
        <p:txBody>
          <a:bodyPr wrap="square">
            <a:spAutoFit/>
          </a:bodyPr>
          <a:lstStyle/>
          <a:p>
            <a:pPr algn="ctr"/>
            <a:r>
              <a:rPr lang="en-US" sz="2000" b="1" kern="0"/>
              <a:t>Two Moons Testing Dataset</a:t>
            </a:r>
            <a:endParaRPr lang="en-US" sz="2000" b="1"/>
          </a:p>
        </p:txBody>
      </p:sp>
      <p:sp>
        <p:nvSpPr>
          <p:cNvPr id="9" name="TextBox 8">
            <a:extLst>
              <a:ext uri="{FF2B5EF4-FFF2-40B4-BE49-F238E27FC236}">
                <a16:creationId xmlns:a16="http://schemas.microsoft.com/office/drawing/2014/main" id="{0B4BA057-D1CF-36CC-DFEA-2FBD6E8B647F}"/>
              </a:ext>
            </a:extLst>
          </p:cNvPr>
          <p:cNvSpPr txBox="1"/>
          <p:nvPr/>
        </p:nvSpPr>
        <p:spPr>
          <a:xfrm>
            <a:off x="2253135" y="1003636"/>
            <a:ext cx="7685729" cy="400110"/>
          </a:xfrm>
          <a:prstGeom prst="rect">
            <a:avLst/>
          </a:prstGeom>
          <a:noFill/>
          <a:ln w="38100">
            <a:solidFill>
              <a:srgbClr val="131A23"/>
            </a:solidFill>
          </a:ln>
        </p:spPr>
        <p:txBody>
          <a:bodyPr wrap="square">
            <a:spAutoFit/>
          </a:bodyPr>
          <a:lstStyle/>
          <a:p>
            <a:pPr algn="ctr"/>
            <a:r>
              <a:rPr lang="en-US" sz="2000" kern="0"/>
              <a:t>Can it correctly classify points withheld from the training data?</a:t>
            </a:r>
            <a:endParaRPr lang="en-US" sz="2000"/>
          </a:p>
        </p:txBody>
      </p:sp>
    </p:spTree>
    <p:extLst>
      <p:ext uri="{BB962C8B-B14F-4D97-AF65-F5344CB8AC3E}">
        <p14:creationId xmlns:p14="http://schemas.microsoft.com/office/powerpoint/2010/main" val="2956481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B16989-BD2C-5E96-3C92-D214016B694C}"/>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a:p>
        </p:txBody>
      </p:sp>
      <p:sp>
        <p:nvSpPr>
          <p:cNvPr id="3" name="Title 2">
            <a:extLst>
              <a:ext uri="{FF2B5EF4-FFF2-40B4-BE49-F238E27FC236}">
                <a16:creationId xmlns:a16="http://schemas.microsoft.com/office/drawing/2014/main" id="{265EF36E-F4C7-B3AB-1B39-875145CD3AEA}"/>
              </a:ext>
            </a:extLst>
          </p:cNvPr>
          <p:cNvSpPr>
            <a:spLocks noGrp="1"/>
          </p:cNvSpPr>
          <p:nvPr>
            <p:ph type="title"/>
          </p:nvPr>
        </p:nvSpPr>
        <p:spPr/>
        <p:txBody>
          <a:bodyPr/>
          <a:lstStyle/>
          <a:p>
            <a:r>
              <a:rPr lang="en-US"/>
              <a:t>In-Distribution Test Data</a:t>
            </a:r>
          </a:p>
        </p:txBody>
      </p:sp>
      <p:graphicFrame>
        <p:nvGraphicFramePr>
          <p:cNvPr id="5" name="Content Placeholder 14">
            <a:extLst>
              <a:ext uri="{FF2B5EF4-FFF2-40B4-BE49-F238E27FC236}">
                <a16:creationId xmlns:a16="http://schemas.microsoft.com/office/drawing/2014/main" id="{642BE9E6-5DFF-1766-B5B9-BDBA7CA7F90D}"/>
              </a:ext>
            </a:extLst>
          </p:cNvPr>
          <p:cNvGraphicFramePr>
            <a:graphicFrameLocks/>
          </p:cNvGraphicFramePr>
          <p:nvPr/>
        </p:nvGraphicFramePr>
        <p:xfrm>
          <a:off x="847639" y="1066434"/>
          <a:ext cx="6370340" cy="5037525"/>
        </p:xfrm>
        <a:graphic>
          <a:graphicData uri="http://schemas.openxmlformats.org/drawingml/2006/table">
            <a:tbl>
              <a:tblPr firstRow="1" bandRow="1">
                <a:tableStyleId>{7E9639D4-E3E2-4D34-9284-5A2195B3D0D7}</a:tableStyleId>
              </a:tblPr>
              <a:tblGrid>
                <a:gridCol w="1263329">
                  <a:extLst>
                    <a:ext uri="{9D8B030D-6E8A-4147-A177-3AD203B41FA5}">
                      <a16:colId xmlns:a16="http://schemas.microsoft.com/office/drawing/2014/main" val="4070897463"/>
                    </a:ext>
                  </a:extLst>
                </a:gridCol>
                <a:gridCol w="1263329">
                  <a:extLst>
                    <a:ext uri="{9D8B030D-6E8A-4147-A177-3AD203B41FA5}">
                      <a16:colId xmlns:a16="http://schemas.microsoft.com/office/drawing/2014/main" val="986819193"/>
                    </a:ext>
                  </a:extLst>
                </a:gridCol>
                <a:gridCol w="1317024">
                  <a:extLst>
                    <a:ext uri="{9D8B030D-6E8A-4147-A177-3AD203B41FA5}">
                      <a16:colId xmlns:a16="http://schemas.microsoft.com/office/drawing/2014/main" val="2263855011"/>
                    </a:ext>
                  </a:extLst>
                </a:gridCol>
                <a:gridCol w="1263329">
                  <a:extLst>
                    <a:ext uri="{9D8B030D-6E8A-4147-A177-3AD203B41FA5}">
                      <a16:colId xmlns:a16="http://schemas.microsoft.com/office/drawing/2014/main" val="1984467491"/>
                    </a:ext>
                  </a:extLst>
                </a:gridCol>
                <a:gridCol w="1263329">
                  <a:extLst>
                    <a:ext uri="{9D8B030D-6E8A-4147-A177-3AD203B41FA5}">
                      <a16:colId xmlns:a16="http://schemas.microsoft.com/office/drawing/2014/main" val="988931100"/>
                    </a:ext>
                  </a:extLst>
                </a:gridCol>
              </a:tblGrid>
              <a:tr h="478445">
                <a:tc gridSpan="2">
                  <a:txBody>
                    <a:bodyPr/>
                    <a:lstStyle/>
                    <a:p>
                      <a:r>
                        <a:rPr lang="en-US" sz="1800"/>
                        <a:t>Test Data</a:t>
                      </a:r>
                    </a:p>
                  </a:txBody>
                  <a:tcPr/>
                </a:tc>
                <a:tc hMerge="1">
                  <a:txBody>
                    <a:bodyPr/>
                    <a:lstStyle/>
                    <a:p>
                      <a:endParaRPr lang="en-US" sz="1800"/>
                    </a:p>
                  </a:txBody>
                  <a:tcPr/>
                </a:tc>
                <a:tc gridSpan="3">
                  <a:txBody>
                    <a:bodyPr/>
                    <a:lstStyle/>
                    <a:p>
                      <a:r>
                        <a:rPr lang="en-US" sz="1800"/>
                        <a:t>Neural Network Classifier</a:t>
                      </a:r>
                    </a:p>
                  </a:txBody>
                  <a:tcPr/>
                </a:tc>
                <a:tc hMerge="1">
                  <a:txBody>
                    <a:bodyPr/>
                    <a:lstStyle/>
                    <a:p>
                      <a:endParaRPr lang="en-US" sz="1400"/>
                    </a:p>
                  </a:txBody>
                  <a:tcPr/>
                </a:tc>
                <a:tc hMerge="1">
                  <a:txBody>
                    <a:bodyPr/>
                    <a:lstStyle/>
                    <a:p>
                      <a:endParaRPr lang="en-US" sz="1400"/>
                    </a:p>
                  </a:txBody>
                  <a:tcPr/>
                </a:tc>
                <a:extLst>
                  <a:ext uri="{0D108BD9-81ED-4DB2-BD59-A6C34878D82A}">
                    <a16:rowId xmlns:a16="http://schemas.microsoft.com/office/drawing/2014/main" val="937237507"/>
                  </a:ext>
                </a:extLst>
              </a:tr>
              <a:tr h="478445">
                <a:tc>
                  <a:txBody>
                    <a:bodyPr/>
                    <a:lstStyle/>
                    <a:p>
                      <a:r>
                        <a:rPr lang="en-US" sz="1800" b="1"/>
                        <a:t>X</a:t>
                      </a:r>
                    </a:p>
                  </a:txBody>
                  <a:tcPr/>
                </a:tc>
                <a:tc>
                  <a:txBody>
                    <a:bodyPr/>
                    <a:lstStyle/>
                    <a:p>
                      <a:r>
                        <a:rPr lang="en-US" sz="1800" b="1"/>
                        <a:t>Y</a:t>
                      </a:r>
                    </a:p>
                  </a:txBody>
                  <a:tcPr/>
                </a:tc>
                <a:tc>
                  <a:txBody>
                    <a:bodyPr/>
                    <a:lstStyle/>
                    <a:p>
                      <a:r>
                        <a:rPr lang="en-US" sz="1800" b="1"/>
                        <a:t>Label</a:t>
                      </a:r>
                    </a:p>
                  </a:txBody>
                  <a:tcPr>
                    <a:solidFill>
                      <a:srgbClr val="FBF4D7"/>
                    </a:solidFill>
                  </a:tcPr>
                </a:tc>
                <a:tc>
                  <a:txBody>
                    <a:bodyPr/>
                    <a:lstStyle/>
                    <a:p>
                      <a:r>
                        <a:rPr lang="en-US" sz="1800" b="1"/>
                        <a:t>Pred.</a:t>
                      </a:r>
                    </a:p>
                  </a:txBody>
                  <a:tcPr>
                    <a:solidFill>
                      <a:srgbClr val="FBF4D7"/>
                    </a:solidFill>
                  </a:tcPr>
                </a:tc>
                <a:tc>
                  <a:txBody>
                    <a:bodyPr/>
                    <a:lstStyle/>
                    <a:p>
                      <a:r>
                        <a:rPr lang="en-US" sz="1800" b="1"/>
                        <a:t>Conf.</a:t>
                      </a:r>
                    </a:p>
                  </a:txBody>
                  <a:tcPr>
                    <a:solidFill>
                      <a:srgbClr val="FBF4D7"/>
                    </a:solidFill>
                  </a:tcPr>
                </a:tc>
                <a:extLst>
                  <a:ext uri="{0D108BD9-81ED-4DB2-BD59-A6C34878D82A}">
                    <a16:rowId xmlns:a16="http://schemas.microsoft.com/office/drawing/2014/main" val="1993509582"/>
                  </a:ext>
                </a:extLst>
              </a:tr>
              <a:tr h="478445">
                <a:tc>
                  <a:txBody>
                    <a:bodyPr/>
                    <a:lstStyle/>
                    <a:p>
                      <a:r>
                        <a:rPr lang="en-US" sz="1800"/>
                        <a:t>0.93</a:t>
                      </a:r>
                    </a:p>
                  </a:txBody>
                  <a:tcPr/>
                </a:tc>
                <a:tc>
                  <a:txBody>
                    <a:bodyPr/>
                    <a:lstStyle/>
                    <a:p>
                      <a:r>
                        <a:rPr lang="en-US" sz="1800"/>
                        <a:t>0.82</a:t>
                      </a:r>
                    </a:p>
                  </a:txBody>
                  <a:tcPr/>
                </a:tc>
                <a:tc>
                  <a:txBody>
                    <a:bodyPr/>
                    <a:lstStyle/>
                    <a:p>
                      <a:r>
                        <a:rPr lang="en-US" sz="1800" b="1">
                          <a:solidFill>
                            <a:srgbClr val="7030A0"/>
                          </a:solidFill>
                        </a:rPr>
                        <a:t>P</a:t>
                      </a:r>
                    </a:p>
                  </a:txBody>
                  <a:tcPr>
                    <a:solidFill>
                      <a:srgbClr val="FBF4D7"/>
                    </a:solidFill>
                  </a:tcPr>
                </a:tc>
                <a:tc>
                  <a:txBody>
                    <a:bodyPr/>
                    <a:lstStyle/>
                    <a:p>
                      <a:r>
                        <a:rPr lang="en-US" sz="1800" b="1">
                          <a:solidFill>
                            <a:srgbClr val="7030A0"/>
                          </a:solidFill>
                        </a:rPr>
                        <a:t>P</a:t>
                      </a:r>
                    </a:p>
                  </a:txBody>
                  <a:tcPr>
                    <a:solidFill>
                      <a:srgbClr val="FBF4D7"/>
                    </a:solidFill>
                  </a:tcPr>
                </a:tc>
                <a:tc>
                  <a:txBody>
                    <a:bodyPr/>
                    <a:lstStyle/>
                    <a:p>
                      <a:r>
                        <a:rPr lang="en-US" sz="1800"/>
                        <a:t>1.0</a:t>
                      </a:r>
                    </a:p>
                  </a:txBody>
                  <a:tcPr>
                    <a:solidFill>
                      <a:srgbClr val="FBF4D7"/>
                    </a:solidFill>
                  </a:tcPr>
                </a:tc>
                <a:extLst>
                  <a:ext uri="{0D108BD9-81ED-4DB2-BD59-A6C34878D82A}">
                    <a16:rowId xmlns:a16="http://schemas.microsoft.com/office/drawing/2014/main" val="3412565331"/>
                  </a:ext>
                </a:extLst>
              </a:tr>
              <a:tr h="478445">
                <a:tc>
                  <a:txBody>
                    <a:bodyPr/>
                    <a:lstStyle/>
                    <a:p>
                      <a:r>
                        <a:rPr lang="en-US" sz="1800"/>
                        <a:t>0.20</a:t>
                      </a:r>
                    </a:p>
                  </a:txBody>
                  <a:tcPr/>
                </a:tc>
                <a:tc>
                  <a:txBody>
                    <a:bodyPr/>
                    <a:lstStyle/>
                    <a:p>
                      <a:r>
                        <a:rPr lang="en-US" sz="1800"/>
                        <a:t>-0.03</a:t>
                      </a:r>
                    </a:p>
                  </a:txBody>
                  <a:tcPr/>
                </a:tc>
                <a:tc>
                  <a:txBody>
                    <a:bodyPr/>
                    <a:lstStyle/>
                    <a:p>
                      <a:r>
                        <a:rPr lang="en-US" sz="1800" b="1">
                          <a:solidFill>
                            <a:srgbClr val="FFC000"/>
                          </a:solidFill>
                        </a:rPr>
                        <a:t>Y</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1.0</a:t>
                      </a:r>
                    </a:p>
                  </a:txBody>
                  <a:tcPr>
                    <a:solidFill>
                      <a:srgbClr val="FBF4D7"/>
                    </a:solidFill>
                  </a:tcPr>
                </a:tc>
                <a:extLst>
                  <a:ext uri="{0D108BD9-81ED-4DB2-BD59-A6C34878D82A}">
                    <a16:rowId xmlns:a16="http://schemas.microsoft.com/office/drawing/2014/main" val="241555853"/>
                  </a:ext>
                </a:extLst>
              </a:tr>
              <a:tr h="478445">
                <a:tc>
                  <a:txBody>
                    <a:bodyPr/>
                    <a:lstStyle/>
                    <a:p>
                      <a:r>
                        <a:rPr lang="en-US" sz="1800"/>
                        <a:t>-0.99</a:t>
                      </a:r>
                    </a:p>
                  </a:txBody>
                  <a:tcPr/>
                </a:tc>
                <a:tc>
                  <a:txBody>
                    <a:bodyPr/>
                    <a:lstStyle/>
                    <a:p>
                      <a:r>
                        <a:rPr lang="en-US" sz="1800"/>
                        <a:t>0.37</a:t>
                      </a:r>
                    </a:p>
                  </a:txBody>
                  <a:tcPr/>
                </a:tc>
                <a:tc>
                  <a:txBody>
                    <a:bodyPr/>
                    <a:lstStyle/>
                    <a:p>
                      <a:r>
                        <a:rPr lang="en-US" sz="1800" b="1">
                          <a:solidFill>
                            <a:srgbClr val="7030A0"/>
                          </a:solidFill>
                        </a:rPr>
                        <a:t>P</a:t>
                      </a:r>
                    </a:p>
                  </a:txBody>
                  <a:tcPr>
                    <a:solidFill>
                      <a:srgbClr val="FBF4D7"/>
                    </a:solidFill>
                  </a:tcPr>
                </a:tc>
                <a:tc>
                  <a:txBody>
                    <a:bodyPr/>
                    <a:lstStyle/>
                    <a:p>
                      <a:r>
                        <a:rPr lang="en-US" sz="1800" b="1">
                          <a:solidFill>
                            <a:srgbClr val="7030A0"/>
                          </a:solidFill>
                        </a:rPr>
                        <a:t>P</a:t>
                      </a:r>
                    </a:p>
                  </a:txBody>
                  <a:tcPr>
                    <a:solidFill>
                      <a:srgbClr val="FBF4D7"/>
                    </a:solidFill>
                  </a:tcPr>
                </a:tc>
                <a:tc>
                  <a:txBody>
                    <a:bodyPr/>
                    <a:lstStyle/>
                    <a:p>
                      <a:r>
                        <a:rPr lang="en-US" sz="1800"/>
                        <a:t>1.0</a:t>
                      </a:r>
                    </a:p>
                  </a:txBody>
                  <a:tcPr>
                    <a:solidFill>
                      <a:srgbClr val="FBF4D7"/>
                    </a:solidFill>
                  </a:tcPr>
                </a:tc>
                <a:extLst>
                  <a:ext uri="{0D108BD9-81ED-4DB2-BD59-A6C34878D82A}">
                    <a16:rowId xmlns:a16="http://schemas.microsoft.com/office/drawing/2014/main" val="896031274"/>
                  </a:ext>
                </a:extLst>
              </a:tr>
              <a:tr h="478445">
                <a:tc>
                  <a:txBody>
                    <a:bodyPr/>
                    <a:lstStyle/>
                    <a:p>
                      <a:r>
                        <a:rPr lang="en-US" sz="1800"/>
                        <a:t>1.73</a:t>
                      </a:r>
                    </a:p>
                  </a:txBody>
                  <a:tcPr/>
                </a:tc>
                <a:tc>
                  <a:txBody>
                    <a:bodyPr/>
                    <a:lstStyle/>
                    <a:p>
                      <a:r>
                        <a:rPr lang="en-US" sz="1800"/>
                        <a:t>-0.32</a:t>
                      </a:r>
                    </a:p>
                  </a:txBody>
                  <a:tcPr/>
                </a:tc>
                <a:tc>
                  <a:txBody>
                    <a:bodyPr/>
                    <a:lstStyle/>
                    <a:p>
                      <a:r>
                        <a:rPr lang="en-US" sz="1800" b="1">
                          <a:solidFill>
                            <a:srgbClr val="FFC000"/>
                          </a:solidFill>
                        </a:rPr>
                        <a:t>Y</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1.0</a:t>
                      </a:r>
                    </a:p>
                  </a:txBody>
                  <a:tcPr>
                    <a:solidFill>
                      <a:srgbClr val="FBF4D7"/>
                    </a:solidFill>
                  </a:tcPr>
                </a:tc>
                <a:extLst>
                  <a:ext uri="{0D108BD9-81ED-4DB2-BD59-A6C34878D82A}">
                    <a16:rowId xmlns:a16="http://schemas.microsoft.com/office/drawing/2014/main" val="3294639713"/>
                  </a:ext>
                </a:extLst>
              </a:tr>
              <a:tr h="478445">
                <a:tc>
                  <a:txBody>
                    <a:bodyPr/>
                    <a:lstStyle/>
                    <a:p>
                      <a:r>
                        <a:rPr lang="en-US" sz="1800"/>
                        <a:t>0.95</a:t>
                      </a:r>
                    </a:p>
                  </a:txBody>
                  <a:tcPr/>
                </a:tc>
                <a:tc>
                  <a:txBody>
                    <a:bodyPr/>
                    <a:lstStyle/>
                    <a:p>
                      <a:r>
                        <a:rPr lang="en-US" sz="1800"/>
                        <a:t>-0.55</a:t>
                      </a:r>
                    </a:p>
                  </a:txBody>
                  <a:tcPr/>
                </a:tc>
                <a:tc>
                  <a:txBody>
                    <a:bodyPr/>
                    <a:lstStyle/>
                    <a:p>
                      <a:r>
                        <a:rPr lang="en-US" sz="1800" b="1">
                          <a:solidFill>
                            <a:srgbClr val="FFC000"/>
                          </a:solidFill>
                        </a:rPr>
                        <a:t>Y</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1.0</a:t>
                      </a:r>
                    </a:p>
                  </a:txBody>
                  <a:tcPr>
                    <a:solidFill>
                      <a:srgbClr val="FBF4D7"/>
                    </a:solidFill>
                  </a:tcPr>
                </a:tc>
                <a:extLst>
                  <a:ext uri="{0D108BD9-81ED-4DB2-BD59-A6C34878D82A}">
                    <a16:rowId xmlns:a16="http://schemas.microsoft.com/office/drawing/2014/main" val="259822374"/>
                  </a:ext>
                </a:extLst>
              </a:tr>
              <a:tr h="731520">
                <a:tc gridSpan="2">
                  <a:txBody>
                    <a:bodyPr/>
                    <a:lstStyle/>
                    <a:p>
                      <a:pPr algn="ctr"/>
                      <a:r>
                        <a:rPr lang="en-US" sz="1800" b="0">
                          <a:solidFill>
                            <a:schemeClr val="tx1"/>
                          </a:solidFill>
                        </a:rPr>
                        <a:t>…</a:t>
                      </a:r>
                    </a:p>
                  </a:txBody>
                  <a:tcPr anchor="ctr"/>
                </a:tc>
                <a:tc hMerge="1">
                  <a:txBody>
                    <a:bodyPr/>
                    <a:lstStyle/>
                    <a:p>
                      <a:endParaRPr lang="en-US" sz="1400"/>
                    </a:p>
                  </a:txBody>
                  <a:tcPr/>
                </a:tc>
                <a:tc gridSpan="3">
                  <a:txBody>
                    <a:bodyPr/>
                    <a:lstStyle/>
                    <a:p>
                      <a:pPr marL="0" indent="0" algn="ctr">
                        <a:buNone/>
                      </a:pPr>
                      <a:r>
                        <a:rPr lang="en-US" b="0"/>
                        <a:t>…</a:t>
                      </a:r>
                    </a:p>
                  </a:txBody>
                  <a:tcPr anchor="ctr">
                    <a:solidFill>
                      <a:srgbClr val="FBF4D7"/>
                    </a:solidFill>
                  </a:tcPr>
                </a:tc>
                <a:tc hMerge="1">
                  <a:txBody>
                    <a:bodyPr/>
                    <a:lstStyle/>
                    <a:p>
                      <a:endParaRPr lang="en-US" sz="1400" b="1">
                        <a:solidFill>
                          <a:srgbClr val="FFC000"/>
                        </a:solidFill>
                      </a:endParaRPr>
                    </a:p>
                  </a:txBody>
                  <a:tcPr/>
                </a:tc>
                <a:tc hMerge="1">
                  <a:txBody>
                    <a:bodyPr/>
                    <a:lstStyle/>
                    <a:p>
                      <a:endParaRPr lang="en-US" sz="1400"/>
                    </a:p>
                  </a:txBody>
                  <a:tcPr/>
                </a:tc>
                <a:extLst>
                  <a:ext uri="{0D108BD9-81ED-4DB2-BD59-A6C34878D82A}">
                    <a16:rowId xmlns:a16="http://schemas.microsoft.com/office/drawing/2014/main" val="134107161"/>
                  </a:ext>
                </a:extLst>
              </a:tr>
              <a:tr h="478445">
                <a:tc gridSpan="2">
                  <a:txBody>
                    <a:bodyPr/>
                    <a:lstStyle/>
                    <a:p>
                      <a:pPr algn="ctr"/>
                      <a:r>
                        <a:rPr lang="en-US" sz="1800" b="1">
                          <a:solidFill>
                            <a:schemeClr val="tx1"/>
                          </a:solidFill>
                        </a:rPr>
                        <a:t>Accuracy:</a:t>
                      </a:r>
                    </a:p>
                  </a:txBody>
                  <a:tcPr/>
                </a:tc>
                <a:tc hMerge="1">
                  <a:txBody>
                    <a:bodyPr/>
                    <a:lstStyle/>
                    <a:p>
                      <a:endParaRPr lang="en-US"/>
                    </a:p>
                  </a:txBody>
                  <a:tcPr/>
                </a:tc>
                <a:tc gridSpan="3">
                  <a:txBody>
                    <a:bodyPr/>
                    <a:lstStyle/>
                    <a:p>
                      <a:pPr marL="0" indent="0" algn="ctr">
                        <a:buNone/>
                      </a:pPr>
                      <a:r>
                        <a:rPr lang="en-US" b="0"/>
                        <a:t>100%</a:t>
                      </a:r>
                    </a:p>
                  </a:txBody>
                  <a:tcPr>
                    <a:solidFill>
                      <a:srgbClr val="FBF4D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0716093"/>
                  </a:ext>
                </a:extLst>
              </a:tr>
              <a:tr h="478445">
                <a:tc gridSpan="2">
                  <a:txBody>
                    <a:bodyPr/>
                    <a:lstStyle/>
                    <a:p>
                      <a:pPr algn="ctr"/>
                      <a:r>
                        <a:rPr lang="en-US" sz="1800" b="1">
                          <a:solidFill>
                            <a:schemeClr val="tx1"/>
                          </a:solidFill>
                        </a:rPr>
                        <a:t>Avg Confidence:</a:t>
                      </a:r>
                    </a:p>
                  </a:txBody>
                  <a:tcPr/>
                </a:tc>
                <a:tc hMerge="1">
                  <a:txBody>
                    <a:bodyPr/>
                    <a:lstStyle/>
                    <a:p>
                      <a:endParaRPr lang="en-US"/>
                    </a:p>
                  </a:txBody>
                  <a:tcPr/>
                </a:tc>
                <a:tc gridSpan="3">
                  <a:txBody>
                    <a:bodyPr/>
                    <a:lstStyle/>
                    <a:p>
                      <a:pPr marL="0" indent="0" algn="ctr">
                        <a:buNone/>
                      </a:pPr>
                      <a:r>
                        <a:rPr lang="en-US" b="0"/>
                        <a:t>0.99</a:t>
                      </a:r>
                    </a:p>
                  </a:txBody>
                  <a:tcPr>
                    <a:solidFill>
                      <a:srgbClr val="FBF4D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2388805"/>
                  </a:ext>
                </a:extLst>
              </a:tr>
            </a:tbl>
          </a:graphicData>
        </a:graphic>
      </p:graphicFrame>
      <p:grpSp>
        <p:nvGrpSpPr>
          <p:cNvPr id="9" name="Group 8">
            <a:extLst>
              <a:ext uri="{FF2B5EF4-FFF2-40B4-BE49-F238E27FC236}">
                <a16:creationId xmlns:a16="http://schemas.microsoft.com/office/drawing/2014/main" id="{636D7FFA-404D-B68F-4726-8375627F3B89}"/>
              </a:ext>
            </a:extLst>
          </p:cNvPr>
          <p:cNvGrpSpPr/>
          <p:nvPr/>
        </p:nvGrpSpPr>
        <p:grpSpPr>
          <a:xfrm>
            <a:off x="7344299" y="1540755"/>
            <a:ext cx="4625486" cy="4359790"/>
            <a:chOff x="7344299" y="1540755"/>
            <a:chExt cx="4625486" cy="4359790"/>
          </a:xfrm>
        </p:grpSpPr>
        <p:pic>
          <p:nvPicPr>
            <p:cNvPr id="6" name="Picture 5">
              <a:extLst>
                <a:ext uri="{FF2B5EF4-FFF2-40B4-BE49-F238E27FC236}">
                  <a16:creationId xmlns:a16="http://schemas.microsoft.com/office/drawing/2014/main" id="{6DF24F1F-FE52-BE13-9D70-C603321FBC53}"/>
                </a:ext>
              </a:extLst>
            </p:cNvPr>
            <p:cNvPicPr>
              <a:picLocks noChangeAspect="1"/>
            </p:cNvPicPr>
            <p:nvPr/>
          </p:nvPicPr>
          <p:blipFill>
            <a:blip r:embed="rId2"/>
            <a:srcRect l="1203" b="1512"/>
            <a:stretch/>
          </p:blipFill>
          <p:spPr>
            <a:xfrm>
              <a:off x="7543800" y="2417194"/>
              <a:ext cx="3897433" cy="2884568"/>
            </a:xfrm>
            <a:prstGeom prst="rect">
              <a:avLst/>
            </a:prstGeom>
          </p:spPr>
        </p:pic>
        <p:sp>
          <p:nvSpPr>
            <p:cNvPr id="8" name="TextBox 7">
              <a:extLst>
                <a:ext uri="{FF2B5EF4-FFF2-40B4-BE49-F238E27FC236}">
                  <a16:creationId xmlns:a16="http://schemas.microsoft.com/office/drawing/2014/main" id="{760EBDEF-EB50-4AB6-6210-61F55B32781D}"/>
                </a:ext>
              </a:extLst>
            </p:cNvPr>
            <p:cNvSpPr txBox="1"/>
            <p:nvPr/>
          </p:nvSpPr>
          <p:spPr>
            <a:xfrm>
              <a:off x="7344299" y="2139538"/>
              <a:ext cx="3760909" cy="400110"/>
            </a:xfrm>
            <a:prstGeom prst="rect">
              <a:avLst/>
            </a:prstGeom>
            <a:noFill/>
          </p:spPr>
          <p:txBody>
            <a:bodyPr wrap="square">
              <a:spAutoFit/>
            </a:bodyPr>
            <a:lstStyle/>
            <a:p>
              <a:pPr algn="ctr"/>
              <a:r>
                <a:rPr lang="en-US" sz="2000" b="1"/>
                <a:t>Confidence</a:t>
              </a:r>
            </a:p>
          </p:txBody>
        </p:sp>
        <p:sp>
          <p:nvSpPr>
            <p:cNvPr id="4" name="TextBox 3">
              <a:extLst>
                <a:ext uri="{FF2B5EF4-FFF2-40B4-BE49-F238E27FC236}">
                  <a16:creationId xmlns:a16="http://schemas.microsoft.com/office/drawing/2014/main" id="{9F397255-9342-9FE5-7A99-64030BA95135}"/>
                </a:ext>
              </a:extLst>
            </p:cNvPr>
            <p:cNvSpPr txBox="1"/>
            <p:nvPr/>
          </p:nvSpPr>
          <p:spPr>
            <a:xfrm>
              <a:off x="8208876" y="5500435"/>
              <a:ext cx="3760909" cy="400110"/>
            </a:xfrm>
            <a:prstGeom prst="rect">
              <a:avLst/>
            </a:prstGeom>
            <a:noFill/>
          </p:spPr>
          <p:txBody>
            <a:bodyPr wrap="square">
              <a:spAutoFit/>
            </a:bodyPr>
            <a:lstStyle/>
            <a:p>
              <a:pPr algn="ctr"/>
              <a:r>
                <a:rPr lang="en-US" sz="2000"/>
                <a:t>…is there a problem here?</a:t>
              </a:r>
            </a:p>
          </p:txBody>
        </p:sp>
        <p:sp>
          <p:nvSpPr>
            <p:cNvPr id="7" name="TextBox 6">
              <a:extLst>
                <a:ext uri="{FF2B5EF4-FFF2-40B4-BE49-F238E27FC236}">
                  <a16:creationId xmlns:a16="http://schemas.microsoft.com/office/drawing/2014/main" id="{98820FD0-0C7D-3B32-F999-815B8C4F5BCD}"/>
                </a:ext>
              </a:extLst>
            </p:cNvPr>
            <p:cNvSpPr txBox="1"/>
            <p:nvPr/>
          </p:nvSpPr>
          <p:spPr>
            <a:xfrm>
              <a:off x="7543800" y="1540755"/>
              <a:ext cx="3760909" cy="400110"/>
            </a:xfrm>
            <a:prstGeom prst="rect">
              <a:avLst/>
            </a:prstGeom>
            <a:noFill/>
          </p:spPr>
          <p:txBody>
            <a:bodyPr wrap="square">
              <a:spAutoFit/>
            </a:bodyPr>
            <a:lstStyle/>
            <a:p>
              <a:r>
                <a:rPr lang="en-US" sz="2000"/>
                <a:t>Yes, but… </a:t>
              </a:r>
            </a:p>
          </p:txBody>
        </p:sp>
      </p:grpSp>
    </p:spTree>
    <p:extLst>
      <p:ext uri="{BB962C8B-B14F-4D97-AF65-F5344CB8AC3E}">
        <p14:creationId xmlns:p14="http://schemas.microsoft.com/office/powerpoint/2010/main" val="410337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091E23-CE88-E3D7-948C-B9E492D8CED0}"/>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a:p>
        </p:txBody>
      </p:sp>
      <p:sp>
        <p:nvSpPr>
          <p:cNvPr id="3" name="Title 2">
            <a:extLst>
              <a:ext uri="{FF2B5EF4-FFF2-40B4-BE49-F238E27FC236}">
                <a16:creationId xmlns:a16="http://schemas.microsoft.com/office/drawing/2014/main" id="{8EB274A9-8B20-F566-465D-3FB9722A87A4}"/>
              </a:ext>
            </a:extLst>
          </p:cNvPr>
          <p:cNvSpPr>
            <a:spLocks noGrp="1"/>
          </p:cNvSpPr>
          <p:nvPr>
            <p:ph type="title"/>
          </p:nvPr>
        </p:nvSpPr>
        <p:spPr>
          <a:xfrm>
            <a:off x="1967846" y="0"/>
            <a:ext cx="9006584" cy="795130"/>
          </a:xfrm>
        </p:spPr>
        <p:txBody>
          <a:bodyPr/>
          <a:lstStyle/>
          <a:p>
            <a:r>
              <a:rPr lang="en-US"/>
              <a:t>A test set from outside the training distribution</a:t>
            </a:r>
          </a:p>
        </p:txBody>
      </p:sp>
      <p:graphicFrame>
        <p:nvGraphicFramePr>
          <p:cNvPr id="5" name="Table 4">
            <a:extLst>
              <a:ext uri="{FF2B5EF4-FFF2-40B4-BE49-F238E27FC236}">
                <a16:creationId xmlns:a16="http://schemas.microsoft.com/office/drawing/2014/main" id="{36251292-1EA8-62F4-5818-34FFEC6E44AC}"/>
              </a:ext>
            </a:extLst>
          </p:cNvPr>
          <p:cNvGraphicFramePr>
            <a:graphicFrameLocks noGrp="1"/>
          </p:cNvGraphicFramePr>
          <p:nvPr>
            <p:extLst>
              <p:ext uri="{D42A27DB-BD31-4B8C-83A1-F6EECF244321}">
                <p14:modId xmlns:p14="http://schemas.microsoft.com/office/powerpoint/2010/main" val="3671448815"/>
              </p:ext>
            </p:extLst>
          </p:nvPr>
        </p:nvGraphicFramePr>
        <p:xfrm>
          <a:off x="6634263" y="2501308"/>
          <a:ext cx="4245582" cy="3474720"/>
        </p:xfrm>
        <a:graphic>
          <a:graphicData uri="http://schemas.openxmlformats.org/drawingml/2006/table">
            <a:tbl>
              <a:tblPr firstRow="1" bandRow="1">
                <a:tableStyleId>{7E9639D4-E3E2-4D34-9284-5A2195B3D0D7}</a:tableStyleId>
              </a:tblPr>
              <a:tblGrid>
                <a:gridCol w="1415194">
                  <a:extLst>
                    <a:ext uri="{9D8B030D-6E8A-4147-A177-3AD203B41FA5}">
                      <a16:colId xmlns:a16="http://schemas.microsoft.com/office/drawing/2014/main" val="4070897463"/>
                    </a:ext>
                  </a:extLst>
                </a:gridCol>
                <a:gridCol w="1415194">
                  <a:extLst>
                    <a:ext uri="{9D8B030D-6E8A-4147-A177-3AD203B41FA5}">
                      <a16:colId xmlns:a16="http://schemas.microsoft.com/office/drawing/2014/main" val="986819193"/>
                    </a:ext>
                  </a:extLst>
                </a:gridCol>
                <a:gridCol w="1415194">
                  <a:extLst>
                    <a:ext uri="{9D8B030D-6E8A-4147-A177-3AD203B41FA5}">
                      <a16:colId xmlns:a16="http://schemas.microsoft.com/office/drawing/2014/main" val="2263855011"/>
                    </a:ext>
                  </a:extLst>
                </a:gridCol>
              </a:tblGrid>
              <a:tr h="370840">
                <a:tc>
                  <a:txBody>
                    <a:bodyPr/>
                    <a:lstStyle/>
                    <a:p>
                      <a:r>
                        <a:rPr lang="en-US"/>
                        <a:t>X</a:t>
                      </a:r>
                    </a:p>
                  </a:txBody>
                  <a:tcPr/>
                </a:tc>
                <a:tc>
                  <a:txBody>
                    <a:bodyPr/>
                    <a:lstStyle/>
                    <a:p>
                      <a:r>
                        <a:rPr lang="en-US"/>
                        <a:t>Y</a:t>
                      </a:r>
                    </a:p>
                  </a:txBody>
                  <a:tcPr/>
                </a:tc>
                <a:tc>
                  <a:txBody>
                    <a:bodyPr/>
                    <a:lstStyle/>
                    <a:p>
                      <a:r>
                        <a:rPr lang="en-US"/>
                        <a:t>Label</a:t>
                      </a:r>
                    </a:p>
                  </a:txBody>
                  <a:tcPr/>
                </a:tc>
                <a:extLst>
                  <a:ext uri="{0D108BD9-81ED-4DB2-BD59-A6C34878D82A}">
                    <a16:rowId xmlns:a16="http://schemas.microsoft.com/office/drawing/2014/main" val="1993509582"/>
                  </a:ext>
                </a:extLst>
              </a:tr>
              <a:tr h="370840">
                <a:tc>
                  <a:txBody>
                    <a:bodyPr/>
                    <a:lstStyle/>
                    <a:p>
                      <a:r>
                        <a:rPr lang="en-US"/>
                        <a:t>2.04</a:t>
                      </a:r>
                    </a:p>
                  </a:txBody>
                  <a:tcPr/>
                </a:tc>
                <a:tc>
                  <a:txBody>
                    <a:bodyPr/>
                    <a:lstStyle/>
                    <a:p>
                      <a:r>
                        <a:rPr lang="en-US"/>
                        <a:t>1.92</a:t>
                      </a:r>
                    </a:p>
                  </a:txBody>
                  <a:tcPr/>
                </a:tc>
                <a:tc>
                  <a:txBody>
                    <a:bodyPr/>
                    <a:lstStyle/>
                    <a:p>
                      <a:r>
                        <a:rPr lang="en-US" b="1">
                          <a:solidFill>
                            <a:srgbClr val="FF0000"/>
                          </a:solidFill>
                        </a:rPr>
                        <a:t>R</a:t>
                      </a:r>
                    </a:p>
                  </a:txBody>
                  <a:tcPr/>
                </a:tc>
                <a:extLst>
                  <a:ext uri="{0D108BD9-81ED-4DB2-BD59-A6C34878D82A}">
                    <a16:rowId xmlns:a16="http://schemas.microsoft.com/office/drawing/2014/main" val="3412565331"/>
                  </a:ext>
                </a:extLst>
              </a:tr>
              <a:tr h="370840">
                <a:tc>
                  <a:txBody>
                    <a:bodyPr/>
                    <a:lstStyle/>
                    <a:p>
                      <a:r>
                        <a:rPr lang="en-US"/>
                        <a:t>2.12</a:t>
                      </a:r>
                    </a:p>
                  </a:txBody>
                  <a:tcPr/>
                </a:tc>
                <a:tc>
                  <a:txBody>
                    <a:bodyPr/>
                    <a:lstStyle/>
                    <a:p>
                      <a:r>
                        <a:rPr lang="en-US"/>
                        <a:t>1.71</a:t>
                      </a:r>
                    </a:p>
                  </a:txBody>
                  <a:tcPr/>
                </a:tc>
                <a:tc>
                  <a:txBody>
                    <a:bodyPr/>
                    <a:lstStyle/>
                    <a:p>
                      <a:r>
                        <a:rPr lang="en-US" b="1">
                          <a:solidFill>
                            <a:srgbClr val="FF0000"/>
                          </a:solidFill>
                        </a:rPr>
                        <a:t>R</a:t>
                      </a:r>
                    </a:p>
                  </a:txBody>
                  <a:tcPr/>
                </a:tc>
                <a:extLst>
                  <a:ext uri="{0D108BD9-81ED-4DB2-BD59-A6C34878D82A}">
                    <a16:rowId xmlns:a16="http://schemas.microsoft.com/office/drawing/2014/main" val="241555853"/>
                  </a:ext>
                </a:extLst>
              </a:tr>
              <a:tr h="370840">
                <a:tc>
                  <a:txBody>
                    <a:bodyPr/>
                    <a:lstStyle/>
                    <a:p>
                      <a:r>
                        <a:rPr lang="en-US"/>
                        <a:t>1.92</a:t>
                      </a:r>
                    </a:p>
                  </a:txBody>
                  <a:tcPr/>
                </a:tc>
                <a:tc>
                  <a:txBody>
                    <a:bodyPr/>
                    <a:lstStyle/>
                    <a:p>
                      <a:r>
                        <a:rPr lang="en-US"/>
                        <a:t>1.73</a:t>
                      </a:r>
                    </a:p>
                  </a:txBody>
                  <a:tcPr/>
                </a:tc>
                <a:tc>
                  <a:txBody>
                    <a:bodyPr/>
                    <a:lstStyle/>
                    <a:p>
                      <a:r>
                        <a:rPr lang="en-US" b="1">
                          <a:solidFill>
                            <a:srgbClr val="FF0000"/>
                          </a:solidFill>
                        </a:rPr>
                        <a:t>R</a:t>
                      </a:r>
                    </a:p>
                  </a:txBody>
                  <a:tcPr/>
                </a:tc>
                <a:extLst>
                  <a:ext uri="{0D108BD9-81ED-4DB2-BD59-A6C34878D82A}">
                    <a16:rowId xmlns:a16="http://schemas.microsoft.com/office/drawing/2014/main" val="896031274"/>
                  </a:ext>
                </a:extLst>
              </a:tr>
              <a:tr h="370840">
                <a:tc>
                  <a:txBody>
                    <a:bodyPr/>
                    <a:lstStyle/>
                    <a:p>
                      <a:r>
                        <a:rPr lang="en-US"/>
                        <a:t>1.95</a:t>
                      </a:r>
                    </a:p>
                  </a:txBody>
                  <a:tcPr/>
                </a:tc>
                <a:tc>
                  <a:txBody>
                    <a:bodyPr/>
                    <a:lstStyle/>
                    <a:p>
                      <a:r>
                        <a:rPr lang="en-US"/>
                        <a:t>1.68</a:t>
                      </a:r>
                    </a:p>
                  </a:txBody>
                  <a:tcPr/>
                </a:tc>
                <a:tc>
                  <a:txBody>
                    <a:bodyPr/>
                    <a:lstStyle/>
                    <a:p>
                      <a:r>
                        <a:rPr lang="en-US" b="1">
                          <a:solidFill>
                            <a:srgbClr val="FF0000"/>
                          </a:solidFill>
                        </a:rPr>
                        <a:t>R</a:t>
                      </a:r>
                    </a:p>
                  </a:txBody>
                  <a:tcPr/>
                </a:tc>
                <a:extLst>
                  <a:ext uri="{0D108BD9-81ED-4DB2-BD59-A6C34878D82A}">
                    <a16:rowId xmlns:a16="http://schemas.microsoft.com/office/drawing/2014/main" val="3294639713"/>
                  </a:ext>
                </a:extLst>
              </a:tr>
              <a:tr h="0">
                <a:tc>
                  <a:txBody>
                    <a:bodyPr/>
                    <a:lstStyle/>
                    <a:p>
                      <a:r>
                        <a:rPr lang="en-US"/>
                        <a:t>2.07</a:t>
                      </a:r>
                    </a:p>
                  </a:txBody>
                  <a:tcPr/>
                </a:tc>
                <a:tc>
                  <a:txBody>
                    <a:bodyPr/>
                    <a:lstStyle/>
                    <a:p>
                      <a:r>
                        <a:rPr lang="en-US"/>
                        <a:t>1.68</a:t>
                      </a:r>
                    </a:p>
                  </a:txBody>
                  <a:tcPr/>
                </a:tc>
                <a:tc>
                  <a:txBody>
                    <a:bodyPr/>
                    <a:lstStyle/>
                    <a:p>
                      <a:r>
                        <a:rPr lang="en-US" b="1">
                          <a:solidFill>
                            <a:srgbClr val="FF0000"/>
                          </a:solidFill>
                        </a:rPr>
                        <a:t>R</a:t>
                      </a:r>
                    </a:p>
                  </a:txBody>
                  <a:tcPr/>
                </a:tc>
                <a:extLst>
                  <a:ext uri="{0D108BD9-81ED-4DB2-BD59-A6C34878D82A}">
                    <a16:rowId xmlns:a16="http://schemas.microsoft.com/office/drawing/2014/main" val="259822374"/>
                  </a:ext>
                </a:extLst>
              </a:tr>
              <a:tr h="731520">
                <a:tc gridSpan="3">
                  <a:txBody>
                    <a:bodyPr/>
                    <a:lstStyle/>
                    <a:p>
                      <a:pPr marL="0" indent="0" algn="ctr">
                        <a:buNone/>
                      </a:pPr>
                      <a:r>
                        <a:rPr lang="en-US" b="1"/>
                        <a:t>…</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6071934"/>
                  </a:ext>
                </a:extLst>
              </a:tr>
            </a:tbl>
          </a:graphicData>
        </a:graphic>
      </p:graphicFrame>
      <p:sp>
        <p:nvSpPr>
          <p:cNvPr id="6" name="Text Placeholder 2">
            <a:extLst>
              <a:ext uri="{FF2B5EF4-FFF2-40B4-BE49-F238E27FC236}">
                <a16:creationId xmlns:a16="http://schemas.microsoft.com/office/drawing/2014/main" id="{F4590DE9-9A73-5712-D480-1CFDB74D6B3B}"/>
              </a:ext>
            </a:extLst>
          </p:cNvPr>
          <p:cNvSpPr txBox="1">
            <a:spLocks/>
          </p:cNvSpPr>
          <p:nvPr/>
        </p:nvSpPr>
        <p:spPr>
          <a:xfrm>
            <a:off x="6634263" y="2120629"/>
            <a:ext cx="3876624" cy="383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t>New Test Samples</a:t>
            </a:r>
          </a:p>
        </p:txBody>
      </p:sp>
      <p:pic>
        <p:nvPicPr>
          <p:cNvPr id="7" name="Content Placeholder 18">
            <a:extLst>
              <a:ext uri="{FF2B5EF4-FFF2-40B4-BE49-F238E27FC236}">
                <a16:creationId xmlns:a16="http://schemas.microsoft.com/office/drawing/2014/main" id="{914FEACD-2603-03DA-5C66-7CFB8B317CF5}"/>
              </a:ext>
            </a:extLst>
          </p:cNvPr>
          <p:cNvPicPr>
            <a:picLocks noChangeAspect="1"/>
          </p:cNvPicPr>
          <p:nvPr/>
        </p:nvPicPr>
        <p:blipFill>
          <a:blip r:embed="rId2"/>
          <a:stretch>
            <a:fillRect/>
          </a:stretch>
        </p:blipFill>
        <p:spPr>
          <a:xfrm>
            <a:off x="838200" y="1832335"/>
            <a:ext cx="5324475" cy="3933825"/>
          </a:xfrm>
          <a:prstGeom prst="rect">
            <a:avLst/>
          </a:prstGeom>
        </p:spPr>
      </p:pic>
      <p:sp>
        <p:nvSpPr>
          <p:cNvPr id="9" name="TextBox 8">
            <a:extLst>
              <a:ext uri="{FF2B5EF4-FFF2-40B4-BE49-F238E27FC236}">
                <a16:creationId xmlns:a16="http://schemas.microsoft.com/office/drawing/2014/main" id="{80E2E5B5-1C59-8558-6D98-0D8A16D69D0B}"/>
              </a:ext>
            </a:extLst>
          </p:cNvPr>
          <p:cNvSpPr txBox="1"/>
          <p:nvPr/>
        </p:nvSpPr>
        <p:spPr>
          <a:xfrm>
            <a:off x="749544" y="1494304"/>
            <a:ext cx="5721594" cy="400110"/>
          </a:xfrm>
          <a:prstGeom prst="rect">
            <a:avLst/>
          </a:prstGeom>
          <a:noFill/>
        </p:spPr>
        <p:txBody>
          <a:bodyPr wrap="square">
            <a:spAutoFit/>
          </a:bodyPr>
          <a:lstStyle/>
          <a:p>
            <a:pPr algn="ctr"/>
            <a:r>
              <a:rPr lang="en-US" sz="2000" b="1" kern="0"/>
              <a:t>New Testing Dataset</a:t>
            </a:r>
            <a:endParaRPr lang="en-US" sz="2000" b="1"/>
          </a:p>
        </p:txBody>
      </p:sp>
    </p:spTree>
    <p:extLst>
      <p:ext uri="{BB962C8B-B14F-4D97-AF65-F5344CB8AC3E}">
        <p14:creationId xmlns:p14="http://schemas.microsoft.com/office/powerpoint/2010/main" val="409916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3BE05B-309B-C1C0-666E-EAE725A44695}"/>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a:p>
        </p:txBody>
      </p:sp>
      <p:sp>
        <p:nvSpPr>
          <p:cNvPr id="3" name="Title 2">
            <a:extLst>
              <a:ext uri="{FF2B5EF4-FFF2-40B4-BE49-F238E27FC236}">
                <a16:creationId xmlns:a16="http://schemas.microsoft.com/office/drawing/2014/main" id="{83AC1F0D-F774-BC5D-F04A-AFA59F147574}"/>
              </a:ext>
            </a:extLst>
          </p:cNvPr>
          <p:cNvSpPr>
            <a:spLocks noGrp="1"/>
          </p:cNvSpPr>
          <p:nvPr>
            <p:ph type="title"/>
          </p:nvPr>
        </p:nvSpPr>
        <p:spPr/>
        <p:txBody>
          <a:bodyPr/>
          <a:lstStyle/>
          <a:p>
            <a:r>
              <a:rPr lang="en-US"/>
              <a:t>Out-of-Distribution Test Data</a:t>
            </a:r>
          </a:p>
        </p:txBody>
      </p:sp>
      <p:graphicFrame>
        <p:nvGraphicFramePr>
          <p:cNvPr id="6" name="Content Placeholder 14">
            <a:extLst>
              <a:ext uri="{FF2B5EF4-FFF2-40B4-BE49-F238E27FC236}">
                <a16:creationId xmlns:a16="http://schemas.microsoft.com/office/drawing/2014/main" id="{EDDF5466-34E2-E9A8-D14F-CF79BDC0517B}"/>
              </a:ext>
            </a:extLst>
          </p:cNvPr>
          <p:cNvGraphicFramePr>
            <a:graphicFrameLocks/>
          </p:cNvGraphicFramePr>
          <p:nvPr>
            <p:extLst>
              <p:ext uri="{D42A27DB-BD31-4B8C-83A1-F6EECF244321}">
                <p14:modId xmlns:p14="http://schemas.microsoft.com/office/powerpoint/2010/main" val="4133488394"/>
              </p:ext>
            </p:extLst>
          </p:nvPr>
        </p:nvGraphicFramePr>
        <p:xfrm>
          <a:off x="847639" y="1066434"/>
          <a:ext cx="6370340" cy="5037525"/>
        </p:xfrm>
        <a:graphic>
          <a:graphicData uri="http://schemas.openxmlformats.org/drawingml/2006/table">
            <a:tbl>
              <a:tblPr firstRow="1" bandRow="1">
                <a:tableStyleId>{7E9639D4-E3E2-4D34-9284-5A2195B3D0D7}</a:tableStyleId>
              </a:tblPr>
              <a:tblGrid>
                <a:gridCol w="1263329">
                  <a:extLst>
                    <a:ext uri="{9D8B030D-6E8A-4147-A177-3AD203B41FA5}">
                      <a16:colId xmlns:a16="http://schemas.microsoft.com/office/drawing/2014/main" val="4070897463"/>
                    </a:ext>
                  </a:extLst>
                </a:gridCol>
                <a:gridCol w="1263329">
                  <a:extLst>
                    <a:ext uri="{9D8B030D-6E8A-4147-A177-3AD203B41FA5}">
                      <a16:colId xmlns:a16="http://schemas.microsoft.com/office/drawing/2014/main" val="986819193"/>
                    </a:ext>
                  </a:extLst>
                </a:gridCol>
                <a:gridCol w="1317024">
                  <a:extLst>
                    <a:ext uri="{9D8B030D-6E8A-4147-A177-3AD203B41FA5}">
                      <a16:colId xmlns:a16="http://schemas.microsoft.com/office/drawing/2014/main" val="2263855011"/>
                    </a:ext>
                  </a:extLst>
                </a:gridCol>
                <a:gridCol w="1263329">
                  <a:extLst>
                    <a:ext uri="{9D8B030D-6E8A-4147-A177-3AD203B41FA5}">
                      <a16:colId xmlns:a16="http://schemas.microsoft.com/office/drawing/2014/main" val="1984467491"/>
                    </a:ext>
                  </a:extLst>
                </a:gridCol>
                <a:gridCol w="1263329">
                  <a:extLst>
                    <a:ext uri="{9D8B030D-6E8A-4147-A177-3AD203B41FA5}">
                      <a16:colId xmlns:a16="http://schemas.microsoft.com/office/drawing/2014/main" val="988931100"/>
                    </a:ext>
                  </a:extLst>
                </a:gridCol>
              </a:tblGrid>
              <a:tr h="478445">
                <a:tc gridSpan="2">
                  <a:txBody>
                    <a:bodyPr/>
                    <a:lstStyle/>
                    <a:p>
                      <a:r>
                        <a:rPr lang="en-US" sz="1800"/>
                        <a:t>Test Data</a:t>
                      </a:r>
                    </a:p>
                  </a:txBody>
                  <a:tcPr/>
                </a:tc>
                <a:tc hMerge="1">
                  <a:txBody>
                    <a:bodyPr/>
                    <a:lstStyle/>
                    <a:p>
                      <a:endParaRPr lang="en-US" sz="1800"/>
                    </a:p>
                  </a:txBody>
                  <a:tcPr/>
                </a:tc>
                <a:tc gridSpan="3">
                  <a:txBody>
                    <a:bodyPr/>
                    <a:lstStyle/>
                    <a:p>
                      <a:r>
                        <a:rPr lang="en-US" sz="1800"/>
                        <a:t>Neural Network Classifier</a:t>
                      </a:r>
                    </a:p>
                  </a:txBody>
                  <a:tcPr/>
                </a:tc>
                <a:tc hMerge="1">
                  <a:txBody>
                    <a:bodyPr/>
                    <a:lstStyle/>
                    <a:p>
                      <a:endParaRPr lang="en-US" sz="1400"/>
                    </a:p>
                  </a:txBody>
                  <a:tcPr/>
                </a:tc>
                <a:tc hMerge="1">
                  <a:txBody>
                    <a:bodyPr/>
                    <a:lstStyle/>
                    <a:p>
                      <a:endParaRPr lang="en-US" sz="1400"/>
                    </a:p>
                  </a:txBody>
                  <a:tcPr/>
                </a:tc>
                <a:extLst>
                  <a:ext uri="{0D108BD9-81ED-4DB2-BD59-A6C34878D82A}">
                    <a16:rowId xmlns:a16="http://schemas.microsoft.com/office/drawing/2014/main" val="937237507"/>
                  </a:ext>
                </a:extLst>
              </a:tr>
              <a:tr h="478445">
                <a:tc>
                  <a:txBody>
                    <a:bodyPr/>
                    <a:lstStyle/>
                    <a:p>
                      <a:r>
                        <a:rPr lang="en-US" sz="1800" b="1"/>
                        <a:t>X</a:t>
                      </a:r>
                    </a:p>
                  </a:txBody>
                  <a:tcPr/>
                </a:tc>
                <a:tc>
                  <a:txBody>
                    <a:bodyPr/>
                    <a:lstStyle/>
                    <a:p>
                      <a:r>
                        <a:rPr lang="en-US" sz="1800" b="1"/>
                        <a:t>Y</a:t>
                      </a:r>
                    </a:p>
                  </a:txBody>
                  <a:tcPr/>
                </a:tc>
                <a:tc>
                  <a:txBody>
                    <a:bodyPr/>
                    <a:lstStyle/>
                    <a:p>
                      <a:r>
                        <a:rPr lang="en-US" sz="1800" b="1"/>
                        <a:t>Label</a:t>
                      </a:r>
                    </a:p>
                  </a:txBody>
                  <a:tcPr>
                    <a:solidFill>
                      <a:srgbClr val="FBF4D7"/>
                    </a:solidFill>
                  </a:tcPr>
                </a:tc>
                <a:tc>
                  <a:txBody>
                    <a:bodyPr/>
                    <a:lstStyle/>
                    <a:p>
                      <a:r>
                        <a:rPr lang="en-US" sz="1800" b="1"/>
                        <a:t>Pred.</a:t>
                      </a:r>
                    </a:p>
                  </a:txBody>
                  <a:tcPr>
                    <a:solidFill>
                      <a:srgbClr val="FBF4D7"/>
                    </a:solidFill>
                  </a:tcPr>
                </a:tc>
                <a:tc>
                  <a:txBody>
                    <a:bodyPr/>
                    <a:lstStyle/>
                    <a:p>
                      <a:r>
                        <a:rPr lang="en-US" sz="1800" b="1"/>
                        <a:t>Conf.</a:t>
                      </a:r>
                    </a:p>
                  </a:txBody>
                  <a:tcPr>
                    <a:solidFill>
                      <a:srgbClr val="FBF4D7"/>
                    </a:solidFill>
                  </a:tcPr>
                </a:tc>
                <a:extLst>
                  <a:ext uri="{0D108BD9-81ED-4DB2-BD59-A6C34878D82A}">
                    <a16:rowId xmlns:a16="http://schemas.microsoft.com/office/drawing/2014/main" val="1993509582"/>
                  </a:ext>
                </a:extLst>
              </a:tr>
              <a:tr h="478445">
                <a:tc>
                  <a:txBody>
                    <a:bodyPr/>
                    <a:lstStyle/>
                    <a:p>
                      <a:r>
                        <a:rPr lang="en-US" sz="1800"/>
                        <a:t>2.04</a:t>
                      </a:r>
                    </a:p>
                  </a:txBody>
                  <a:tcPr/>
                </a:tc>
                <a:tc>
                  <a:txBody>
                    <a:bodyPr/>
                    <a:lstStyle/>
                    <a:p>
                      <a:r>
                        <a:rPr lang="en-US" sz="1800"/>
                        <a:t>1.92</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7030A0"/>
                          </a:solidFill>
                        </a:rPr>
                        <a:t>P</a:t>
                      </a:r>
                    </a:p>
                  </a:txBody>
                  <a:tcPr>
                    <a:solidFill>
                      <a:srgbClr val="FBF4D7"/>
                    </a:solidFill>
                  </a:tcPr>
                </a:tc>
                <a:tc>
                  <a:txBody>
                    <a:bodyPr/>
                    <a:lstStyle/>
                    <a:p>
                      <a:r>
                        <a:rPr lang="en-US" sz="1800"/>
                        <a:t>1.0</a:t>
                      </a:r>
                    </a:p>
                  </a:txBody>
                  <a:tcPr>
                    <a:solidFill>
                      <a:srgbClr val="FBF4D7"/>
                    </a:solidFill>
                  </a:tcPr>
                </a:tc>
                <a:extLst>
                  <a:ext uri="{0D108BD9-81ED-4DB2-BD59-A6C34878D82A}">
                    <a16:rowId xmlns:a16="http://schemas.microsoft.com/office/drawing/2014/main" val="3412565331"/>
                  </a:ext>
                </a:extLst>
              </a:tr>
              <a:tr h="478445">
                <a:tc>
                  <a:txBody>
                    <a:bodyPr/>
                    <a:lstStyle/>
                    <a:p>
                      <a:r>
                        <a:rPr lang="en-US" sz="1800"/>
                        <a:t>2.12</a:t>
                      </a:r>
                    </a:p>
                  </a:txBody>
                  <a:tcPr/>
                </a:tc>
                <a:tc>
                  <a:txBody>
                    <a:bodyPr/>
                    <a:lstStyle/>
                    <a:p>
                      <a:r>
                        <a:rPr lang="en-US" sz="1800"/>
                        <a:t>1.71</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0.99</a:t>
                      </a:r>
                    </a:p>
                  </a:txBody>
                  <a:tcPr>
                    <a:solidFill>
                      <a:srgbClr val="FBF4D7"/>
                    </a:solidFill>
                  </a:tcPr>
                </a:tc>
                <a:extLst>
                  <a:ext uri="{0D108BD9-81ED-4DB2-BD59-A6C34878D82A}">
                    <a16:rowId xmlns:a16="http://schemas.microsoft.com/office/drawing/2014/main" val="241555853"/>
                  </a:ext>
                </a:extLst>
              </a:tr>
              <a:tr h="478445">
                <a:tc>
                  <a:txBody>
                    <a:bodyPr/>
                    <a:lstStyle/>
                    <a:p>
                      <a:r>
                        <a:rPr lang="en-US" sz="1800"/>
                        <a:t>1.92</a:t>
                      </a:r>
                    </a:p>
                  </a:txBody>
                  <a:tcPr/>
                </a:tc>
                <a:tc>
                  <a:txBody>
                    <a:bodyPr/>
                    <a:lstStyle/>
                    <a:p>
                      <a:r>
                        <a:rPr lang="en-US" sz="1800"/>
                        <a:t>1.73</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7030A0"/>
                          </a:solidFill>
                        </a:rPr>
                        <a:t>P</a:t>
                      </a:r>
                    </a:p>
                  </a:txBody>
                  <a:tcPr>
                    <a:solidFill>
                      <a:srgbClr val="FBF4D7"/>
                    </a:solidFill>
                  </a:tcPr>
                </a:tc>
                <a:tc>
                  <a:txBody>
                    <a:bodyPr/>
                    <a:lstStyle/>
                    <a:p>
                      <a:r>
                        <a:rPr lang="en-US" sz="1800"/>
                        <a:t>0.99</a:t>
                      </a:r>
                    </a:p>
                  </a:txBody>
                  <a:tcPr>
                    <a:solidFill>
                      <a:srgbClr val="FBF4D7"/>
                    </a:solidFill>
                  </a:tcPr>
                </a:tc>
                <a:extLst>
                  <a:ext uri="{0D108BD9-81ED-4DB2-BD59-A6C34878D82A}">
                    <a16:rowId xmlns:a16="http://schemas.microsoft.com/office/drawing/2014/main" val="896031274"/>
                  </a:ext>
                </a:extLst>
              </a:tr>
              <a:tr h="478445">
                <a:tc>
                  <a:txBody>
                    <a:bodyPr/>
                    <a:lstStyle/>
                    <a:p>
                      <a:r>
                        <a:rPr lang="en-US" sz="1800"/>
                        <a:t>1.95</a:t>
                      </a:r>
                    </a:p>
                  </a:txBody>
                  <a:tcPr/>
                </a:tc>
                <a:tc>
                  <a:txBody>
                    <a:bodyPr/>
                    <a:lstStyle/>
                    <a:p>
                      <a:r>
                        <a:rPr lang="en-US" sz="1800"/>
                        <a:t>1.68</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0.99</a:t>
                      </a:r>
                    </a:p>
                  </a:txBody>
                  <a:tcPr>
                    <a:solidFill>
                      <a:srgbClr val="FBF4D7"/>
                    </a:solidFill>
                  </a:tcPr>
                </a:tc>
                <a:extLst>
                  <a:ext uri="{0D108BD9-81ED-4DB2-BD59-A6C34878D82A}">
                    <a16:rowId xmlns:a16="http://schemas.microsoft.com/office/drawing/2014/main" val="3294639713"/>
                  </a:ext>
                </a:extLst>
              </a:tr>
              <a:tr h="478445">
                <a:tc>
                  <a:txBody>
                    <a:bodyPr/>
                    <a:lstStyle/>
                    <a:p>
                      <a:r>
                        <a:rPr lang="en-US" sz="1800"/>
                        <a:t>2.07</a:t>
                      </a:r>
                    </a:p>
                  </a:txBody>
                  <a:tcPr/>
                </a:tc>
                <a:tc>
                  <a:txBody>
                    <a:bodyPr/>
                    <a:lstStyle/>
                    <a:p>
                      <a:r>
                        <a:rPr lang="en-US" sz="1800"/>
                        <a:t>1.68</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0.99</a:t>
                      </a:r>
                    </a:p>
                  </a:txBody>
                  <a:tcPr>
                    <a:solidFill>
                      <a:srgbClr val="FBF4D7"/>
                    </a:solidFill>
                  </a:tcPr>
                </a:tc>
                <a:extLst>
                  <a:ext uri="{0D108BD9-81ED-4DB2-BD59-A6C34878D82A}">
                    <a16:rowId xmlns:a16="http://schemas.microsoft.com/office/drawing/2014/main" val="259822374"/>
                  </a:ext>
                </a:extLst>
              </a:tr>
              <a:tr h="731520">
                <a:tc gridSpan="2">
                  <a:txBody>
                    <a:bodyPr/>
                    <a:lstStyle/>
                    <a:p>
                      <a:pPr algn="ctr"/>
                      <a:r>
                        <a:rPr lang="en-US" sz="1800" b="0">
                          <a:solidFill>
                            <a:schemeClr val="tx1"/>
                          </a:solidFill>
                        </a:rPr>
                        <a:t>…</a:t>
                      </a:r>
                    </a:p>
                  </a:txBody>
                  <a:tcPr anchor="ctr"/>
                </a:tc>
                <a:tc hMerge="1">
                  <a:txBody>
                    <a:bodyPr/>
                    <a:lstStyle/>
                    <a:p>
                      <a:endParaRPr lang="en-US" sz="1400"/>
                    </a:p>
                  </a:txBody>
                  <a:tcPr/>
                </a:tc>
                <a:tc gridSpan="3">
                  <a:txBody>
                    <a:bodyPr/>
                    <a:lstStyle/>
                    <a:p>
                      <a:pPr marL="0" indent="0" algn="ctr">
                        <a:buNone/>
                      </a:pPr>
                      <a:r>
                        <a:rPr lang="en-US" sz="1800" b="0"/>
                        <a:t>…</a:t>
                      </a:r>
                    </a:p>
                  </a:txBody>
                  <a:tcPr anchor="ctr">
                    <a:solidFill>
                      <a:srgbClr val="FBF4D7"/>
                    </a:solidFill>
                  </a:tcPr>
                </a:tc>
                <a:tc hMerge="1">
                  <a:txBody>
                    <a:bodyPr/>
                    <a:lstStyle/>
                    <a:p>
                      <a:endParaRPr lang="en-US" sz="1400" b="1">
                        <a:solidFill>
                          <a:srgbClr val="FFC000"/>
                        </a:solidFill>
                      </a:endParaRPr>
                    </a:p>
                  </a:txBody>
                  <a:tcPr>
                    <a:solidFill>
                      <a:srgbClr val="FBF4D7"/>
                    </a:solidFill>
                  </a:tcPr>
                </a:tc>
                <a:tc hMerge="1">
                  <a:txBody>
                    <a:bodyPr/>
                    <a:lstStyle/>
                    <a:p>
                      <a:endParaRPr lang="en-US" sz="1400"/>
                    </a:p>
                  </a:txBody>
                  <a:tcPr>
                    <a:solidFill>
                      <a:srgbClr val="FBF4D7"/>
                    </a:solidFill>
                  </a:tcPr>
                </a:tc>
                <a:extLst>
                  <a:ext uri="{0D108BD9-81ED-4DB2-BD59-A6C34878D82A}">
                    <a16:rowId xmlns:a16="http://schemas.microsoft.com/office/drawing/2014/main" val="134107161"/>
                  </a:ext>
                </a:extLst>
              </a:tr>
              <a:tr h="478445">
                <a:tc gridSpan="2">
                  <a:txBody>
                    <a:bodyPr/>
                    <a:lstStyle/>
                    <a:p>
                      <a:pPr algn="ctr"/>
                      <a:r>
                        <a:rPr lang="en-US" sz="1800" b="1">
                          <a:solidFill>
                            <a:schemeClr val="tx1"/>
                          </a:solidFill>
                        </a:rPr>
                        <a:t>Accuracy:</a:t>
                      </a:r>
                    </a:p>
                  </a:txBody>
                  <a:tcPr/>
                </a:tc>
                <a:tc hMerge="1">
                  <a:txBody>
                    <a:bodyPr/>
                    <a:lstStyle/>
                    <a:p>
                      <a:endParaRPr lang="en-US"/>
                    </a:p>
                  </a:txBody>
                  <a:tcPr/>
                </a:tc>
                <a:tc gridSpan="3">
                  <a:txBody>
                    <a:bodyPr/>
                    <a:lstStyle/>
                    <a:p>
                      <a:pPr marL="0" indent="0" algn="ctr">
                        <a:buNone/>
                      </a:pPr>
                      <a:r>
                        <a:rPr lang="en-US" sz="1800" b="0"/>
                        <a:t>0%</a:t>
                      </a:r>
                    </a:p>
                  </a:txBody>
                  <a:tcPr>
                    <a:solidFill>
                      <a:srgbClr val="FBF4D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0716093"/>
                  </a:ext>
                </a:extLst>
              </a:tr>
              <a:tr h="478445">
                <a:tc gridSpan="2">
                  <a:txBody>
                    <a:bodyPr/>
                    <a:lstStyle/>
                    <a:p>
                      <a:pPr algn="ctr"/>
                      <a:r>
                        <a:rPr lang="en-US" sz="1800" b="1">
                          <a:solidFill>
                            <a:schemeClr val="tx1"/>
                          </a:solidFill>
                        </a:rPr>
                        <a:t>Avg Confidence:</a:t>
                      </a:r>
                    </a:p>
                  </a:txBody>
                  <a:tcPr/>
                </a:tc>
                <a:tc hMerge="1">
                  <a:txBody>
                    <a:bodyPr/>
                    <a:lstStyle/>
                    <a:p>
                      <a:endParaRPr lang="en-US"/>
                    </a:p>
                  </a:txBody>
                  <a:tcPr/>
                </a:tc>
                <a:tc gridSpan="3">
                  <a:txBody>
                    <a:bodyPr/>
                    <a:lstStyle/>
                    <a:p>
                      <a:pPr marL="0" indent="0" algn="ctr">
                        <a:buNone/>
                      </a:pPr>
                      <a:r>
                        <a:rPr lang="en-US" sz="1800" b="0"/>
                        <a:t>0.99</a:t>
                      </a:r>
                    </a:p>
                  </a:txBody>
                  <a:tcPr>
                    <a:solidFill>
                      <a:srgbClr val="FBF4D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2388805"/>
                  </a:ext>
                </a:extLst>
              </a:tr>
            </a:tbl>
          </a:graphicData>
        </a:graphic>
      </p:graphicFrame>
      <p:sp>
        <p:nvSpPr>
          <p:cNvPr id="4" name="TextBox 3">
            <a:extLst>
              <a:ext uri="{FF2B5EF4-FFF2-40B4-BE49-F238E27FC236}">
                <a16:creationId xmlns:a16="http://schemas.microsoft.com/office/drawing/2014/main" id="{154A4C83-D568-01A0-A476-7936325C8A10}"/>
              </a:ext>
            </a:extLst>
          </p:cNvPr>
          <p:cNvSpPr txBox="1"/>
          <p:nvPr/>
        </p:nvSpPr>
        <p:spPr>
          <a:xfrm>
            <a:off x="7701556" y="1496006"/>
            <a:ext cx="3816367" cy="707886"/>
          </a:xfrm>
          <a:prstGeom prst="rect">
            <a:avLst/>
          </a:prstGeom>
          <a:noFill/>
          <a:ln w="38100">
            <a:solidFill>
              <a:srgbClr val="131A23"/>
            </a:solidFill>
          </a:ln>
        </p:spPr>
        <p:txBody>
          <a:bodyPr wrap="square">
            <a:spAutoFit/>
          </a:bodyPr>
          <a:lstStyle/>
          <a:p>
            <a:pPr algn="ctr"/>
            <a:r>
              <a:rPr lang="en-US" sz="2000" kern="0"/>
              <a:t>The model was only trained on two classes</a:t>
            </a:r>
            <a:endParaRPr lang="en-US" sz="2000"/>
          </a:p>
        </p:txBody>
      </p:sp>
    </p:spTree>
    <p:extLst>
      <p:ext uri="{BB962C8B-B14F-4D97-AF65-F5344CB8AC3E}">
        <p14:creationId xmlns:p14="http://schemas.microsoft.com/office/powerpoint/2010/main" val="88734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3BE05B-309B-C1C0-666E-EAE725A44695}"/>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a:p>
        </p:txBody>
      </p:sp>
      <p:sp>
        <p:nvSpPr>
          <p:cNvPr id="3" name="Title 2">
            <a:extLst>
              <a:ext uri="{FF2B5EF4-FFF2-40B4-BE49-F238E27FC236}">
                <a16:creationId xmlns:a16="http://schemas.microsoft.com/office/drawing/2014/main" id="{83AC1F0D-F774-BC5D-F04A-AFA59F147574}"/>
              </a:ext>
            </a:extLst>
          </p:cNvPr>
          <p:cNvSpPr>
            <a:spLocks noGrp="1"/>
          </p:cNvSpPr>
          <p:nvPr>
            <p:ph type="title"/>
          </p:nvPr>
        </p:nvSpPr>
        <p:spPr/>
        <p:txBody>
          <a:bodyPr/>
          <a:lstStyle/>
          <a:p>
            <a:r>
              <a:rPr lang="en-US"/>
              <a:t>Out-of-Distribution Test Data</a:t>
            </a:r>
          </a:p>
        </p:txBody>
      </p:sp>
      <p:graphicFrame>
        <p:nvGraphicFramePr>
          <p:cNvPr id="6" name="Content Placeholder 14">
            <a:extLst>
              <a:ext uri="{FF2B5EF4-FFF2-40B4-BE49-F238E27FC236}">
                <a16:creationId xmlns:a16="http://schemas.microsoft.com/office/drawing/2014/main" id="{EDDF5466-34E2-E9A8-D14F-CF79BDC0517B}"/>
              </a:ext>
            </a:extLst>
          </p:cNvPr>
          <p:cNvGraphicFramePr>
            <a:graphicFrameLocks/>
          </p:cNvGraphicFramePr>
          <p:nvPr/>
        </p:nvGraphicFramePr>
        <p:xfrm>
          <a:off x="847639" y="1066434"/>
          <a:ext cx="6370340" cy="5037525"/>
        </p:xfrm>
        <a:graphic>
          <a:graphicData uri="http://schemas.openxmlformats.org/drawingml/2006/table">
            <a:tbl>
              <a:tblPr firstRow="1" bandRow="1">
                <a:tableStyleId>{7E9639D4-E3E2-4D34-9284-5A2195B3D0D7}</a:tableStyleId>
              </a:tblPr>
              <a:tblGrid>
                <a:gridCol w="1263329">
                  <a:extLst>
                    <a:ext uri="{9D8B030D-6E8A-4147-A177-3AD203B41FA5}">
                      <a16:colId xmlns:a16="http://schemas.microsoft.com/office/drawing/2014/main" val="4070897463"/>
                    </a:ext>
                  </a:extLst>
                </a:gridCol>
                <a:gridCol w="1263329">
                  <a:extLst>
                    <a:ext uri="{9D8B030D-6E8A-4147-A177-3AD203B41FA5}">
                      <a16:colId xmlns:a16="http://schemas.microsoft.com/office/drawing/2014/main" val="986819193"/>
                    </a:ext>
                  </a:extLst>
                </a:gridCol>
                <a:gridCol w="1317024">
                  <a:extLst>
                    <a:ext uri="{9D8B030D-6E8A-4147-A177-3AD203B41FA5}">
                      <a16:colId xmlns:a16="http://schemas.microsoft.com/office/drawing/2014/main" val="2263855011"/>
                    </a:ext>
                  </a:extLst>
                </a:gridCol>
                <a:gridCol w="1263329">
                  <a:extLst>
                    <a:ext uri="{9D8B030D-6E8A-4147-A177-3AD203B41FA5}">
                      <a16:colId xmlns:a16="http://schemas.microsoft.com/office/drawing/2014/main" val="1984467491"/>
                    </a:ext>
                  </a:extLst>
                </a:gridCol>
                <a:gridCol w="1263329">
                  <a:extLst>
                    <a:ext uri="{9D8B030D-6E8A-4147-A177-3AD203B41FA5}">
                      <a16:colId xmlns:a16="http://schemas.microsoft.com/office/drawing/2014/main" val="988931100"/>
                    </a:ext>
                  </a:extLst>
                </a:gridCol>
              </a:tblGrid>
              <a:tr h="478445">
                <a:tc gridSpan="2">
                  <a:txBody>
                    <a:bodyPr/>
                    <a:lstStyle/>
                    <a:p>
                      <a:r>
                        <a:rPr lang="en-US" sz="1800"/>
                        <a:t>Test Data</a:t>
                      </a:r>
                    </a:p>
                  </a:txBody>
                  <a:tcPr/>
                </a:tc>
                <a:tc hMerge="1">
                  <a:txBody>
                    <a:bodyPr/>
                    <a:lstStyle/>
                    <a:p>
                      <a:endParaRPr lang="en-US" sz="1800"/>
                    </a:p>
                  </a:txBody>
                  <a:tcPr/>
                </a:tc>
                <a:tc gridSpan="3">
                  <a:txBody>
                    <a:bodyPr/>
                    <a:lstStyle/>
                    <a:p>
                      <a:r>
                        <a:rPr lang="en-US" sz="1800"/>
                        <a:t>Neural Network Classifier</a:t>
                      </a:r>
                    </a:p>
                  </a:txBody>
                  <a:tcPr/>
                </a:tc>
                <a:tc hMerge="1">
                  <a:txBody>
                    <a:bodyPr/>
                    <a:lstStyle/>
                    <a:p>
                      <a:endParaRPr lang="en-US" sz="1400"/>
                    </a:p>
                  </a:txBody>
                  <a:tcPr/>
                </a:tc>
                <a:tc hMerge="1">
                  <a:txBody>
                    <a:bodyPr/>
                    <a:lstStyle/>
                    <a:p>
                      <a:endParaRPr lang="en-US" sz="1400"/>
                    </a:p>
                  </a:txBody>
                  <a:tcPr/>
                </a:tc>
                <a:extLst>
                  <a:ext uri="{0D108BD9-81ED-4DB2-BD59-A6C34878D82A}">
                    <a16:rowId xmlns:a16="http://schemas.microsoft.com/office/drawing/2014/main" val="937237507"/>
                  </a:ext>
                </a:extLst>
              </a:tr>
              <a:tr h="478445">
                <a:tc>
                  <a:txBody>
                    <a:bodyPr/>
                    <a:lstStyle/>
                    <a:p>
                      <a:r>
                        <a:rPr lang="en-US" sz="1800" b="1"/>
                        <a:t>X</a:t>
                      </a:r>
                    </a:p>
                  </a:txBody>
                  <a:tcPr/>
                </a:tc>
                <a:tc>
                  <a:txBody>
                    <a:bodyPr/>
                    <a:lstStyle/>
                    <a:p>
                      <a:r>
                        <a:rPr lang="en-US" sz="1800" b="1"/>
                        <a:t>Y</a:t>
                      </a:r>
                    </a:p>
                  </a:txBody>
                  <a:tcPr/>
                </a:tc>
                <a:tc>
                  <a:txBody>
                    <a:bodyPr/>
                    <a:lstStyle/>
                    <a:p>
                      <a:r>
                        <a:rPr lang="en-US" sz="1800" b="1"/>
                        <a:t>Label</a:t>
                      </a:r>
                    </a:p>
                  </a:txBody>
                  <a:tcPr>
                    <a:solidFill>
                      <a:srgbClr val="FBF4D7"/>
                    </a:solidFill>
                  </a:tcPr>
                </a:tc>
                <a:tc>
                  <a:txBody>
                    <a:bodyPr/>
                    <a:lstStyle/>
                    <a:p>
                      <a:r>
                        <a:rPr lang="en-US" sz="1800" b="1"/>
                        <a:t>Pred.</a:t>
                      </a:r>
                    </a:p>
                  </a:txBody>
                  <a:tcPr>
                    <a:solidFill>
                      <a:srgbClr val="FBF4D7"/>
                    </a:solidFill>
                  </a:tcPr>
                </a:tc>
                <a:tc>
                  <a:txBody>
                    <a:bodyPr/>
                    <a:lstStyle/>
                    <a:p>
                      <a:r>
                        <a:rPr lang="en-US" sz="1800" b="1"/>
                        <a:t>Conf.</a:t>
                      </a:r>
                    </a:p>
                  </a:txBody>
                  <a:tcPr>
                    <a:solidFill>
                      <a:srgbClr val="FBF4D7"/>
                    </a:solidFill>
                  </a:tcPr>
                </a:tc>
                <a:extLst>
                  <a:ext uri="{0D108BD9-81ED-4DB2-BD59-A6C34878D82A}">
                    <a16:rowId xmlns:a16="http://schemas.microsoft.com/office/drawing/2014/main" val="1993509582"/>
                  </a:ext>
                </a:extLst>
              </a:tr>
              <a:tr h="478445">
                <a:tc>
                  <a:txBody>
                    <a:bodyPr/>
                    <a:lstStyle/>
                    <a:p>
                      <a:r>
                        <a:rPr lang="en-US" sz="1800"/>
                        <a:t>2.04</a:t>
                      </a:r>
                    </a:p>
                  </a:txBody>
                  <a:tcPr/>
                </a:tc>
                <a:tc>
                  <a:txBody>
                    <a:bodyPr/>
                    <a:lstStyle/>
                    <a:p>
                      <a:r>
                        <a:rPr lang="en-US" sz="1800"/>
                        <a:t>1.92</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7030A0"/>
                          </a:solidFill>
                        </a:rPr>
                        <a:t>P</a:t>
                      </a:r>
                    </a:p>
                  </a:txBody>
                  <a:tcPr>
                    <a:solidFill>
                      <a:srgbClr val="FBF4D7"/>
                    </a:solidFill>
                  </a:tcPr>
                </a:tc>
                <a:tc>
                  <a:txBody>
                    <a:bodyPr/>
                    <a:lstStyle/>
                    <a:p>
                      <a:r>
                        <a:rPr lang="en-US" sz="1800"/>
                        <a:t>1.0</a:t>
                      </a:r>
                    </a:p>
                  </a:txBody>
                  <a:tcPr>
                    <a:solidFill>
                      <a:srgbClr val="FBF4D7"/>
                    </a:solidFill>
                  </a:tcPr>
                </a:tc>
                <a:extLst>
                  <a:ext uri="{0D108BD9-81ED-4DB2-BD59-A6C34878D82A}">
                    <a16:rowId xmlns:a16="http://schemas.microsoft.com/office/drawing/2014/main" val="3412565331"/>
                  </a:ext>
                </a:extLst>
              </a:tr>
              <a:tr h="478445">
                <a:tc>
                  <a:txBody>
                    <a:bodyPr/>
                    <a:lstStyle/>
                    <a:p>
                      <a:r>
                        <a:rPr lang="en-US" sz="1800"/>
                        <a:t>2.12</a:t>
                      </a:r>
                    </a:p>
                  </a:txBody>
                  <a:tcPr/>
                </a:tc>
                <a:tc>
                  <a:txBody>
                    <a:bodyPr/>
                    <a:lstStyle/>
                    <a:p>
                      <a:r>
                        <a:rPr lang="en-US" sz="1800"/>
                        <a:t>1.71</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0.99</a:t>
                      </a:r>
                    </a:p>
                  </a:txBody>
                  <a:tcPr>
                    <a:solidFill>
                      <a:srgbClr val="FBF4D7"/>
                    </a:solidFill>
                  </a:tcPr>
                </a:tc>
                <a:extLst>
                  <a:ext uri="{0D108BD9-81ED-4DB2-BD59-A6C34878D82A}">
                    <a16:rowId xmlns:a16="http://schemas.microsoft.com/office/drawing/2014/main" val="241555853"/>
                  </a:ext>
                </a:extLst>
              </a:tr>
              <a:tr h="478445">
                <a:tc>
                  <a:txBody>
                    <a:bodyPr/>
                    <a:lstStyle/>
                    <a:p>
                      <a:r>
                        <a:rPr lang="en-US" sz="1800"/>
                        <a:t>1.92</a:t>
                      </a:r>
                    </a:p>
                  </a:txBody>
                  <a:tcPr/>
                </a:tc>
                <a:tc>
                  <a:txBody>
                    <a:bodyPr/>
                    <a:lstStyle/>
                    <a:p>
                      <a:r>
                        <a:rPr lang="en-US" sz="1800"/>
                        <a:t>1.73</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7030A0"/>
                          </a:solidFill>
                        </a:rPr>
                        <a:t>P</a:t>
                      </a:r>
                    </a:p>
                  </a:txBody>
                  <a:tcPr>
                    <a:solidFill>
                      <a:srgbClr val="FBF4D7"/>
                    </a:solidFill>
                  </a:tcPr>
                </a:tc>
                <a:tc>
                  <a:txBody>
                    <a:bodyPr/>
                    <a:lstStyle/>
                    <a:p>
                      <a:r>
                        <a:rPr lang="en-US" sz="1800"/>
                        <a:t>0.99</a:t>
                      </a:r>
                    </a:p>
                  </a:txBody>
                  <a:tcPr>
                    <a:solidFill>
                      <a:srgbClr val="FBF4D7"/>
                    </a:solidFill>
                  </a:tcPr>
                </a:tc>
                <a:extLst>
                  <a:ext uri="{0D108BD9-81ED-4DB2-BD59-A6C34878D82A}">
                    <a16:rowId xmlns:a16="http://schemas.microsoft.com/office/drawing/2014/main" val="896031274"/>
                  </a:ext>
                </a:extLst>
              </a:tr>
              <a:tr h="478445">
                <a:tc>
                  <a:txBody>
                    <a:bodyPr/>
                    <a:lstStyle/>
                    <a:p>
                      <a:r>
                        <a:rPr lang="en-US" sz="1800"/>
                        <a:t>1.95</a:t>
                      </a:r>
                    </a:p>
                  </a:txBody>
                  <a:tcPr/>
                </a:tc>
                <a:tc>
                  <a:txBody>
                    <a:bodyPr/>
                    <a:lstStyle/>
                    <a:p>
                      <a:r>
                        <a:rPr lang="en-US" sz="1800"/>
                        <a:t>1.68</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0.99</a:t>
                      </a:r>
                    </a:p>
                  </a:txBody>
                  <a:tcPr>
                    <a:solidFill>
                      <a:srgbClr val="FBF4D7"/>
                    </a:solidFill>
                  </a:tcPr>
                </a:tc>
                <a:extLst>
                  <a:ext uri="{0D108BD9-81ED-4DB2-BD59-A6C34878D82A}">
                    <a16:rowId xmlns:a16="http://schemas.microsoft.com/office/drawing/2014/main" val="3294639713"/>
                  </a:ext>
                </a:extLst>
              </a:tr>
              <a:tr h="478445">
                <a:tc>
                  <a:txBody>
                    <a:bodyPr/>
                    <a:lstStyle/>
                    <a:p>
                      <a:r>
                        <a:rPr lang="en-US" sz="1800"/>
                        <a:t>2.07</a:t>
                      </a:r>
                    </a:p>
                  </a:txBody>
                  <a:tcPr/>
                </a:tc>
                <a:tc>
                  <a:txBody>
                    <a:bodyPr/>
                    <a:lstStyle/>
                    <a:p>
                      <a:r>
                        <a:rPr lang="en-US" sz="1800"/>
                        <a:t>1.68</a:t>
                      </a:r>
                    </a:p>
                  </a:txBody>
                  <a:tcPr/>
                </a:tc>
                <a:tc>
                  <a:txBody>
                    <a:bodyPr/>
                    <a:lstStyle/>
                    <a:p>
                      <a:r>
                        <a:rPr lang="en-US" sz="1800" b="1">
                          <a:solidFill>
                            <a:srgbClr val="FF0000"/>
                          </a:solidFill>
                        </a:rPr>
                        <a:t>R</a:t>
                      </a:r>
                    </a:p>
                  </a:txBody>
                  <a:tcPr>
                    <a:solidFill>
                      <a:srgbClr val="FBF4D7"/>
                    </a:solidFill>
                  </a:tcPr>
                </a:tc>
                <a:tc>
                  <a:txBody>
                    <a:bodyPr/>
                    <a:lstStyle/>
                    <a:p>
                      <a:r>
                        <a:rPr lang="en-US" sz="1800" b="1">
                          <a:solidFill>
                            <a:srgbClr val="FFC000"/>
                          </a:solidFill>
                        </a:rPr>
                        <a:t>Y</a:t>
                      </a:r>
                    </a:p>
                  </a:txBody>
                  <a:tcPr>
                    <a:solidFill>
                      <a:srgbClr val="FBF4D7"/>
                    </a:solidFill>
                  </a:tcPr>
                </a:tc>
                <a:tc>
                  <a:txBody>
                    <a:bodyPr/>
                    <a:lstStyle/>
                    <a:p>
                      <a:r>
                        <a:rPr lang="en-US" sz="1800"/>
                        <a:t>0.99</a:t>
                      </a:r>
                    </a:p>
                  </a:txBody>
                  <a:tcPr>
                    <a:solidFill>
                      <a:srgbClr val="FBF4D7"/>
                    </a:solidFill>
                  </a:tcPr>
                </a:tc>
                <a:extLst>
                  <a:ext uri="{0D108BD9-81ED-4DB2-BD59-A6C34878D82A}">
                    <a16:rowId xmlns:a16="http://schemas.microsoft.com/office/drawing/2014/main" val="259822374"/>
                  </a:ext>
                </a:extLst>
              </a:tr>
              <a:tr h="731520">
                <a:tc gridSpan="2">
                  <a:txBody>
                    <a:bodyPr/>
                    <a:lstStyle/>
                    <a:p>
                      <a:pPr algn="ctr"/>
                      <a:r>
                        <a:rPr lang="en-US" sz="1800" b="0">
                          <a:solidFill>
                            <a:schemeClr val="tx1"/>
                          </a:solidFill>
                        </a:rPr>
                        <a:t>…</a:t>
                      </a:r>
                    </a:p>
                  </a:txBody>
                  <a:tcPr anchor="ctr"/>
                </a:tc>
                <a:tc hMerge="1">
                  <a:txBody>
                    <a:bodyPr/>
                    <a:lstStyle/>
                    <a:p>
                      <a:endParaRPr lang="en-US" sz="1400"/>
                    </a:p>
                  </a:txBody>
                  <a:tcPr/>
                </a:tc>
                <a:tc gridSpan="3">
                  <a:txBody>
                    <a:bodyPr/>
                    <a:lstStyle/>
                    <a:p>
                      <a:pPr marL="0" indent="0" algn="ctr">
                        <a:buNone/>
                      </a:pPr>
                      <a:r>
                        <a:rPr lang="en-US" sz="1800" b="0"/>
                        <a:t>…</a:t>
                      </a:r>
                    </a:p>
                  </a:txBody>
                  <a:tcPr anchor="ctr">
                    <a:solidFill>
                      <a:srgbClr val="FBF4D7"/>
                    </a:solidFill>
                  </a:tcPr>
                </a:tc>
                <a:tc hMerge="1">
                  <a:txBody>
                    <a:bodyPr/>
                    <a:lstStyle/>
                    <a:p>
                      <a:endParaRPr lang="en-US" sz="1400" b="1">
                        <a:solidFill>
                          <a:srgbClr val="FFC000"/>
                        </a:solidFill>
                      </a:endParaRPr>
                    </a:p>
                  </a:txBody>
                  <a:tcPr>
                    <a:solidFill>
                      <a:srgbClr val="FBF4D7"/>
                    </a:solidFill>
                  </a:tcPr>
                </a:tc>
                <a:tc hMerge="1">
                  <a:txBody>
                    <a:bodyPr/>
                    <a:lstStyle/>
                    <a:p>
                      <a:endParaRPr lang="en-US" sz="1400"/>
                    </a:p>
                  </a:txBody>
                  <a:tcPr>
                    <a:solidFill>
                      <a:srgbClr val="FBF4D7"/>
                    </a:solidFill>
                  </a:tcPr>
                </a:tc>
                <a:extLst>
                  <a:ext uri="{0D108BD9-81ED-4DB2-BD59-A6C34878D82A}">
                    <a16:rowId xmlns:a16="http://schemas.microsoft.com/office/drawing/2014/main" val="134107161"/>
                  </a:ext>
                </a:extLst>
              </a:tr>
              <a:tr h="478445">
                <a:tc gridSpan="2">
                  <a:txBody>
                    <a:bodyPr/>
                    <a:lstStyle/>
                    <a:p>
                      <a:pPr algn="ctr"/>
                      <a:r>
                        <a:rPr lang="en-US" sz="1800" b="1">
                          <a:solidFill>
                            <a:schemeClr val="tx1"/>
                          </a:solidFill>
                        </a:rPr>
                        <a:t>Accuracy:</a:t>
                      </a:r>
                    </a:p>
                  </a:txBody>
                  <a:tcPr/>
                </a:tc>
                <a:tc hMerge="1">
                  <a:txBody>
                    <a:bodyPr/>
                    <a:lstStyle/>
                    <a:p>
                      <a:endParaRPr lang="en-US"/>
                    </a:p>
                  </a:txBody>
                  <a:tcPr/>
                </a:tc>
                <a:tc gridSpan="3">
                  <a:txBody>
                    <a:bodyPr/>
                    <a:lstStyle/>
                    <a:p>
                      <a:pPr marL="0" indent="0" algn="ctr">
                        <a:buNone/>
                      </a:pPr>
                      <a:r>
                        <a:rPr lang="en-US" sz="1800" b="0"/>
                        <a:t>0%</a:t>
                      </a:r>
                    </a:p>
                  </a:txBody>
                  <a:tcPr>
                    <a:solidFill>
                      <a:srgbClr val="FBF4D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0716093"/>
                  </a:ext>
                </a:extLst>
              </a:tr>
              <a:tr h="478445">
                <a:tc gridSpan="2">
                  <a:txBody>
                    <a:bodyPr/>
                    <a:lstStyle/>
                    <a:p>
                      <a:pPr algn="ctr"/>
                      <a:r>
                        <a:rPr lang="en-US" sz="1800" b="1">
                          <a:solidFill>
                            <a:schemeClr val="tx1"/>
                          </a:solidFill>
                        </a:rPr>
                        <a:t>Avg Confidence:</a:t>
                      </a:r>
                    </a:p>
                  </a:txBody>
                  <a:tcPr/>
                </a:tc>
                <a:tc hMerge="1">
                  <a:txBody>
                    <a:bodyPr/>
                    <a:lstStyle/>
                    <a:p>
                      <a:endParaRPr lang="en-US"/>
                    </a:p>
                  </a:txBody>
                  <a:tcPr/>
                </a:tc>
                <a:tc gridSpan="3">
                  <a:txBody>
                    <a:bodyPr/>
                    <a:lstStyle/>
                    <a:p>
                      <a:pPr marL="0" indent="0" algn="ctr">
                        <a:buNone/>
                      </a:pPr>
                      <a:r>
                        <a:rPr lang="en-US" sz="1800" b="0"/>
                        <a:t>0.99</a:t>
                      </a:r>
                    </a:p>
                  </a:txBody>
                  <a:tcPr>
                    <a:solidFill>
                      <a:srgbClr val="FBF4D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2388805"/>
                  </a:ext>
                </a:extLst>
              </a:tr>
            </a:tbl>
          </a:graphicData>
        </a:graphic>
      </p:graphicFrame>
      <p:pic>
        <p:nvPicPr>
          <p:cNvPr id="4" name="Picture 3">
            <a:extLst>
              <a:ext uri="{FF2B5EF4-FFF2-40B4-BE49-F238E27FC236}">
                <a16:creationId xmlns:a16="http://schemas.microsoft.com/office/drawing/2014/main" id="{42824648-7796-9591-7191-76B9C737B16D}"/>
              </a:ext>
            </a:extLst>
          </p:cNvPr>
          <p:cNvPicPr>
            <a:picLocks noChangeAspect="1"/>
          </p:cNvPicPr>
          <p:nvPr/>
        </p:nvPicPr>
        <p:blipFill>
          <a:blip r:embed="rId2"/>
          <a:srcRect l="1465" b="567"/>
          <a:stretch/>
        </p:blipFill>
        <p:spPr>
          <a:xfrm>
            <a:off x="7701556" y="2694348"/>
            <a:ext cx="3897056" cy="2919737"/>
          </a:xfrm>
          <a:prstGeom prst="rect">
            <a:avLst/>
          </a:prstGeom>
        </p:spPr>
      </p:pic>
      <p:sp>
        <p:nvSpPr>
          <p:cNvPr id="8" name="TextBox 7">
            <a:extLst>
              <a:ext uri="{FF2B5EF4-FFF2-40B4-BE49-F238E27FC236}">
                <a16:creationId xmlns:a16="http://schemas.microsoft.com/office/drawing/2014/main" id="{85466B74-6360-068C-2F9D-EAACC5CB1CD2}"/>
              </a:ext>
            </a:extLst>
          </p:cNvPr>
          <p:cNvSpPr txBox="1"/>
          <p:nvPr/>
        </p:nvSpPr>
        <p:spPr>
          <a:xfrm>
            <a:off x="8349046" y="5777590"/>
            <a:ext cx="3760909" cy="400110"/>
          </a:xfrm>
          <a:prstGeom prst="rect">
            <a:avLst/>
          </a:prstGeom>
          <a:noFill/>
        </p:spPr>
        <p:txBody>
          <a:bodyPr wrap="square">
            <a:spAutoFit/>
          </a:bodyPr>
          <a:lstStyle/>
          <a:p>
            <a:pPr algn="ctr"/>
            <a:r>
              <a:rPr lang="en-US" sz="2000"/>
              <a:t>There is a problem.</a:t>
            </a:r>
          </a:p>
        </p:txBody>
      </p:sp>
      <p:sp>
        <p:nvSpPr>
          <p:cNvPr id="10" name="TextBox 9">
            <a:extLst>
              <a:ext uri="{FF2B5EF4-FFF2-40B4-BE49-F238E27FC236}">
                <a16:creationId xmlns:a16="http://schemas.microsoft.com/office/drawing/2014/main" id="{8E7D7C8F-F8B8-6F9C-76C8-85F9E087FA08}"/>
              </a:ext>
            </a:extLst>
          </p:cNvPr>
          <p:cNvSpPr txBox="1"/>
          <p:nvPr/>
        </p:nvSpPr>
        <p:spPr>
          <a:xfrm>
            <a:off x="7484469" y="2416693"/>
            <a:ext cx="3760909" cy="400110"/>
          </a:xfrm>
          <a:prstGeom prst="rect">
            <a:avLst/>
          </a:prstGeom>
          <a:noFill/>
        </p:spPr>
        <p:txBody>
          <a:bodyPr wrap="square">
            <a:spAutoFit/>
          </a:bodyPr>
          <a:lstStyle/>
          <a:p>
            <a:pPr algn="ctr"/>
            <a:r>
              <a:rPr lang="en-US" sz="2000" b="1"/>
              <a:t>Confidence</a:t>
            </a:r>
          </a:p>
        </p:txBody>
      </p:sp>
      <p:sp>
        <p:nvSpPr>
          <p:cNvPr id="5" name="TextBox 4">
            <a:extLst>
              <a:ext uri="{FF2B5EF4-FFF2-40B4-BE49-F238E27FC236}">
                <a16:creationId xmlns:a16="http://schemas.microsoft.com/office/drawing/2014/main" id="{EC91C7CD-827C-AAA2-463C-407FDB5F4A16}"/>
              </a:ext>
            </a:extLst>
          </p:cNvPr>
          <p:cNvSpPr txBox="1"/>
          <p:nvPr/>
        </p:nvSpPr>
        <p:spPr>
          <a:xfrm>
            <a:off x="7701556" y="1496006"/>
            <a:ext cx="3816367" cy="707886"/>
          </a:xfrm>
          <a:prstGeom prst="rect">
            <a:avLst/>
          </a:prstGeom>
          <a:noFill/>
          <a:ln w="38100">
            <a:solidFill>
              <a:srgbClr val="131A23"/>
            </a:solidFill>
          </a:ln>
        </p:spPr>
        <p:txBody>
          <a:bodyPr wrap="square">
            <a:spAutoFit/>
          </a:bodyPr>
          <a:lstStyle/>
          <a:p>
            <a:pPr algn="ctr"/>
            <a:r>
              <a:rPr lang="en-US" sz="2000" kern="0"/>
              <a:t>The model was only trained on two classes</a:t>
            </a:r>
            <a:endParaRPr lang="en-US" sz="2000"/>
          </a:p>
        </p:txBody>
      </p:sp>
    </p:spTree>
    <p:extLst>
      <p:ext uri="{BB962C8B-B14F-4D97-AF65-F5344CB8AC3E}">
        <p14:creationId xmlns:p14="http://schemas.microsoft.com/office/powerpoint/2010/main" val="427458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2E5485-FF47-2316-44BE-C838C32AA1D4}"/>
              </a:ext>
            </a:extLst>
          </p:cNvPr>
          <p:cNvPicPr>
            <a:picLocks noChangeAspect="1"/>
          </p:cNvPicPr>
          <p:nvPr/>
        </p:nvPicPr>
        <p:blipFill>
          <a:blip r:embed="rId2"/>
          <a:srcRect l="4420" t="-1" r="5527" b="42079"/>
          <a:stretch/>
        </p:blipFill>
        <p:spPr>
          <a:xfrm>
            <a:off x="6345130" y="1514460"/>
            <a:ext cx="3620867" cy="2469934"/>
          </a:xfrm>
          <a:prstGeom prst="rect">
            <a:avLst/>
          </a:prstGeom>
          <a:ln w="19050">
            <a:solidFill>
              <a:schemeClr val="tx1"/>
            </a:solidFill>
          </a:ln>
        </p:spPr>
      </p:pic>
      <p:sp>
        <p:nvSpPr>
          <p:cNvPr id="2" name="Slide Number Placeholder 1">
            <a:extLst>
              <a:ext uri="{FF2B5EF4-FFF2-40B4-BE49-F238E27FC236}">
                <a16:creationId xmlns:a16="http://schemas.microsoft.com/office/drawing/2014/main" id="{14B31663-4869-1748-340C-CCB94F16268D}"/>
              </a:ext>
            </a:extLst>
          </p:cNvPr>
          <p:cNvSpPr>
            <a:spLocks noGrp="1"/>
          </p:cNvSpPr>
          <p:nvPr>
            <p:ph type="sldNum" sz="quarter" idx="10"/>
          </p:nvPr>
        </p:nvSpPr>
        <p:spPr/>
        <p:txBody>
          <a:bodyPr/>
          <a:lstStyle/>
          <a:p>
            <a:pPr>
              <a:defRPr/>
            </a:pPr>
            <a:fld id="{D68E8870-17DE-45C4-A8DD-7644B2422933}" type="slidenum">
              <a:rPr lang="en-US" sz="1400" smtClean="0"/>
              <a:pPr>
                <a:defRPr/>
              </a:pPr>
              <a:t>8</a:t>
            </a:fld>
            <a:endParaRPr lang="en-US" sz="1400"/>
          </a:p>
        </p:txBody>
      </p:sp>
      <p:sp>
        <p:nvSpPr>
          <p:cNvPr id="3" name="Title 2">
            <a:extLst>
              <a:ext uri="{FF2B5EF4-FFF2-40B4-BE49-F238E27FC236}">
                <a16:creationId xmlns:a16="http://schemas.microsoft.com/office/drawing/2014/main" id="{33747D9E-289F-85B7-918A-3D1730735C55}"/>
              </a:ext>
            </a:extLst>
          </p:cNvPr>
          <p:cNvSpPr>
            <a:spLocks noGrp="1"/>
          </p:cNvSpPr>
          <p:nvPr>
            <p:ph type="title"/>
          </p:nvPr>
        </p:nvSpPr>
        <p:spPr/>
        <p:txBody>
          <a:bodyPr/>
          <a:lstStyle/>
          <a:p>
            <a:r>
              <a:rPr lang="en-US"/>
              <a:t>What’s going on here?</a:t>
            </a:r>
          </a:p>
        </p:txBody>
      </p:sp>
      <p:sp>
        <p:nvSpPr>
          <p:cNvPr id="64" name="TextBox 63">
            <a:extLst>
              <a:ext uri="{FF2B5EF4-FFF2-40B4-BE49-F238E27FC236}">
                <a16:creationId xmlns:a16="http://schemas.microsoft.com/office/drawing/2014/main" id="{2F03A7F6-81EC-36A4-F33A-6094FF5F495D}"/>
              </a:ext>
            </a:extLst>
          </p:cNvPr>
          <p:cNvSpPr txBox="1"/>
          <p:nvPr/>
        </p:nvSpPr>
        <p:spPr>
          <a:xfrm>
            <a:off x="4426831" y="929487"/>
            <a:ext cx="7702062" cy="523220"/>
          </a:xfrm>
          <a:prstGeom prst="rect">
            <a:avLst/>
          </a:prstGeom>
          <a:noFill/>
        </p:spPr>
        <p:txBody>
          <a:bodyPr wrap="square">
            <a:spAutoFit/>
          </a:bodyPr>
          <a:lstStyle/>
          <a:p>
            <a:r>
              <a:rPr lang="en-US" sz="1400" b="1"/>
              <a:t>During training, the input space is partitioned into a finite number of regions, each of which corresponds to a different linear function (i.e., a piecewise function).</a:t>
            </a:r>
          </a:p>
        </p:txBody>
      </p:sp>
      <p:grpSp>
        <p:nvGrpSpPr>
          <p:cNvPr id="71" name="Group 70">
            <a:extLst>
              <a:ext uri="{FF2B5EF4-FFF2-40B4-BE49-F238E27FC236}">
                <a16:creationId xmlns:a16="http://schemas.microsoft.com/office/drawing/2014/main" id="{AF36C4ED-89F5-4A0E-68AD-CABDD7F1DCC4}"/>
              </a:ext>
            </a:extLst>
          </p:cNvPr>
          <p:cNvGrpSpPr/>
          <p:nvPr/>
        </p:nvGrpSpPr>
        <p:grpSpPr>
          <a:xfrm>
            <a:off x="5103896" y="4765828"/>
            <a:ext cx="5927461" cy="1477866"/>
            <a:chOff x="95270" y="5090360"/>
            <a:chExt cx="5854515" cy="1143387"/>
          </a:xfrm>
        </p:grpSpPr>
        <p:pic>
          <p:nvPicPr>
            <p:cNvPr id="15" name="Picture 14" descr="A collage of different types of objects&#10;&#10;Description automatically generated">
              <a:extLst>
                <a:ext uri="{FF2B5EF4-FFF2-40B4-BE49-F238E27FC236}">
                  <a16:creationId xmlns:a16="http://schemas.microsoft.com/office/drawing/2014/main" id="{7D1A1BE7-3B68-5A77-C092-51A2CCBB06C9}"/>
                </a:ext>
              </a:extLst>
            </p:cNvPr>
            <p:cNvPicPr>
              <a:picLocks noChangeAspect="1"/>
            </p:cNvPicPr>
            <p:nvPr/>
          </p:nvPicPr>
          <p:blipFill>
            <a:blip r:embed="rId3">
              <a:extLst>
                <a:ext uri="{28A0092B-C50C-407E-A947-70E740481C1C}">
                  <a14:useLocalDpi xmlns:a14="http://schemas.microsoft.com/office/drawing/2010/main" val="0"/>
                </a:ext>
              </a:extLst>
            </a:blip>
            <a:srcRect t="50000" b="3465"/>
            <a:stretch/>
          </p:blipFill>
          <p:spPr>
            <a:xfrm>
              <a:off x="95270" y="5090360"/>
              <a:ext cx="5854515" cy="1143387"/>
            </a:xfrm>
            <a:prstGeom prst="rect">
              <a:avLst/>
            </a:prstGeom>
            <a:ln w="19050">
              <a:solidFill>
                <a:schemeClr val="tx1"/>
              </a:solidFill>
            </a:ln>
          </p:spPr>
        </p:pic>
        <p:sp>
          <p:nvSpPr>
            <p:cNvPr id="67" name="Rectangle 66">
              <a:extLst>
                <a:ext uri="{FF2B5EF4-FFF2-40B4-BE49-F238E27FC236}">
                  <a16:creationId xmlns:a16="http://schemas.microsoft.com/office/drawing/2014/main" id="{8177D096-9A39-5BBF-2B9B-835256C751C7}"/>
                </a:ext>
              </a:extLst>
            </p:cNvPr>
            <p:cNvSpPr/>
            <p:nvPr/>
          </p:nvSpPr>
          <p:spPr bwMode="auto">
            <a:xfrm>
              <a:off x="289848" y="6025823"/>
              <a:ext cx="167354" cy="207924"/>
            </a:xfrm>
            <a:prstGeom prst="rect">
              <a:avLst/>
            </a:prstGeom>
            <a:solidFill>
              <a:schemeClr val="bg1"/>
            </a:solidFill>
            <a:ln w="19050"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8" name="Rectangle 67">
              <a:extLst>
                <a:ext uri="{FF2B5EF4-FFF2-40B4-BE49-F238E27FC236}">
                  <a16:creationId xmlns:a16="http://schemas.microsoft.com/office/drawing/2014/main" id="{B0200557-92F2-00FD-95D3-5263BBEB07C3}"/>
                </a:ext>
              </a:extLst>
            </p:cNvPr>
            <p:cNvSpPr/>
            <p:nvPr/>
          </p:nvSpPr>
          <p:spPr bwMode="auto">
            <a:xfrm>
              <a:off x="1990126" y="6025823"/>
              <a:ext cx="167354" cy="207924"/>
            </a:xfrm>
            <a:prstGeom prst="rect">
              <a:avLst/>
            </a:prstGeom>
            <a:solidFill>
              <a:schemeClr val="bg1"/>
            </a:solidFill>
            <a:ln w="19050"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9" name="Rectangle 68">
              <a:extLst>
                <a:ext uri="{FF2B5EF4-FFF2-40B4-BE49-F238E27FC236}">
                  <a16:creationId xmlns:a16="http://schemas.microsoft.com/office/drawing/2014/main" id="{3A9DDE97-A5EB-7A2B-6C9F-C3424F02DF5C}"/>
                </a:ext>
              </a:extLst>
            </p:cNvPr>
            <p:cNvSpPr/>
            <p:nvPr/>
          </p:nvSpPr>
          <p:spPr bwMode="auto">
            <a:xfrm>
              <a:off x="3474225" y="6025823"/>
              <a:ext cx="167354" cy="207924"/>
            </a:xfrm>
            <a:prstGeom prst="rect">
              <a:avLst/>
            </a:prstGeom>
            <a:solidFill>
              <a:schemeClr val="bg1"/>
            </a:solidFill>
            <a:ln w="19050"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0" name="Rectangle 69">
              <a:extLst>
                <a:ext uri="{FF2B5EF4-FFF2-40B4-BE49-F238E27FC236}">
                  <a16:creationId xmlns:a16="http://schemas.microsoft.com/office/drawing/2014/main" id="{394CB61B-8C54-8602-0405-D0F91D69DD6D}"/>
                </a:ext>
              </a:extLst>
            </p:cNvPr>
            <p:cNvSpPr/>
            <p:nvPr/>
          </p:nvSpPr>
          <p:spPr bwMode="auto">
            <a:xfrm>
              <a:off x="4897536" y="6025822"/>
              <a:ext cx="270680" cy="207924"/>
            </a:xfrm>
            <a:prstGeom prst="rect">
              <a:avLst/>
            </a:prstGeom>
            <a:solidFill>
              <a:schemeClr val="bg1"/>
            </a:solidFill>
            <a:ln w="19050"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73" name="TextBox 72">
            <a:extLst>
              <a:ext uri="{FF2B5EF4-FFF2-40B4-BE49-F238E27FC236}">
                <a16:creationId xmlns:a16="http://schemas.microsoft.com/office/drawing/2014/main" id="{4EEF6F1A-BE7B-B61D-01DA-254EBDF524E9}"/>
              </a:ext>
            </a:extLst>
          </p:cNvPr>
          <p:cNvSpPr txBox="1"/>
          <p:nvPr/>
        </p:nvSpPr>
        <p:spPr>
          <a:xfrm>
            <a:off x="258639" y="1505057"/>
            <a:ext cx="3759407" cy="307777"/>
          </a:xfrm>
          <a:prstGeom prst="rect">
            <a:avLst/>
          </a:prstGeom>
          <a:noFill/>
        </p:spPr>
        <p:txBody>
          <a:bodyPr wrap="square">
            <a:spAutoFit/>
          </a:bodyPr>
          <a:lstStyle/>
          <a:p>
            <a:r>
              <a:rPr lang="en-US" sz="1400" b="1"/>
              <a:t>Each neuron defines a linear boundary.</a:t>
            </a:r>
          </a:p>
        </p:txBody>
      </p:sp>
      <p:sp>
        <p:nvSpPr>
          <p:cNvPr id="76" name="TextBox 75">
            <a:extLst>
              <a:ext uri="{FF2B5EF4-FFF2-40B4-BE49-F238E27FC236}">
                <a16:creationId xmlns:a16="http://schemas.microsoft.com/office/drawing/2014/main" id="{2BD386A8-DBF2-8E09-67CD-AE126C5B60B8}"/>
              </a:ext>
            </a:extLst>
          </p:cNvPr>
          <p:cNvSpPr txBox="1"/>
          <p:nvPr/>
        </p:nvSpPr>
        <p:spPr>
          <a:xfrm>
            <a:off x="4426831" y="4180855"/>
            <a:ext cx="7506530" cy="523220"/>
          </a:xfrm>
          <a:prstGeom prst="rect">
            <a:avLst/>
          </a:prstGeom>
          <a:noFill/>
        </p:spPr>
        <p:txBody>
          <a:bodyPr wrap="square">
            <a:spAutoFit/>
          </a:bodyPr>
          <a:lstStyle/>
          <a:p>
            <a:r>
              <a:rPr lang="en-US" sz="1400" b="1" dirty="0"/>
              <a:t>The outer regions extend to infinity, which is where neural networks make arbitrarily high confidence predictions.</a:t>
            </a:r>
          </a:p>
        </p:txBody>
      </p:sp>
      <p:grpSp>
        <p:nvGrpSpPr>
          <p:cNvPr id="122" name="Group 121">
            <a:extLst>
              <a:ext uri="{FF2B5EF4-FFF2-40B4-BE49-F238E27FC236}">
                <a16:creationId xmlns:a16="http://schemas.microsoft.com/office/drawing/2014/main" id="{26F84C13-AD9F-C5E4-EA49-F7EDA32826DF}"/>
              </a:ext>
            </a:extLst>
          </p:cNvPr>
          <p:cNvGrpSpPr/>
          <p:nvPr/>
        </p:nvGrpSpPr>
        <p:grpSpPr>
          <a:xfrm>
            <a:off x="258639" y="1900461"/>
            <a:ext cx="3747719" cy="3665070"/>
            <a:chOff x="258639" y="1900461"/>
            <a:chExt cx="3747719" cy="3665070"/>
          </a:xfrm>
        </p:grpSpPr>
        <p:pic>
          <p:nvPicPr>
            <p:cNvPr id="17" name="Picture 16" descr="A diagram of a network&#10;&#10;Description automatically generated">
              <a:extLst>
                <a:ext uri="{FF2B5EF4-FFF2-40B4-BE49-F238E27FC236}">
                  <a16:creationId xmlns:a16="http://schemas.microsoft.com/office/drawing/2014/main" id="{FA8A1108-D3CE-B901-967A-87A5D8B5F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088" y="1909253"/>
              <a:ext cx="3541236" cy="1813542"/>
            </a:xfrm>
            <a:prstGeom prst="rect">
              <a:avLst/>
            </a:prstGeom>
          </p:spPr>
        </p:pic>
        <p:pic>
          <p:nvPicPr>
            <p:cNvPr id="109" name="Picture 108" descr="A line graph with numbers and a blue line&#10;&#10;Description automatically generated">
              <a:extLst>
                <a:ext uri="{FF2B5EF4-FFF2-40B4-BE49-F238E27FC236}">
                  <a16:creationId xmlns:a16="http://schemas.microsoft.com/office/drawing/2014/main" id="{A5B181A2-C0DE-C022-1C0E-438FA52FA914}"/>
                </a:ext>
              </a:extLst>
            </p:cNvPr>
            <p:cNvPicPr>
              <a:picLocks noChangeAspect="1"/>
            </p:cNvPicPr>
            <p:nvPr/>
          </p:nvPicPr>
          <p:blipFill>
            <a:blip r:embed="rId5">
              <a:extLst>
                <a:ext uri="{28A0092B-C50C-407E-A947-70E740481C1C}">
                  <a14:useLocalDpi xmlns:a14="http://schemas.microsoft.com/office/drawing/2010/main" val="0"/>
                </a:ext>
              </a:extLst>
            </a:blip>
            <a:srcRect t="13071" b="4188"/>
            <a:stretch/>
          </p:blipFill>
          <p:spPr>
            <a:xfrm>
              <a:off x="518747" y="3886200"/>
              <a:ext cx="3006968" cy="1389185"/>
            </a:xfrm>
            <a:prstGeom prst="rect">
              <a:avLst/>
            </a:prstGeom>
          </p:spPr>
        </p:pic>
        <p:sp>
          <p:nvSpPr>
            <p:cNvPr id="81" name="Rectangle 80">
              <a:extLst>
                <a:ext uri="{FF2B5EF4-FFF2-40B4-BE49-F238E27FC236}">
                  <a16:creationId xmlns:a16="http://schemas.microsoft.com/office/drawing/2014/main" id="{058DE2E8-E3B2-1787-ACB2-B1718B6B050A}"/>
                </a:ext>
              </a:extLst>
            </p:cNvPr>
            <p:cNvSpPr/>
            <p:nvPr/>
          </p:nvSpPr>
          <p:spPr bwMode="auto">
            <a:xfrm>
              <a:off x="258639" y="1900461"/>
              <a:ext cx="3747719" cy="3665070"/>
            </a:xfrm>
            <a:prstGeom prst="rect">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95" name="Straight Arrow Connector 94">
              <a:extLst>
                <a:ext uri="{FF2B5EF4-FFF2-40B4-BE49-F238E27FC236}">
                  <a16:creationId xmlns:a16="http://schemas.microsoft.com/office/drawing/2014/main" id="{29298D0C-FD8E-9575-04A9-BD60E491748C}"/>
                </a:ext>
              </a:extLst>
            </p:cNvPr>
            <p:cNvCxnSpPr/>
            <p:nvPr/>
          </p:nvCxnSpPr>
          <p:spPr bwMode="auto">
            <a:xfrm>
              <a:off x="518746" y="5152293"/>
              <a:ext cx="3050930" cy="0"/>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7" name="Straight Arrow Connector 96">
              <a:extLst>
                <a:ext uri="{FF2B5EF4-FFF2-40B4-BE49-F238E27FC236}">
                  <a16:creationId xmlns:a16="http://schemas.microsoft.com/office/drawing/2014/main" id="{34BE80F7-C04C-501B-9583-1D0B931CAB6F}"/>
                </a:ext>
              </a:extLst>
            </p:cNvPr>
            <p:cNvCxnSpPr/>
            <p:nvPr/>
          </p:nvCxnSpPr>
          <p:spPr bwMode="auto">
            <a:xfrm flipV="1">
              <a:off x="2035418" y="3914377"/>
              <a:ext cx="0" cy="1237916"/>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4" name="Straight Arrow Connector 103">
              <a:extLst>
                <a:ext uri="{FF2B5EF4-FFF2-40B4-BE49-F238E27FC236}">
                  <a16:creationId xmlns:a16="http://schemas.microsoft.com/office/drawing/2014/main" id="{7B8D9027-DC77-98BA-1EBB-6B5931EA869E}"/>
                </a:ext>
              </a:extLst>
            </p:cNvPr>
            <p:cNvCxnSpPr/>
            <p:nvPr/>
          </p:nvCxnSpPr>
          <p:spPr bwMode="auto">
            <a:xfrm flipH="1">
              <a:off x="685800" y="5152293"/>
              <a:ext cx="1358411" cy="0"/>
            </a:xfrm>
            <a:prstGeom prst="straightConnector1">
              <a:avLst/>
            </a:prstGeom>
            <a:ln w="38100" cap="flat" cmpd="sng" algn="ctr">
              <a:solidFill>
                <a:srgbClr val="3366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5" name="Straight Arrow Connector 104">
              <a:extLst>
                <a:ext uri="{FF2B5EF4-FFF2-40B4-BE49-F238E27FC236}">
                  <a16:creationId xmlns:a16="http://schemas.microsoft.com/office/drawing/2014/main" id="{F38BB1F9-A40E-AD2A-01BA-FCFC1228FF1E}"/>
                </a:ext>
              </a:extLst>
            </p:cNvPr>
            <p:cNvCxnSpPr>
              <a:cxnSpLocks/>
            </p:cNvCxnSpPr>
            <p:nvPr/>
          </p:nvCxnSpPr>
          <p:spPr bwMode="auto">
            <a:xfrm flipV="1">
              <a:off x="2035418" y="3947746"/>
              <a:ext cx="1305659" cy="1204547"/>
            </a:xfrm>
            <a:prstGeom prst="straightConnector1">
              <a:avLst/>
            </a:prstGeom>
            <a:ln w="38100" cap="flat" cmpd="sng" algn="ctr">
              <a:solidFill>
                <a:srgbClr val="3366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1" name="Oval 110">
              <a:extLst>
                <a:ext uri="{FF2B5EF4-FFF2-40B4-BE49-F238E27FC236}">
                  <a16:creationId xmlns:a16="http://schemas.microsoft.com/office/drawing/2014/main" id="{4C6D2BC5-E8E6-D03B-AB61-59F6379CB08D}"/>
                </a:ext>
              </a:extLst>
            </p:cNvPr>
            <p:cNvSpPr/>
            <p:nvPr/>
          </p:nvSpPr>
          <p:spPr bwMode="auto">
            <a:xfrm>
              <a:off x="1436811" y="3041559"/>
              <a:ext cx="448407" cy="282901"/>
            </a:xfrm>
            <a:prstGeom prst="ellipse">
              <a:avLst/>
            </a:prstGeom>
            <a:solidFill>
              <a:schemeClr val="bg1"/>
            </a:solidFill>
            <a:ln>
              <a:solidFill>
                <a:srgbClr val="3366CC"/>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800" b="1"/>
                <a:t>ReLU</a:t>
              </a:r>
              <a:endParaRPr lang="en-US" sz="2400" b="1"/>
            </a:p>
          </p:txBody>
        </p:sp>
        <p:sp>
          <p:nvSpPr>
            <p:cNvPr id="112" name="TextBox 111">
              <a:extLst>
                <a:ext uri="{FF2B5EF4-FFF2-40B4-BE49-F238E27FC236}">
                  <a16:creationId xmlns:a16="http://schemas.microsoft.com/office/drawing/2014/main" id="{211DEFEF-E68E-7E02-F20E-B8D6F16F4526}"/>
                </a:ext>
              </a:extLst>
            </p:cNvPr>
            <p:cNvSpPr txBox="1"/>
            <p:nvPr/>
          </p:nvSpPr>
          <p:spPr>
            <a:xfrm>
              <a:off x="761737" y="4094954"/>
              <a:ext cx="1350150" cy="307777"/>
            </a:xfrm>
            <a:prstGeom prst="rect">
              <a:avLst/>
            </a:prstGeom>
            <a:noFill/>
          </p:spPr>
          <p:txBody>
            <a:bodyPr wrap="square">
              <a:spAutoFit/>
            </a:bodyPr>
            <a:lstStyle/>
            <a:p>
              <a:pPr algn="ctr"/>
              <a:r>
                <a:rPr lang="en-US" sz="1400" b="1" i="1"/>
                <a:t>ReLU</a:t>
              </a:r>
            </a:p>
          </p:txBody>
        </p:sp>
        <p:sp>
          <p:nvSpPr>
            <p:cNvPr id="114" name="Oval 113">
              <a:extLst>
                <a:ext uri="{FF2B5EF4-FFF2-40B4-BE49-F238E27FC236}">
                  <a16:creationId xmlns:a16="http://schemas.microsoft.com/office/drawing/2014/main" id="{2BC19341-1D67-464B-E547-A6BBA6127816}"/>
                </a:ext>
              </a:extLst>
            </p:cNvPr>
            <p:cNvSpPr/>
            <p:nvPr/>
          </p:nvSpPr>
          <p:spPr bwMode="auto">
            <a:xfrm>
              <a:off x="1436811" y="2738419"/>
              <a:ext cx="448407" cy="282901"/>
            </a:xfrm>
            <a:prstGeom prst="ellipse">
              <a:avLst/>
            </a:prstGeom>
            <a:solidFill>
              <a:schemeClr val="bg1"/>
            </a:solidFill>
            <a:ln>
              <a:solidFill>
                <a:srgbClr val="3366CC"/>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800" b="1"/>
                <a:t>ReLU</a:t>
              </a:r>
              <a:endParaRPr lang="en-US" sz="2400" b="1"/>
            </a:p>
          </p:txBody>
        </p:sp>
        <p:sp>
          <p:nvSpPr>
            <p:cNvPr id="115" name="Oval 114">
              <a:extLst>
                <a:ext uri="{FF2B5EF4-FFF2-40B4-BE49-F238E27FC236}">
                  <a16:creationId xmlns:a16="http://schemas.microsoft.com/office/drawing/2014/main" id="{41FE9532-A91F-E5D3-DECB-2EE778961828}"/>
                </a:ext>
              </a:extLst>
            </p:cNvPr>
            <p:cNvSpPr/>
            <p:nvPr/>
          </p:nvSpPr>
          <p:spPr bwMode="auto">
            <a:xfrm>
              <a:off x="1436811" y="2435278"/>
              <a:ext cx="448407" cy="282901"/>
            </a:xfrm>
            <a:prstGeom prst="ellipse">
              <a:avLst/>
            </a:prstGeom>
            <a:solidFill>
              <a:schemeClr val="bg1"/>
            </a:solidFill>
            <a:ln>
              <a:solidFill>
                <a:srgbClr val="3366CC"/>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800" b="1"/>
                <a:t>ReLU</a:t>
              </a:r>
              <a:endParaRPr lang="en-US" sz="2400" b="1"/>
            </a:p>
          </p:txBody>
        </p:sp>
        <p:sp>
          <p:nvSpPr>
            <p:cNvPr id="116" name="Oval 115">
              <a:extLst>
                <a:ext uri="{FF2B5EF4-FFF2-40B4-BE49-F238E27FC236}">
                  <a16:creationId xmlns:a16="http://schemas.microsoft.com/office/drawing/2014/main" id="{85BBB3F5-2A81-3E1A-0AEA-95A4ED5E6DEA}"/>
                </a:ext>
              </a:extLst>
            </p:cNvPr>
            <p:cNvSpPr/>
            <p:nvPr/>
          </p:nvSpPr>
          <p:spPr bwMode="auto">
            <a:xfrm>
              <a:off x="1436811" y="2132137"/>
              <a:ext cx="448407" cy="282901"/>
            </a:xfrm>
            <a:prstGeom prst="ellipse">
              <a:avLst/>
            </a:prstGeom>
            <a:solidFill>
              <a:schemeClr val="bg1"/>
            </a:solidFill>
            <a:ln>
              <a:solidFill>
                <a:srgbClr val="3366CC"/>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800" b="1"/>
                <a:t>ReLU</a:t>
              </a:r>
              <a:endParaRPr lang="en-US" sz="2400" b="1"/>
            </a:p>
          </p:txBody>
        </p:sp>
        <p:sp>
          <p:nvSpPr>
            <p:cNvPr id="117" name="Oval 116">
              <a:extLst>
                <a:ext uri="{FF2B5EF4-FFF2-40B4-BE49-F238E27FC236}">
                  <a16:creationId xmlns:a16="http://schemas.microsoft.com/office/drawing/2014/main" id="{1E073670-F356-D61F-314F-719DD3F19B9E}"/>
                </a:ext>
              </a:extLst>
            </p:cNvPr>
            <p:cNvSpPr/>
            <p:nvPr/>
          </p:nvSpPr>
          <p:spPr bwMode="auto">
            <a:xfrm>
              <a:off x="2415688" y="3044490"/>
              <a:ext cx="448407" cy="282901"/>
            </a:xfrm>
            <a:prstGeom prst="ellipse">
              <a:avLst/>
            </a:prstGeom>
            <a:solidFill>
              <a:schemeClr val="bg1"/>
            </a:solidFill>
            <a:ln>
              <a:solidFill>
                <a:srgbClr val="3366CC"/>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800" b="1"/>
                <a:t>ReLU</a:t>
              </a:r>
              <a:endParaRPr lang="en-US" sz="2400" b="1"/>
            </a:p>
          </p:txBody>
        </p:sp>
        <p:sp>
          <p:nvSpPr>
            <p:cNvPr id="118" name="Oval 117">
              <a:extLst>
                <a:ext uri="{FF2B5EF4-FFF2-40B4-BE49-F238E27FC236}">
                  <a16:creationId xmlns:a16="http://schemas.microsoft.com/office/drawing/2014/main" id="{6506C8C3-8372-D122-C673-C559ED78FECB}"/>
                </a:ext>
              </a:extLst>
            </p:cNvPr>
            <p:cNvSpPr/>
            <p:nvPr/>
          </p:nvSpPr>
          <p:spPr bwMode="auto">
            <a:xfrm>
              <a:off x="2415688" y="2741350"/>
              <a:ext cx="448407" cy="282901"/>
            </a:xfrm>
            <a:prstGeom prst="ellipse">
              <a:avLst/>
            </a:prstGeom>
            <a:solidFill>
              <a:schemeClr val="bg1"/>
            </a:solidFill>
            <a:ln>
              <a:solidFill>
                <a:srgbClr val="3366CC"/>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800" b="1"/>
                <a:t>ReLU</a:t>
              </a:r>
              <a:endParaRPr lang="en-US" sz="2400" b="1"/>
            </a:p>
          </p:txBody>
        </p:sp>
        <p:sp>
          <p:nvSpPr>
            <p:cNvPr id="119" name="Oval 118">
              <a:extLst>
                <a:ext uri="{FF2B5EF4-FFF2-40B4-BE49-F238E27FC236}">
                  <a16:creationId xmlns:a16="http://schemas.microsoft.com/office/drawing/2014/main" id="{49F37E90-FA69-3380-2626-F7F99BFEFE92}"/>
                </a:ext>
              </a:extLst>
            </p:cNvPr>
            <p:cNvSpPr/>
            <p:nvPr/>
          </p:nvSpPr>
          <p:spPr bwMode="auto">
            <a:xfrm>
              <a:off x="2415688" y="2438209"/>
              <a:ext cx="448407" cy="282901"/>
            </a:xfrm>
            <a:prstGeom prst="ellipse">
              <a:avLst/>
            </a:prstGeom>
            <a:solidFill>
              <a:schemeClr val="bg1"/>
            </a:solidFill>
            <a:ln>
              <a:solidFill>
                <a:srgbClr val="3366CC"/>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800" b="1"/>
                <a:t>ReLU</a:t>
              </a:r>
              <a:endParaRPr lang="en-US" sz="2400" b="1"/>
            </a:p>
          </p:txBody>
        </p:sp>
        <p:sp>
          <p:nvSpPr>
            <p:cNvPr id="120" name="Oval 119">
              <a:extLst>
                <a:ext uri="{FF2B5EF4-FFF2-40B4-BE49-F238E27FC236}">
                  <a16:creationId xmlns:a16="http://schemas.microsoft.com/office/drawing/2014/main" id="{D793A03C-72C7-A4C7-96D7-82E55C92F0E1}"/>
                </a:ext>
              </a:extLst>
            </p:cNvPr>
            <p:cNvSpPr/>
            <p:nvPr/>
          </p:nvSpPr>
          <p:spPr bwMode="auto">
            <a:xfrm>
              <a:off x="2415688" y="2135068"/>
              <a:ext cx="448407" cy="282901"/>
            </a:xfrm>
            <a:prstGeom prst="ellipse">
              <a:avLst/>
            </a:prstGeom>
            <a:solidFill>
              <a:schemeClr val="bg1"/>
            </a:solidFill>
            <a:ln>
              <a:solidFill>
                <a:srgbClr val="3366CC"/>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800" b="1"/>
                <a:t>ReLU</a:t>
              </a:r>
              <a:endParaRPr lang="en-US" sz="2400" b="1"/>
            </a:p>
          </p:txBody>
        </p:sp>
        <p:sp>
          <p:nvSpPr>
            <p:cNvPr id="121" name="Oval 120">
              <a:extLst>
                <a:ext uri="{FF2B5EF4-FFF2-40B4-BE49-F238E27FC236}">
                  <a16:creationId xmlns:a16="http://schemas.microsoft.com/office/drawing/2014/main" id="{A23CB211-E235-E13D-C5C4-921A0467DA0E}"/>
                </a:ext>
              </a:extLst>
            </p:cNvPr>
            <p:cNvSpPr/>
            <p:nvPr/>
          </p:nvSpPr>
          <p:spPr bwMode="auto">
            <a:xfrm>
              <a:off x="3217319" y="2576728"/>
              <a:ext cx="525499" cy="282901"/>
            </a:xfrm>
            <a:prstGeom prst="ellipse">
              <a:avLst/>
            </a:prstGeom>
            <a:solidFill>
              <a:schemeClr val="bg1"/>
            </a:solidFill>
            <a:ln>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800" b="1"/>
                <a:t>Softmax</a:t>
              </a:r>
              <a:endParaRPr lang="en-US" sz="2400" b="1"/>
            </a:p>
          </p:txBody>
        </p:sp>
      </p:grpSp>
      <p:pic>
        <p:nvPicPr>
          <p:cNvPr id="124" name="Picture 123">
            <a:extLst>
              <a:ext uri="{FF2B5EF4-FFF2-40B4-BE49-F238E27FC236}">
                <a16:creationId xmlns:a16="http://schemas.microsoft.com/office/drawing/2014/main" id="{D53A9088-C424-2705-88E2-4E27B51E3E7A}"/>
              </a:ext>
            </a:extLst>
          </p:cNvPr>
          <p:cNvPicPr>
            <a:picLocks noChangeAspect="1"/>
          </p:cNvPicPr>
          <p:nvPr/>
        </p:nvPicPr>
        <p:blipFill>
          <a:blip r:embed="rId6"/>
          <a:stretch>
            <a:fillRect/>
          </a:stretch>
        </p:blipFill>
        <p:spPr>
          <a:xfrm>
            <a:off x="7366920" y="1592659"/>
            <a:ext cx="540966" cy="124838"/>
          </a:xfrm>
          <a:prstGeom prst="rect">
            <a:avLst/>
          </a:prstGeom>
        </p:spPr>
      </p:pic>
      <p:pic>
        <p:nvPicPr>
          <p:cNvPr id="126" name="Picture 125">
            <a:extLst>
              <a:ext uri="{FF2B5EF4-FFF2-40B4-BE49-F238E27FC236}">
                <a16:creationId xmlns:a16="http://schemas.microsoft.com/office/drawing/2014/main" id="{DBC2E991-308D-6167-B85B-C70011650001}"/>
              </a:ext>
            </a:extLst>
          </p:cNvPr>
          <p:cNvPicPr>
            <a:picLocks noChangeAspect="1"/>
          </p:cNvPicPr>
          <p:nvPr/>
        </p:nvPicPr>
        <p:blipFill>
          <a:blip r:embed="rId7"/>
          <a:stretch>
            <a:fillRect/>
          </a:stretch>
        </p:blipFill>
        <p:spPr>
          <a:xfrm>
            <a:off x="7279738" y="3621265"/>
            <a:ext cx="628148" cy="131152"/>
          </a:xfrm>
          <a:prstGeom prst="rect">
            <a:avLst/>
          </a:prstGeom>
        </p:spPr>
      </p:pic>
      <p:sp>
        <p:nvSpPr>
          <p:cNvPr id="5" name="TextBox 4">
            <a:extLst>
              <a:ext uri="{FF2B5EF4-FFF2-40B4-BE49-F238E27FC236}">
                <a16:creationId xmlns:a16="http://schemas.microsoft.com/office/drawing/2014/main" id="{1E9DA554-6764-9FE0-B69B-25CB914E518D}"/>
              </a:ext>
            </a:extLst>
          </p:cNvPr>
          <p:cNvSpPr txBox="1"/>
          <p:nvPr/>
        </p:nvSpPr>
        <p:spPr>
          <a:xfrm>
            <a:off x="8768129" y="3799827"/>
            <a:ext cx="1545248" cy="215444"/>
          </a:xfrm>
          <a:prstGeom prst="rect">
            <a:avLst/>
          </a:prstGeom>
          <a:noFill/>
        </p:spPr>
        <p:txBody>
          <a:bodyPr wrap="square">
            <a:spAutoFit/>
          </a:bodyPr>
          <a:lstStyle/>
          <a:p>
            <a:r>
              <a:rPr lang="en-US" sz="800">
                <a:latin typeface="+mn-lt"/>
                <a:ea typeface="Times New Roman" panose="02020603050405020304" pitchFamily="18" charset="0"/>
              </a:rPr>
              <a:t>(</a:t>
            </a:r>
            <a:r>
              <a:rPr lang="en-US" sz="800" err="1">
                <a:latin typeface="+mn-lt"/>
                <a:ea typeface="Times New Roman" panose="02020603050405020304" pitchFamily="18" charset="0"/>
              </a:rPr>
              <a:t>Hanin</a:t>
            </a:r>
            <a:r>
              <a:rPr lang="en-US" sz="800">
                <a:latin typeface="+mn-lt"/>
                <a:ea typeface="Times New Roman" panose="02020603050405020304" pitchFamily="18" charset="0"/>
              </a:rPr>
              <a:t> &amp; </a:t>
            </a:r>
            <a:r>
              <a:rPr lang="en-US" sz="800" err="1">
                <a:latin typeface="+mn-lt"/>
                <a:ea typeface="Times New Roman" panose="02020603050405020304" pitchFamily="18" charset="0"/>
              </a:rPr>
              <a:t>Rolnick</a:t>
            </a:r>
            <a:r>
              <a:rPr lang="en-US" sz="800">
                <a:latin typeface="+mn-lt"/>
                <a:ea typeface="Times New Roman" panose="02020603050405020304" pitchFamily="18" charset="0"/>
              </a:rPr>
              <a:t>, 2019)</a:t>
            </a:r>
            <a:endParaRPr lang="en-US"/>
          </a:p>
        </p:txBody>
      </p:sp>
      <p:sp>
        <p:nvSpPr>
          <p:cNvPr id="11" name="TextBox 10">
            <a:extLst>
              <a:ext uri="{FF2B5EF4-FFF2-40B4-BE49-F238E27FC236}">
                <a16:creationId xmlns:a16="http://schemas.microsoft.com/office/drawing/2014/main" id="{C96FF1EC-22E2-FEA7-C9FC-F33252872870}"/>
              </a:ext>
            </a:extLst>
          </p:cNvPr>
          <p:cNvSpPr txBox="1"/>
          <p:nvPr/>
        </p:nvSpPr>
        <p:spPr>
          <a:xfrm>
            <a:off x="9758857" y="6223792"/>
            <a:ext cx="1545248" cy="215444"/>
          </a:xfrm>
          <a:prstGeom prst="rect">
            <a:avLst/>
          </a:prstGeom>
          <a:noFill/>
        </p:spPr>
        <p:txBody>
          <a:bodyPr wrap="square">
            <a:spAutoFit/>
          </a:bodyPr>
          <a:lstStyle/>
          <a:p>
            <a:r>
              <a:rPr lang="en-US" sz="800">
                <a:latin typeface="+mn-lt"/>
                <a:ea typeface="Times New Roman" panose="02020603050405020304" pitchFamily="18" charset="0"/>
              </a:rPr>
              <a:t>(Wang, Raj &amp; Xing, 2017)</a:t>
            </a:r>
            <a:endParaRPr lang="en-US"/>
          </a:p>
        </p:txBody>
      </p:sp>
    </p:spTree>
    <p:extLst>
      <p:ext uri="{BB962C8B-B14F-4D97-AF65-F5344CB8AC3E}">
        <p14:creationId xmlns:p14="http://schemas.microsoft.com/office/powerpoint/2010/main" val="24868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292C1-4315-969F-9286-CEE7F3A10131}"/>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a:p>
        </p:txBody>
      </p:sp>
      <p:sp>
        <p:nvSpPr>
          <p:cNvPr id="3" name="Title 2">
            <a:extLst>
              <a:ext uri="{FF2B5EF4-FFF2-40B4-BE49-F238E27FC236}">
                <a16:creationId xmlns:a16="http://schemas.microsoft.com/office/drawing/2014/main" id="{D9DA297C-880B-341E-7C5A-9FF26D2520B2}"/>
              </a:ext>
            </a:extLst>
          </p:cNvPr>
          <p:cNvSpPr>
            <a:spLocks noGrp="1"/>
          </p:cNvSpPr>
          <p:nvPr>
            <p:ph type="title"/>
          </p:nvPr>
        </p:nvSpPr>
        <p:spPr/>
        <p:txBody>
          <a:bodyPr/>
          <a:lstStyle/>
          <a:p>
            <a:r>
              <a:rPr lang="en-US"/>
              <a:t>Neural networks are easy to fool</a:t>
            </a:r>
          </a:p>
        </p:txBody>
      </p:sp>
      <p:pic>
        <p:nvPicPr>
          <p:cNvPr id="6" name="Picture 5">
            <a:extLst>
              <a:ext uri="{FF2B5EF4-FFF2-40B4-BE49-F238E27FC236}">
                <a16:creationId xmlns:a16="http://schemas.microsoft.com/office/drawing/2014/main" id="{D06E0DBB-9EEB-7576-70B0-004B1DE30091}"/>
              </a:ext>
            </a:extLst>
          </p:cNvPr>
          <p:cNvPicPr>
            <a:picLocks noChangeAspect="1"/>
          </p:cNvPicPr>
          <p:nvPr/>
        </p:nvPicPr>
        <p:blipFill>
          <a:blip r:embed="rId2"/>
          <a:srcRect b="16799"/>
          <a:stretch/>
        </p:blipFill>
        <p:spPr>
          <a:xfrm>
            <a:off x="7709098" y="1007748"/>
            <a:ext cx="4201550" cy="4863408"/>
          </a:xfrm>
          <a:prstGeom prst="rect">
            <a:avLst/>
          </a:prstGeom>
          <a:ln w="19050">
            <a:solidFill>
              <a:schemeClr val="tx1"/>
            </a:solidFill>
          </a:ln>
        </p:spPr>
      </p:pic>
      <p:sp>
        <p:nvSpPr>
          <p:cNvPr id="8" name="TextBox 7">
            <a:extLst>
              <a:ext uri="{FF2B5EF4-FFF2-40B4-BE49-F238E27FC236}">
                <a16:creationId xmlns:a16="http://schemas.microsoft.com/office/drawing/2014/main" id="{DA78E56E-6FC6-DAC4-08C2-14206F5509D5}"/>
              </a:ext>
            </a:extLst>
          </p:cNvPr>
          <p:cNvSpPr txBox="1"/>
          <p:nvPr/>
        </p:nvSpPr>
        <p:spPr>
          <a:xfrm>
            <a:off x="7629602" y="5882671"/>
            <a:ext cx="4360541" cy="230832"/>
          </a:xfrm>
          <a:prstGeom prst="rect">
            <a:avLst/>
          </a:prstGeom>
          <a:noFill/>
        </p:spPr>
        <p:txBody>
          <a:bodyPr wrap="square">
            <a:spAutoFit/>
          </a:bodyPr>
          <a:lstStyle/>
          <a:p>
            <a:r>
              <a:rPr lang="en-US" sz="900"/>
              <a:t>(Nguyen et al., 2015)</a:t>
            </a:r>
          </a:p>
        </p:txBody>
      </p:sp>
      <p:pic>
        <p:nvPicPr>
          <p:cNvPr id="9" name="Picture 8">
            <a:extLst>
              <a:ext uri="{FF2B5EF4-FFF2-40B4-BE49-F238E27FC236}">
                <a16:creationId xmlns:a16="http://schemas.microsoft.com/office/drawing/2014/main" id="{455FAD9E-E8D7-18A6-6C36-7C016A1CE081}"/>
              </a:ext>
            </a:extLst>
          </p:cNvPr>
          <p:cNvPicPr>
            <a:picLocks noChangeAspect="1"/>
          </p:cNvPicPr>
          <p:nvPr/>
        </p:nvPicPr>
        <p:blipFill rotWithShape="1">
          <a:blip r:embed="rId3"/>
          <a:srcRect l="9585" t="9281" r="9632"/>
          <a:stretch/>
        </p:blipFill>
        <p:spPr>
          <a:xfrm>
            <a:off x="3086166" y="1007748"/>
            <a:ext cx="4482189" cy="2972532"/>
          </a:xfrm>
          <a:prstGeom prst="rect">
            <a:avLst/>
          </a:prstGeom>
          <a:ln w="19050">
            <a:solidFill>
              <a:schemeClr val="tx1"/>
            </a:solidFill>
          </a:ln>
        </p:spPr>
      </p:pic>
      <p:pic>
        <p:nvPicPr>
          <p:cNvPr id="10" name="Picture 9">
            <a:extLst>
              <a:ext uri="{FF2B5EF4-FFF2-40B4-BE49-F238E27FC236}">
                <a16:creationId xmlns:a16="http://schemas.microsoft.com/office/drawing/2014/main" id="{A05BC609-347D-F8C3-E6C3-BC5615AC081E}"/>
              </a:ext>
            </a:extLst>
          </p:cNvPr>
          <p:cNvPicPr>
            <a:picLocks noChangeAspect="1"/>
          </p:cNvPicPr>
          <p:nvPr/>
        </p:nvPicPr>
        <p:blipFill>
          <a:blip r:embed="rId4"/>
          <a:srcRect l="32571"/>
          <a:stretch/>
        </p:blipFill>
        <p:spPr>
          <a:xfrm>
            <a:off x="281352" y="1007748"/>
            <a:ext cx="2664071" cy="2972532"/>
          </a:xfrm>
          <a:prstGeom prst="rect">
            <a:avLst/>
          </a:prstGeom>
          <a:ln w="19050">
            <a:solidFill>
              <a:schemeClr val="tx1"/>
            </a:solidFill>
          </a:ln>
        </p:spPr>
      </p:pic>
      <p:sp>
        <p:nvSpPr>
          <p:cNvPr id="11" name="TextBox 10">
            <a:extLst>
              <a:ext uri="{FF2B5EF4-FFF2-40B4-BE49-F238E27FC236}">
                <a16:creationId xmlns:a16="http://schemas.microsoft.com/office/drawing/2014/main" id="{A2D48235-1335-CDD7-1EFD-428EE30B0C0C}"/>
              </a:ext>
            </a:extLst>
          </p:cNvPr>
          <p:cNvSpPr txBox="1"/>
          <p:nvPr/>
        </p:nvSpPr>
        <p:spPr>
          <a:xfrm>
            <a:off x="524239" y="4363069"/>
            <a:ext cx="6597529" cy="1569660"/>
          </a:xfrm>
          <a:prstGeom prst="rect">
            <a:avLst/>
          </a:prstGeom>
          <a:noFill/>
        </p:spPr>
        <p:txBody>
          <a:bodyPr wrap="square">
            <a:spAutoFit/>
          </a:bodyPr>
          <a:lstStyle/>
          <a:p>
            <a:pPr marL="171450" indent="-171450">
              <a:buFont typeface="Arial" panose="020B0604020202020204" pitchFamily="34" charset="0"/>
              <a:buChar char="•"/>
            </a:pPr>
            <a:r>
              <a:rPr lang="en-US" sz="1600" b="1" dirty="0">
                <a:latin typeface="Tahoma" panose="020B0604030504040204" pitchFamily="34" charset="0"/>
                <a:ea typeface="Tahoma" panose="020B0604030504040204" pitchFamily="34" charset="0"/>
                <a:cs typeface="Tahoma" panose="020B0604030504040204" pitchFamily="34" charset="0"/>
              </a:rPr>
              <a:t>High-dimensional perturbations can fool networks into making wrong predictions with high confidence.</a:t>
            </a:r>
          </a:p>
          <a:p>
            <a:pPr marL="171450" indent="-171450">
              <a:buFont typeface="Arial" panose="020B0604020202020204" pitchFamily="34" charset="0"/>
              <a:buChar char="•"/>
            </a:pPr>
            <a:endParaRPr lang="en-US" sz="1600"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600" b="1" dirty="0">
                <a:latin typeface="Tahoma" panose="020B0604030504040204" pitchFamily="34" charset="0"/>
                <a:ea typeface="Tahoma" panose="020B0604030504040204" pitchFamily="34" charset="0"/>
                <a:cs typeface="Tahoma" panose="020B0604030504040204" pitchFamily="34" charset="0"/>
              </a:rPr>
              <a:t>Accurately modeling uncertainty so that our model can answer “I don’t know” is critical to readiness. </a:t>
            </a:r>
          </a:p>
          <a:p>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20FFC9E5-0C67-7BFD-8078-EFB2C143B1AE}"/>
              </a:ext>
            </a:extLst>
          </p:cNvPr>
          <p:cNvSpPr txBox="1"/>
          <p:nvPr/>
        </p:nvSpPr>
        <p:spPr>
          <a:xfrm>
            <a:off x="169252" y="806678"/>
            <a:ext cx="1193556" cy="215444"/>
          </a:xfrm>
          <a:prstGeom prst="rect">
            <a:avLst/>
          </a:prstGeom>
          <a:noFill/>
        </p:spPr>
        <p:txBody>
          <a:bodyPr wrap="square">
            <a:spAutoFit/>
          </a:bodyPr>
          <a:lstStyle/>
          <a:p>
            <a:r>
              <a:rPr lang="en-US" sz="800">
                <a:latin typeface="+mn-lt"/>
                <a:ea typeface="Times New Roman" panose="02020603050405020304" pitchFamily="18" charset="0"/>
              </a:rPr>
              <a:t>(Heaven, 2019)</a:t>
            </a:r>
            <a:endParaRPr lang="en-US"/>
          </a:p>
        </p:txBody>
      </p:sp>
      <p:sp>
        <p:nvSpPr>
          <p:cNvPr id="13" name="TextBox 12">
            <a:extLst>
              <a:ext uri="{FF2B5EF4-FFF2-40B4-BE49-F238E27FC236}">
                <a16:creationId xmlns:a16="http://schemas.microsoft.com/office/drawing/2014/main" id="{A154F122-7F51-9468-BFE8-E77F6C30817D}"/>
              </a:ext>
            </a:extLst>
          </p:cNvPr>
          <p:cNvSpPr txBox="1"/>
          <p:nvPr/>
        </p:nvSpPr>
        <p:spPr>
          <a:xfrm>
            <a:off x="3009168" y="815471"/>
            <a:ext cx="1052879" cy="215444"/>
          </a:xfrm>
          <a:prstGeom prst="rect">
            <a:avLst/>
          </a:prstGeom>
          <a:noFill/>
        </p:spPr>
        <p:txBody>
          <a:bodyPr wrap="square">
            <a:spAutoFit/>
          </a:bodyPr>
          <a:lstStyle/>
          <a:p>
            <a:r>
              <a:rPr lang="en-US" sz="800">
                <a:latin typeface="+mn-lt"/>
                <a:ea typeface="Times New Roman" panose="02020603050405020304" pitchFamily="18" charset="0"/>
              </a:rPr>
              <a:t>(Heaven, 2019)</a:t>
            </a:r>
            <a:endParaRPr lang="en-US"/>
          </a:p>
        </p:txBody>
      </p:sp>
    </p:spTree>
    <p:extLst>
      <p:ext uri="{BB962C8B-B14F-4D97-AF65-F5344CB8AC3E}">
        <p14:creationId xmlns:p14="http://schemas.microsoft.com/office/powerpoint/2010/main" val="124274666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C709B06-5FA7-40B8-A752-7128AA94FE0C}">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FC5F1E05-96DA-4377-A6E4-484D5E715A88}">
  <ds:schemaRefs>
    <ds:schemaRef ds:uri="http://purl.org/dc/elements/1.1/"/>
    <ds:schemaRef ds:uri="http://purl.org/dc/terms/"/>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ternal/2005/internalDocumentation"/>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128</TotalTime>
  <Words>2012</Words>
  <Application>Microsoft Office PowerPoint</Application>
  <PresentationFormat>Widescreen</PresentationFormat>
  <Paragraphs>615</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Arial Narrow</vt:lpstr>
      <vt:lpstr>Cambria Math</vt:lpstr>
      <vt:lpstr>Tahoma</vt:lpstr>
      <vt:lpstr>Times New Roman</vt:lpstr>
      <vt:lpstr>Wingdings</vt:lpstr>
      <vt:lpstr>Blends</vt:lpstr>
      <vt:lpstr>PowerPoint Presentation</vt:lpstr>
      <vt:lpstr>Two Moons – A Motivating Example</vt:lpstr>
      <vt:lpstr>A test set from within the training distribution</vt:lpstr>
      <vt:lpstr>In-Distribution Test Data</vt:lpstr>
      <vt:lpstr>A test set from outside the training distribution</vt:lpstr>
      <vt:lpstr>Out-of-Distribution Test Data</vt:lpstr>
      <vt:lpstr>Out-of-Distribution Test Data</vt:lpstr>
      <vt:lpstr>What’s going on here?</vt:lpstr>
      <vt:lpstr>Neural networks are easy to fool</vt:lpstr>
      <vt:lpstr>Let’s return to the motivating example.</vt:lpstr>
      <vt:lpstr>An important difference</vt:lpstr>
      <vt:lpstr>Out of distribution data</vt:lpstr>
      <vt:lpstr>Out of distribution data</vt:lpstr>
      <vt:lpstr>AI Malfunction</vt:lpstr>
      <vt:lpstr>Theory</vt:lpstr>
      <vt:lpstr>Theory</vt:lpstr>
      <vt:lpstr>Theory</vt:lpstr>
      <vt:lpstr>Theory</vt:lpstr>
      <vt:lpstr>Theory</vt:lpstr>
      <vt:lpstr>Untangling OOD from ID Data</vt:lpstr>
      <vt:lpstr>Untangling OOD from ID Data</vt:lpstr>
      <vt:lpstr>Untangling OOD from ID Data</vt:lpstr>
      <vt:lpstr>Untangling OOD from ID Data</vt:lpstr>
      <vt:lpstr>Results</vt:lpstr>
      <vt:lpstr>Results</vt:lpstr>
      <vt:lpstr>Results</vt:lpstr>
      <vt:lpstr>Building Common Sense into the Model</vt:lpstr>
      <vt:lpstr>Summary</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Ethan Cramer</cp:lastModifiedBy>
  <cp:revision>1</cp:revision>
  <cp:lastPrinted>1601-01-01T00:00:00Z</cp:lastPrinted>
  <dcterms:created xsi:type="dcterms:W3CDTF">2016-03-29T15:29:36Z</dcterms:created>
  <dcterms:modified xsi:type="dcterms:W3CDTF">2024-11-01T14:04:50Z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