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4"/>
  </p:sldMasterIdLst>
  <p:notesMasterIdLst>
    <p:notesMasterId r:id="rId22"/>
  </p:notesMasterIdLst>
  <p:handoutMasterIdLst>
    <p:handoutMasterId r:id="rId23"/>
  </p:handoutMasterIdLst>
  <p:sldIdLst>
    <p:sldId id="289" r:id="rId5"/>
    <p:sldId id="291" r:id="rId6"/>
    <p:sldId id="290" r:id="rId7"/>
    <p:sldId id="300" r:id="rId8"/>
    <p:sldId id="292" r:id="rId9"/>
    <p:sldId id="302" r:id="rId10"/>
    <p:sldId id="306" r:id="rId11"/>
    <p:sldId id="307" r:id="rId12"/>
    <p:sldId id="305" r:id="rId13"/>
    <p:sldId id="294" r:id="rId14"/>
    <p:sldId id="295" r:id="rId15"/>
    <p:sldId id="296" r:id="rId16"/>
    <p:sldId id="298" r:id="rId17"/>
    <p:sldId id="299" r:id="rId18"/>
    <p:sldId id="301" r:id="rId19"/>
    <p:sldId id="304" r:id="rId20"/>
    <p:sldId id="303" r:id="rId21"/>
  </p:sldIdLst>
  <p:sldSz cx="12192000" cy="6858000"/>
  <p:notesSz cx="6858000" cy="90297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29FEB0C-5F86-0D17-0BF8-58A6DF870DD1}" name="Claire Hughes" initials="CH" userId="S::claire.hughes@designinteractive.net::a540ba2c-76c0-4d49-8340-4e86244e1832" providerId="AD"/>
  <p188:author id="{51BC9514-097B-04EF-E5F0-50519C8D6013}" name="Jessyca Derby" initials="JD" userId="S::jessyca.derby@designinteractive.net::1060fb34-3eb3-4c7c-a92e-2fcc06f32a0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2350"/>
    <a:srgbClr val="CC3300"/>
    <a:srgbClr val="22458A"/>
    <a:srgbClr val="2B56AB"/>
    <a:srgbClr val="0033CC"/>
    <a:srgbClr val="3366CC"/>
    <a:srgbClr val="0066CC"/>
    <a:srgbClr val="F77B0B"/>
    <a:srgbClr val="B2F50B"/>
    <a:srgbClr val="F88C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02DC5E-350A-4A28-BD8E-AA195C4ADC65}" v="657" dt="2024-10-05T17:20:56.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0392" autoAdjust="0"/>
  </p:normalViewPr>
  <p:slideViewPr>
    <p:cSldViewPr snapToGrid="0">
      <p:cViewPr varScale="1">
        <p:scale>
          <a:sx n="89" d="100"/>
          <a:sy n="89" d="100"/>
        </p:scale>
        <p:origin x="1656" y="9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0" d="100"/>
          <a:sy n="70" d="100"/>
        </p:scale>
        <p:origin x="-2814" y="-102"/>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yca Derby" userId="S::jessyca.derby@designinteractive.net::1060fb34-3eb3-4c7c-a92e-2fcc06f32a0c" providerId="AD" clId="Web-{4B7A66CB-4DCB-5B1B-6E7B-82464713FF24}"/>
    <pc:docChg chg="mod modSld">
      <pc:chgData name="Jessyca Derby" userId="S::jessyca.derby@designinteractive.net::1060fb34-3eb3-4c7c-a92e-2fcc06f32a0c" providerId="AD" clId="Web-{4B7A66CB-4DCB-5B1B-6E7B-82464713FF24}" dt="2024-09-20T17:56:31.931" v="5" actId="1076"/>
      <pc:docMkLst>
        <pc:docMk/>
      </pc:docMkLst>
      <pc:sldChg chg="delSp modSp">
        <pc:chgData name="Jessyca Derby" userId="S::jessyca.derby@designinteractive.net::1060fb34-3eb3-4c7c-a92e-2fcc06f32a0c" providerId="AD" clId="Web-{4B7A66CB-4DCB-5B1B-6E7B-82464713FF24}" dt="2024-09-20T17:54:17.146" v="1"/>
        <pc:sldMkLst>
          <pc:docMk/>
          <pc:sldMk cId="3023820909" sldId="291"/>
        </pc:sldMkLst>
        <pc:spChg chg="del mod">
          <ac:chgData name="Jessyca Derby" userId="S::jessyca.derby@designinteractive.net::1060fb34-3eb3-4c7c-a92e-2fcc06f32a0c" providerId="AD" clId="Web-{4B7A66CB-4DCB-5B1B-6E7B-82464713FF24}" dt="2024-09-20T17:54:17.146" v="1"/>
          <ac:spMkLst>
            <pc:docMk/>
            <pc:sldMk cId="3023820909" sldId="291"/>
            <ac:spMk id="4" creationId="{9B5EC6F0-8ADB-35FD-F707-B041E97C1A42}"/>
          </ac:spMkLst>
        </pc:spChg>
      </pc:sldChg>
      <pc:sldChg chg="addSp modSp">
        <pc:chgData name="Jessyca Derby" userId="S::jessyca.derby@designinteractive.net::1060fb34-3eb3-4c7c-a92e-2fcc06f32a0c" providerId="AD" clId="Web-{4B7A66CB-4DCB-5B1B-6E7B-82464713FF24}" dt="2024-09-20T17:56:31.931" v="5" actId="1076"/>
        <pc:sldMkLst>
          <pc:docMk/>
          <pc:sldMk cId="2547151839" sldId="293"/>
        </pc:sldMkLst>
        <pc:picChg chg="add mod">
          <ac:chgData name="Jessyca Derby" userId="S::jessyca.derby@designinteractive.net::1060fb34-3eb3-4c7c-a92e-2fcc06f32a0c" providerId="AD" clId="Web-{4B7A66CB-4DCB-5B1B-6E7B-82464713FF24}" dt="2024-09-20T17:56:31.931" v="5" actId="1076"/>
          <ac:picMkLst>
            <pc:docMk/>
            <pc:sldMk cId="2547151839" sldId="293"/>
            <ac:picMk id="4" creationId="{D92CFCA3-943C-226E-4E4E-918ECE2BB865}"/>
          </ac:picMkLst>
        </pc:picChg>
      </pc:sldChg>
    </pc:docChg>
  </pc:docChgLst>
  <pc:docChgLst>
    <pc:chgData name="Claire Hughes" userId="a540ba2c-76c0-4d49-8340-4e86244e1832" providerId="ADAL" clId="{1A31BB86-056D-46C4-97F0-BAA26CF08EE3}"/>
    <pc:docChg chg="undo custSel addSld delSld modSld sldOrd">
      <pc:chgData name="Claire Hughes" userId="a540ba2c-76c0-4d49-8340-4e86244e1832" providerId="ADAL" clId="{1A31BB86-056D-46C4-97F0-BAA26CF08EE3}" dt="2024-09-12T17:01:14.974" v="1566" actId="14100"/>
      <pc:docMkLst>
        <pc:docMk/>
      </pc:docMkLst>
      <pc:sldChg chg="addSp modSp mod">
        <pc:chgData name="Claire Hughes" userId="a540ba2c-76c0-4d49-8340-4e86244e1832" providerId="ADAL" clId="{1A31BB86-056D-46C4-97F0-BAA26CF08EE3}" dt="2024-09-09T18:27:19.476" v="136" actId="1076"/>
        <pc:sldMkLst>
          <pc:docMk/>
          <pc:sldMk cId="3664686379" sldId="289"/>
        </pc:sldMkLst>
        <pc:spChg chg="mod">
          <ac:chgData name="Claire Hughes" userId="a540ba2c-76c0-4d49-8340-4e86244e1832" providerId="ADAL" clId="{1A31BB86-056D-46C4-97F0-BAA26CF08EE3}" dt="2024-09-09T18:25:59.401" v="1" actId="20577"/>
          <ac:spMkLst>
            <pc:docMk/>
            <pc:sldMk cId="3664686379" sldId="289"/>
            <ac:spMk id="9" creationId="{00000000-0000-0000-0000-000000000000}"/>
          </ac:spMkLst>
        </pc:spChg>
        <pc:spChg chg="mod">
          <ac:chgData name="Claire Hughes" userId="a540ba2c-76c0-4d49-8340-4e86244e1832" providerId="ADAL" clId="{1A31BB86-056D-46C4-97F0-BAA26CF08EE3}" dt="2024-09-09T18:26:45.512" v="129" actId="20577"/>
          <ac:spMkLst>
            <pc:docMk/>
            <pc:sldMk cId="3664686379" sldId="289"/>
            <ac:spMk id="10" creationId="{00000000-0000-0000-0000-000000000000}"/>
          </ac:spMkLst>
        </pc:spChg>
        <pc:picChg chg="add mod">
          <ac:chgData name="Claire Hughes" userId="a540ba2c-76c0-4d49-8340-4e86244e1832" providerId="ADAL" clId="{1A31BB86-056D-46C4-97F0-BAA26CF08EE3}" dt="2024-09-09T18:27:19.476" v="136" actId="1076"/>
          <ac:picMkLst>
            <pc:docMk/>
            <pc:sldMk cId="3664686379" sldId="289"/>
            <ac:picMk id="4" creationId="{14EDA259-70DB-757D-CEF6-59B2979AA4A4}"/>
          </ac:picMkLst>
        </pc:picChg>
      </pc:sldChg>
      <pc:sldChg chg="addSp delSp modSp mod modNotesTx">
        <pc:chgData name="Claire Hughes" userId="a540ba2c-76c0-4d49-8340-4e86244e1832" providerId="ADAL" clId="{1A31BB86-056D-46C4-97F0-BAA26CF08EE3}" dt="2024-09-12T16:54:58.968" v="1408"/>
        <pc:sldMkLst>
          <pc:docMk/>
          <pc:sldMk cId="1008667600" sldId="290"/>
        </pc:sldMkLst>
        <pc:spChg chg="mod">
          <ac:chgData name="Claire Hughes" userId="a540ba2c-76c0-4d49-8340-4e86244e1832" providerId="ADAL" clId="{1A31BB86-056D-46C4-97F0-BAA26CF08EE3}" dt="2024-09-12T16:51:04.417" v="1393" actId="20577"/>
          <ac:spMkLst>
            <pc:docMk/>
            <pc:sldMk cId="1008667600" sldId="290"/>
            <ac:spMk id="2" creationId="{00000000-0000-0000-0000-000000000000}"/>
          </ac:spMkLst>
        </pc:spChg>
        <pc:spChg chg="del mod">
          <ac:chgData name="Claire Hughes" userId="a540ba2c-76c0-4d49-8340-4e86244e1832" providerId="ADAL" clId="{1A31BB86-056D-46C4-97F0-BAA26CF08EE3}" dt="2024-09-12T16:54:15.306" v="1403" actId="478"/>
          <ac:spMkLst>
            <pc:docMk/>
            <pc:sldMk cId="1008667600" sldId="290"/>
            <ac:spMk id="4" creationId="{00000000-0000-0000-0000-000000000000}"/>
          </ac:spMkLst>
        </pc:spChg>
        <pc:spChg chg="add mod">
          <ac:chgData name="Claire Hughes" userId="a540ba2c-76c0-4d49-8340-4e86244e1832" providerId="ADAL" clId="{1A31BB86-056D-46C4-97F0-BAA26CF08EE3}" dt="2024-09-12T16:54:15.668" v="1404"/>
          <ac:spMkLst>
            <pc:docMk/>
            <pc:sldMk cId="1008667600" sldId="290"/>
            <ac:spMk id="5" creationId="{B6118B24-5D1D-3A4B-6CA8-99FB819FCBCD}"/>
          </ac:spMkLst>
        </pc:spChg>
        <pc:spChg chg="add del mod">
          <ac:chgData name="Claire Hughes" userId="a540ba2c-76c0-4d49-8340-4e86244e1832" providerId="ADAL" clId="{1A31BB86-056D-46C4-97F0-BAA26CF08EE3}" dt="2024-09-12T16:54:32.412" v="1405" actId="478"/>
          <ac:spMkLst>
            <pc:docMk/>
            <pc:sldMk cId="1008667600" sldId="290"/>
            <ac:spMk id="6" creationId="{3323B917-C662-D0A6-A873-A334C22010FB}"/>
          </ac:spMkLst>
        </pc:spChg>
        <pc:picChg chg="add mod">
          <ac:chgData name="Claire Hughes" userId="a540ba2c-76c0-4d49-8340-4e86244e1832" providerId="ADAL" clId="{1A31BB86-056D-46C4-97F0-BAA26CF08EE3}" dt="2024-09-12T16:54:40.148" v="1406" actId="1076"/>
          <ac:picMkLst>
            <pc:docMk/>
            <pc:sldMk cId="1008667600" sldId="290"/>
            <ac:picMk id="7" creationId="{A1A53A81-4FA2-C8CA-0AA8-AF6B107D8525}"/>
          </ac:picMkLst>
        </pc:picChg>
        <pc:picChg chg="add mod">
          <ac:chgData name="Claire Hughes" userId="a540ba2c-76c0-4d49-8340-4e86244e1832" providerId="ADAL" clId="{1A31BB86-056D-46C4-97F0-BAA26CF08EE3}" dt="2024-09-12T16:54:40.148" v="1406" actId="1076"/>
          <ac:picMkLst>
            <pc:docMk/>
            <pc:sldMk cId="1008667600" sldId="290"/>
            <ac:picMk id="8" creationId="{06C9818D-3F75-FB8B-3C1E-85E52B9F1856}"/>
          </ac:picMkLst>
        </pc:picChg>
      </pc:sldChg>
      <pc:sldChg chg="del">
        <pc:chgData name="Claire Hughes" userId="a540ba2c-76c0-4d49-8340-4e86244e1832" providerId="ADAL" clId="{1A31BB86-056D-46C4-97F0-BAA26CF08EE3}" dt="2024-09-09T18:27:34.399" v="137" actId="47"/>
        <pc:sldMkLst>
          <pc:docMk/>
          <pc:sldMk cId="667086852" sldId="291"/>
        </pc:sldMkLst>
      </pc:sldChg>
      <pc:sldChg chg="addSp delSp modSp new mod ord modNotesTx">
        <pc:chgData name="Claire Hughes" userId="a540ba2c-76c0-4d49-8340-4e86244e1832" providerId="ADAL" clId="{1A31BB86-056D-46C4-97F0-BAA26CF08EE3}" dt="2024-09-12T17:01:14.974" v="1566" actId="14100"/>
        <pc:sldMkLst>
          <pc:docMk/>
          <pc:sldMk cId="3023820909" sldId="291"/>
        </pc:sldMkLst>
        <pc:spChg chg="mod">
          <ac:chgData name="Claire Hughes" userId="a540ba2c-76c0-4d49-8340-4e86244e1832" providerId="ADAL" clId="{1A31BB86-056D-46C4-97F0-BAA26CF08EE3}" dt="2024-09-12T16:50:39.390" v="1368" actId="20577"/>
          <ac:spMkLst>
            <pc:docMk/>
            <pc:sldMk cId="3023820909" sldId="291"/>
            <ac:spMk id="3" creationId="{5B7C597C-4EC3-2B08-DE22-1D635FB85DA8}"/>
          </ac:spMkLst>
        </pc:spChg>
        <pc:spChg chg="del mod">
          <ac:chgData name="Claire Hughes" userId="a540ba2c-76c0-4d49-8340-4e86244e1832" providerId="ADAL" clId="{1A31BB86-056D-46C4-97F0-BAA26CF08EE3}" dt="2024-09-12T16:54:54.712" v="1407" actId="478"/>
          <ac:spMkLst>
            <pc:docMk/>
            <pc:sldMk cId="3023820909" sldId="291"/>
            <ac:spMk id="4" creationId="{00F6DD53-EA9E-EFDF-B508-889909292015}"/>
          </ac:spMkLst>
        </pc:spChg>
        <pc:spChg chg="add mod">
          <ac:chgData name="Claire Hughes" userId="a540ba2c-76c0-4d49-8340-4e86244e1832" providerId="ADAL" clId="{1A31BB86-056D-46C4-97F0-BAA26CF08EE3}" dt="2024-09-12T17:01:14.974" v="1566" actId="14100"/>
          <ac:spMkLst>
            <pc:docMk/>
            <pc:sldMk cId="3023820909" sldId="291"/>
            <ac:spMk id="4" creationId="{9B5EC6F0-8ADB-35FD-F707-B041E97C1A42}"/>
          </ac:spMkLst>
        </pc:spChg>
        <pc:spChg chg="mod">
          <ac:chgData name="Claire Hughes" userId="a540ba2c-76c0-4d49-8340-4e86244e1832" providerId="ADAL" clId="{1A31BB86-056D-46C4-97F0-BAA26CF08EE3}" dt="2024-09-12T16:48:12.028" v="1352"/>
          <ac:spMkLst>
            <pc:docMk/>
            <pc:sldMk cId="3023820909" sldId="291"/>
            <ac:spMk id="7" creationId="{A5316069-A99C-AF14-AA6B-700A2B193092}"/>
          </ac:spMkLst>
        </pc:spChg>
        <pc:spChg chg="mod">
          <ac:chgData name="Claire Hughes" userId="a540ba2c-76c0-4d49-8340-4e86244e1832" providerId="ADAL" clId="{1A31BB86-056D-46C4-97F0-BAA26CF08EE3}" dt="2024-09-12T16:48:12.028" v="1352"/>
          <ac:spMkLst>
            <pc:docMk/>
            <pc:sldMk cId="3023820909" sldId="291"/>
            <ac:spMk id="11" creationId="{70917674-9DF4-8F46-D308-A4C5E3F7C6F4}"/>
          </ac:spMkLst>
        </pc:spChg>
        <pc:spChg chg="mod">
          <ac:chgData name="Claire Hughes" userId="a540ba2c-76c0-4d49-8340-4e86244e1832" providerId="ADAL" clId="{1A31BB86-056D-46C4-97F0-BAA26CF08EE3}" dt="2024-09-12T16:48:12.028" v="1352"/>
          <ac:spMkLst>
            <pc:docMk/>
            <pc:sldMk cId="3023820909" sldId="291"/>
            <ac:spMk id="12" creationId="{3ECF6635-4B48-4895-E8C4-647BC59DE8B0}"/>
          </ac:spMkLst>
        </pc:spChg>
        <pc:spChg chg="mod">
          <ac:chgData name="Claire Hughes" userId="a540ba2c-76c0-4d49-8340-4e86244e1832" providerId="ADAL" clId="{1A31BB86-056D-46C4-97F0-BAA26CF08EE3}" dt="2024-09-12T16:48:12.028" v="1352"/>
          <ac:spMkLst>
            <pc:docMk/>
            <pc:sldMk cId="3023820909" sldId="291"/>
            <ac:spMk id="14" creationId="{32BDD952-B8D2-C923-5CEC-CE775295330C}"/>
          </ac:spMkLst>
        </pc:spChg>
        <pc:spChg chg="mod">
          <ac:chgData name="Claire Hughes" userId="a540ba2c-76c0-4d49-8340-4e86244e1832" providerId="ADAL" clId="{1A31BB86-056D-46C4-97F0-BAA26CF08EE3}" dt="2024-09-12T16:48:12.028" v="1352"/>
          <ac:spMkLst>
            <pc:docMk/>
            <pc:sldMk cId="3023820909" sldId="291"/>
            <ac:spMk id="15" creationId="{60D54982-8AF1-419C-4E15-C4797D83A7E6}"/>
          </ac:spMkLst>
        </pc:spChg>
        <pc:spChg chg="add del mod">
          <ac:chgData name="Claire Hughes" userId="a540ba2c-76c0-4d49-8340-4e86244e1832" providerId="ADAL" clId="{1A31BB86-056D-46C4-97F0-BAA26CF08EE3}" dt="2024-09-12T17:00:47.298" v="1491" actId="478"/>
          <ac:spMkLst>
            <pc:docMk/>
            <pc:sldMk cId="3023820909" sldId="291"/>
            <ac:spMk id="22" creationId="{AED46AE2-1071-BEB4-F745-B07644BBBDCD}"/>
          </ac:spMkLst>
        </pc:spChg>
        <pc:grpChg chg="add mod">
          <ac:chgData name="Claire Hughes" userId="a540ba2c-76c0-4d49-8340-4e86244e1832" providerId="ADAL" clId="{1A31BB86-056D-46C4-97F0-BAA26CF08EE3}" dt="2024-09-12T16:48:12.028" v="1352"/>
          <ac:grpSpMkLst>
            <pc:docMk/>
            <pc:sldMk cId="3023820909" sldId="291"/>
            <ac:grpSpMk id="6" creationId="{C52427B8-7A84-AE50-EB8D-A740453AE1AA}"/>
          </ac:grpSpMkLst>
        </pc:grpChg>
        <pc:grpChg chg="mod">
          <ac:chgData name="Claire Hughes" userId="a540ba2c-76c0-4d49-8340-4e86244e1832" providerId="ADAL" clId="{1A31BB86-056D-46C4-97F0-BAA26CF08EE3}" dt="2024-09-12T16:48:12.028" v="1352"/>
          <ac:grpSpMkLst>
            <pc:docMk/>
            <pc:sldMk cId="3023820909" sldId="291"/>
            <ac:grpSpMk id="13" creationId="{918638CF-9F92-A751-F5E9-96AADF5EAF0F}"/>
          </ac:grpSpMkLst>
        </pc:grpChg>
        <pc:grpChg chg="add mod">
          <ac:chgData name="Claire Hughes" userId="a540ba2c-76c0-4d49-8340-4e86244e1832" providerId="ADAL" clId="{1A31BB86-056D-46C4-97F0-BAA26CF08EE3}" dt="2024-09-12T16:48:12.028" v="1352"/>
          <ac:grpSpMkLst>
            <pc:docMk/>
            <pc:sldMk cId="3023820909" sldId="291"/>
            <ac:grpSpMk id="17" creationId="{57BD4298-CDAF-C820-7FF8-6F842361C2F4}"/>
          </ac:grpSpMkLst>
        </pc:grpChg>
        <pc:picChg chg="add mod">
          <ac:chgData name="Claire Hughes" userId="a540ba2c-76c0-4d49-8340-4e86244e1832" providerId="ADAL" clId="{1A31BB86-056D-46C4-97F0-BAA26CF08EE3}" dt="2024-09-12T16:48:12.028" v="1352"/>
          <ac:picMkLst>
            <pc:docMk/>
            <pc:sldMk cId="3023820909" sldId="291"/>
            <ac:picMk id="5" creationId="{D69CC02B-7F2E-BE1B-56FD-A8B469ED930F}"/>
          </ac:picMkLst>
        </pc:picChg>
        <pc:picChg chg="mod">
          <ac:chgData name="Claire Hughes" userId="a540ba2c-76c0-4d49-8340-4e86244e1832" providerId="ADAL" clId="{1A31BB86-056D-46C4-97F0-BAA26CF08EE3}" dt="2024-09-12T16:48:12.028" v="1352"/>
          <ac:picMkLst>
            <pc:docMk/>
            <pc:sldMk cId="3023820909" sldId="291"/>
            <ac:picMk id="8" creationId="{B188E691-0424-79C9-D0D6-9886791F6358}"/>
          </ac:picMkLst>
        </pc:picChg>
        <pc:picChg chg="mod">
          <ac:chgData name="Claire Hughes" userId="a540ba2c-76c0-4d49-8340-4e86244e1832" providerId="ADAL" clId="{1A31BB86-056D-46C4-97F0-BAA26CF08EE3}" dt="2024-09-12T16:48:12.028" v="1352"/>
          <ac:picMkLst>
            <pc:docMk/>
            <pc:sldMk cId="3023820909" sldId="291"/>
            <ac:picMk id="9" creationId="{2DF5BBA7-BA44-E527-946A-68F303EFCE81}"/>
          </ac:picMkLst>
        </pc:picChg>
        <pc:picChg chg="mod">
          <ac:chgData name="Claire Hughes" userId="a540ba2c-76c0-4d49-8340-4e86244e1832" providerId="ADAL" clId="{1A31BB86-056D-46C4-97F0-BAA26CF08EE3}" dt="2024-09-12T16:48:12.028" v="1352"/>
          <ac:picMkLst>
            <pc:docMk/>
            <pc:sldMk cId="3023820909" sldId="291"/>
            <ac:picMk id="10" creationId="{45DB2D97-B4E5-1223-5151-F21CC319976C}"/>
          </ac:picMkLst>
        </pc:picChg>
        <pc:picChg chg="add mod">
          <ac:chgData name="Claire Hughes" userId="a540ba2c-76c0-4d49-8340-4e86244e1832" providerId="ADAL" clId="{1A31BB86-056D-46C4-97F0-BAA26CF08EE3}" dt="2024-09-12T16:48:12.028" v="1352"/>
          <ac:picMkLst>
            <pc:docMk/>
            <pc:sldMk cId="3023820909" sldId="291"/>
            <ac:picMk id="16" creationId="{2374539E-9106-F9AA-EE4E-A940D8F59751}"/>
          </ac:picMkLst>
        </pc:picChg>
        <pc:picChg chg="mod">
          <ac:chgData name="Claire Hughes" userId="a540ba2c-76c0-4d49-8340-4e86244e1832" providerId="ADAL" clId="{1A31BB86-056D-46C4-97F0-BAA26CF08EE3}" dt="2024-09-12T16:48:12.028" v="1352"/>
          <ac:picMkLst>
            <pc:docMk/>
            <pc:sldMk cId="3023820909" sldId="291"/>
            <ac:picMk id="18" creationId="{248BA875-FB73-62B9-7CDE-78691DAD08DF}"/>
          </ac:picMkLst>
        </pc:picChg>
        <pc:picChg chg="mod">
          <ac:chgData name="Claire Hughes" userId="a540ba2c-76c0-4d49-8340-4e86244e1832" providerId="ADAL" clId="{1A31BB86-056D-46C4-97F0-BAA26CF08EE3}" dt="2024-09-12T16:48:12.028" v="1352"/>
          <ac:picMkLst>
            <pc:docMk/>
            <pc:sldMk cId="3023820909" sldId="291"/>
            <ac:picMk id="19" creationId="{856F0E7F-B997-441B-9DA7-E909B9709CD1}"/>
          </ac:picMkLst>
        </pc:picChg>
        <pc:picChg chg="add mod">
          <ac:chgData name="Claire Hughes" userId="a540ba2c-76c0-4d49-8340-4e86244e1832" providerId="ADAL" clId="{1A31BB86-056D-46C4-97F0-BAA26CF08EE3}" dt="2024-09-12T16:48:12.028" v="1352"/>
          <ac:picMkLst>
            <pc:docMk/>
            <pc:sldMk cId="3023820909" sldId="291"/>
            <ac:picMk id="20" creationId="{04C4301A-ECF0-AB74-869E-F6D8CA0DC15B}"/>
          </ac:picMkLst>
        </pc:picChg>
      </pc:sldChg>
      <pc:sldChg chg="modSp add mod">
        <pc:chgData name="Claire Hughes" userId="a540ba2c-76c0-4d49-8340-4e86244e1832" providerId="ADAL" clId="{1A31BB86-056D-46C4-97F0-BAA26CF08EE3}" dt="2024-09-12T16:56:57.355" v="1489" actId="20577"/>
        <pc:sldMkLst>
          <pc:docMk/>
          <pc:sldMk cId="1957749950" sldId="292"/>
        </pc:sldMkLst>
        <pc:spChg chg="mod">
          <ac:chgData name="Claire Hughes" userId="a540ba2c-76c0-4d49-8340-4e86244e1832" providerId="ADAL" clId="{1A31BB86-056D-46C4-97F0-BAA26CF08EE3}" dt="2024-09-09T18:36:23.882" v="177" actId="20577"/>
          <ac:spMkLst>
            <pc:docMk/>
            <pc:sldMk cId="1957749950" sldId="292"/>
            <ac:spMk id="3" creationId="{5B7C597C-4EC3-2B08-DE22-1D635FB85DA8}"/>
          </ac:spMkLst>
        </pc:spChg>
        <pc:spChg chg="mod">
          <ac:chgData name="Claire Hughes" userId="a540ba2c-76c0-4d49-8340-4e86244e1832" providerId="ADAL" clId="{1A31BB86-056D-46C4-97F0-BAA26CF08EE3}" dt="2024-09-12T16:56:57.355" v="1489" actId="20577"/>
          <ac:spMkLst>
            <pc:docMk/>
            <pc:sldMk cId="1957749950" sldId="292"/>
            <ac:spMk id="4" creationId="{00F6DD53-EA9E-EFDF-B508-889909292015}"/>
          </ac:spMkLst>
        </pc:spChg>
      </pc:sldChg>
      <pc:sldChg chg="del">
        <pc:chgData name="Claire Hughes" userId="a540ba2c-76c0-4d49-8340-4e86244e1832" providerId="ADAL" clId="{1A31BB86-056D-46C4-97F0-BAA26CF08EE3}" dt="2024-09-09T18:27:38.273" v="138" actId="47"/>
        <pc:sldMkLst>
          <pc:docMk/>
          <pc:sldMk cId="3225487732" sldId="292"/>
        </pc:sldMkLst>
      </pc:sldChg>
      <pc:sldChg chg="del">
        <pc:chgData name="Claire Hughes" userId="a540ba2c-76c0-4d49-8340-4e86244e1832" providerId="ADAL" clId="{1A31BB86-056D-46C4-97F0-BAA26CF08EE3}" dt="2024-09-09T18:27:40.235" v="139" actId="47"/>
        <pc:sldMkLst>
          <pc:docMk/>
          <pc:sldMk cId="2216331183" sldId="293"/>
        </pc:sldMkLst>
      </pc:sldChg>
      <pc:sldChg chg="addSp delSp modSp new mod">
        <pc:chgData name="Claire Hughes" userId="a540ba2c-76c0-4d49-8340-4e86244e1832" providerId="ADAL" clId="{1A31BB86-056D-46C4-97F0-BAA26CF08EE3}" dt="2024-09-12T16:27:40.707" v="683" actId="12385"/>
        <pc:sldMkLst>
          <pc:docMk/>
          <pc:sldMk cId="2547151839" sldId="293"/>
        </pc:sldMkLst>
        <pc:spChg chg="mod">
          <ac:chgData name="Claire Hughes" userId="a540ba2c-76c0-4d49-8340-4e86244e1832" providerId="ADAL" clId="{1A31BB86-056D-46C4-97F0-BAA26CF08EE3}" dt="2024-09-09T18:36:59.078" v="213" actId="20577"/>
          <ac:spMkLst>
            <pc:docMk/>
            <pc:sldMk cId="2547151839" sldId="293"/>
            <ac:spMk id="3" creationId="{DB9F424D-EC7D-1455-BE46-B4E174083AD1}"/>
          </ac:spMkLst>
        </pc:spChg>
        <pc:spChg chg="del">
          <ac:chgData name="Claire Hughes" userId="a540ba2c-76c0-4d49-8340-4e86244e1832" providerId="ADAL" clId="{1A31BB86-056D-46C4-97F0-BAA26CF08EE3}" dt="2024-09-12T16:26:40.603" v="674" actId="478"/>
          <ac:spMkLst>
            <pc:docMk/>
            <pc:sldMk cId="2547151839" sldId="293"/>
            <ac:spMk id="4" creationId="{7FC48900-BC62-7D99-D3BD-FCCDF36A1077}"/>
          </ac:spMkLst>
        </pc:spChg>
        <pc:graphicFrameChg chg="add mod modGraphic">
          <ac:chgData name="Claire Hughes" userId="a540ba2c-76c0-4d49-8340-4e86244e1832" providerId="ADAL" clId="{1A31BB86-056D-46C4-97F0-BAA26CF08EE3}" dt="2024-09-12T16:27:40.707" v="683" actId="12385"/>
          <ac:graphicFrameMkLst>
            <pc:docMk/>
            <pc:sldMk cId="2547151839" sldId="293"/>
            <ac:graphicFrameMk id="5" creationId="{CCCB0BDC-8E63-72C2-DDA5-4DB590A81BE7}"/>
          </ac:graphicFrameMkLst>
        </pc:graphicFrameChg>
      </pc:sldChg>
      <pc:sldChg chg="addSp modSp new mod">
        <pc:chgData name="Claire Hughes" userId="a540ba2c-76c0-4d49-8340-4e86244e1832" providerId="ADAL" clId="{1A31BB86-056D-46C4-97F0-BAA26CF08EE3}" dt="2024-09-12T16:35:33.572" v="952" actId="1076"/>
        <pc:sldMkLst>
          <pc:docMk/>
          <pc:sldMk cId="363358274" sldId="294"/>
        </pc:sldMkLst>
        <pc:spChg chg="mod">
          <ac:chgData name="Claire Hughes" userId="a540ba2c-76c0-4d49-8340-4e86244e1832" providerId="ADAL" clId="{1A31BB86-056D-46C4-97F0-BAA26CF08EE3}" dt="2024-09-09T18:37:12.069" v="227" actId="20577"/>
          <ac:spMkLst>
            <pc:docMk/>
            <pc:sldMk cId="363358274" sldId="294"/>
            <ac:spMk id="3" creationId="{4AC8E6E9-B006-64F4-6438-7C3CD06D4D10}"/>
          </ac:spMkLst>
        </pc:spChg>
        <pc:spChg chg="mod">
          <ac:chgData name="Claire Hughes" userId="a540ba2c-76c0-4d49-8340-4e86244e1832" providerId="ADAL" clId="{1A31BB86-056D-46C4-97F0-BAA26CF08EE3}" dt="2024-09-12T16:35:33.572" v="952" actId="1076"/>
          <ac:spMkLst>
            <pc:docMk/>
            <pc:sldMk cId="363358274" sldId="294"/>
            <ac:spMk id="4" creationId="{70D7BEB9-ECBE-5D3E-A6D9-F16B026832FC}"/>
          </ac:spMkLst>
        </pc:spChg>
        <pc:picChg chg="add mod modCrop">
          <ac:chgData name="Claire Hughes" userId="a540ba2c-76c0-4d49-8340-4e86244e1832" providerId="ADAL" clId="{1A31BB86-056D-46C4-97F0-BAA26CF08EE3}" dt="2024-09-12T16:34:52.340" v="943" actId="14100"/>
          <ac:picMkLst>
            <pc:docMk/>
            <pc:sldMk cId="363358274" sldId="294"/>
            <ac:picMk id="5" creationId="{8C0DBA3E-7946-F9BA-1883-89F320692030}"/>
          </ac:picMkLst>
        </pc:picChg>
        <pc:picChg chg="add mod modCrop">
          <ac:chgData name="Claire Hughes" userId="a540ba2c-76c0-4d49-8340-4e86244e1832" providerId="ADAL" clId="{1A31BB86-056D-46C4-97F0-BAA26CF08EE3}" dt="2024-09-12T16:34:57.028" v="945" actId="14100"/>
          <ac:picMkLst>
            <pc:docMk/>
            <pc:sldMk cId="363358274" sldId="294"/>
            <ac:picMk id="6" creationId="{701A095E-66B2-E4BC-FBD7-D550D599DC84}"/>
          </ac:picMkLst>
        </pc:picChg>
      </pc:sldChg>
      <pc:sldChg chg="del">
        <pc:chgData name="Claire Hughes" userId="a540ba2c-76c0-4d49-8340-4e86244e1832" providerId="ADAL" clId="{1A31BB86-056D-46C4-97F0-BAA26CF08EE3}" dt="2024-09-09T18:27:49.804" v="140" actId="47"/>
        <pc:sldMkLst>
          <pc:docMk/>
          <pc:sldMk cId="4051063915" sldId="294"/>
        </pc:sldMkLst>
      </pc:sldChg>
      <pc:sldChg chg="addSp modSp add mod">
        <pc:chgData name="Claire Hughes" userId="a540ba2c-76c0-4d49-8340-4e86244e1832" providerId="ADAL" clId="{1A31BB86-056D-46C4-97F0-BAA26CF08EE3}" dt="2024-09-12T16:39:50.022" v="1072" actId="1076"/>
        <pc:sldMkLst>
          <pc:docMk/>
          <pc:sldMk cId="708418895" sldId="295"/>
        </pc:sldMkLst>
        <pc:spChg chg="mod">
          <ac:chgData name="Claire Hughes" userId="a540ba2c-76c0-4d49-8340-4e86244e1832" providerId="ADAL" clId="{1A31BB86-056D-46C4-97F0-BAA26CF08EE3}" dt="2024-09-09T18:37:20.931" v="230" actId="20577"/>
          <ac:spMkLst>
            <pc:docMk/>
            <pc:sldMk cId="708418895" sldId="295"/>
            <ac:spMk id="3" creationId="{4AC8E6E9-B006-64F4-6438-7C3CD06D4D10}"/>
          </ac:spMkLst>
        </pc:spChg>
        <pc:spChg chg="mod">
          <ac:chgData name="Claire Hughes" userId="a540ba2c-76c0-4d49-8340-4e86244e1832" providerId="ADAL" clId="{1A31BB86-056D-46C4-97F0-BAA26CF08EE3}" dt="2024-09-12T16:38:15.258" v="1052"/>
          <ac:spMkLst>
            <pc:docMk/>
            <pc:sldMk cId="708418895" sldId="295"/>
            <ac:spMk id="4" creationId="{70D7BEB9-ECBE-5D3E-A6D9-F16B026832FC}"/>
          </ac:spMkLst>
        </pc:spChg>
        <pc:picChg chg="add mod modCrop">
          <ac:chgData name="Claire Hughes" userId="a540ba2c-76c0-4d49-8340-4e86244e1832" providerId="ADAL" clId="{1A31BB86-056D-46C4-97F0-BAA26CF08EE3}" dt="2024-09-12T16:39:50.022" v="1072" actId="1076"/>
          <ac:picMkLst>
            <pc:docMk/>
            <pc:sldMk cId="708418895" sldId="295"/>
            <ac:picMk id="5" creationId="{60AA158C-32DF-649F-C337-CCFD09757778}"/>
          </ac:picMkLst>
        </pc:picChg>
        <pc:picChg chg="add mod modCrop">
          <ac:chgData name="Claire Hughes" userId="a540ba2c-76c0-4d49-8340-4e86244e1832" providerId="ADAL" clId="{1A31BB86-056D-46C4-97F0-BAA26CF08EE3}" dt="2024-09-12T16:39:47.037" v="1071" actId="1076"/>
          <ac:picMkLst>
            <pc:docMk/>
            <pc:sldMk cId="708418895" sldId="295"/>
            <ac:picMk id="6" creationId="{C188BDBD-4DC3-3D6E-5EBB-64D0A3EBA97E}"/>
          </ac:picMkLst>
        </pc:picChg>
        <pc:picChg chg="add mod">
          <ac:chgData name="Claire Hughes" userId="a540ba2c-76c0-4d49-8340-4e86244e1832" providerId="ADAL" clId="{1A31BB86-056D-46C4-97F0-BAA26CF08EE3}" dt="2024-09-12T16:38:39.867" v="1058" actId="14100"/>
          <ac:picMkLst>
            <pc:docMk/>
            <pc:sldMk cId="708418895" sldId="295"/>
            <ac:picMk id="7" creationId="{5816B542-3728-E9BE-6178-D09DF04C8C9C}"/>
          </ac:picMkLst>
        </pc:picChg>
      </pc:sldChg>
      <pc:sldChg chg="del">
        <pc:chgData name="Claire Hughes" userId="a540ba2c-76c0-4d49-8340-4e86244e1832" providerId="ADAL" clId="{1A31BB86-056D-46C4-97F0-BAA26CF08EE3}" dt="2024-09-09T18:27:51.047" v="141" actId="47"/>
        <pc:sldMkLst>
          <pc:docMk/>
          <pc:sldMk cId="1585828297" sldId="295"/>
        </pc:sldMkLst>
      </pc:sldChg>
      <pc:sldChg chg="del">
        <pc:chgData name="Claire Hughes" userId="a540ba2c-76c0-4d49-8340-4e86244e1832" providerId="ADAL" clId="{1A31BB86-056D-46C4-97F0-BAA26CF08EE3}" dt="2024-09-09T18:27:53.020" v="142" actId="47"/>
        <pc:sldMkLst>
          <pc:docMk/>
          <pc:sldMk cId="2034747619" sldId="296"/>
        </pc:sldMkLst>
      </pc:sldChg>
      <pc:sldChg chg="addSp modSp add mod">
        <pc:chgData name="Claire Hughes" userId="a540ba2c-76c0-4d49-8340-4e86244e1832" providerId="ADAL" clId="{1A31BB86-056D-46C4-97F0-BAA26CF08EE3}" dt="2024-09-12T16:43:06.707" v="1351" actId="947"/>
        <pc:sldMkLst>
          <pc:docMk/>
          <pc:sldMk cId="2796183895" sldId="296"/>
        </pc:sldMkLst>
        <pc:spChg chg="mod">
          <ac:chgData name="Claire Hughes" userId="a540ba2c-76c0-4d49-8340-4e86244e1832" providerId="ADAL" clId="{1A31BB86-056D-46C4-97F0-BAA26CF08EE3}" dt="2024-09-09T18:37:28.268" v="233" actId="20577"/>
          <ac:spMkLst>
            <pc:docMk/>
            <pc:sldMk cId="2796183895" sldId="296"/>
            <ac:spMk id="3" creationId="{4AC8E6E9-B006-64F4-6438-7C3CD06D4D10}"/>
          </ac:spMkLst>
        </pc:spChg>
        <pc:spChg chg="mod">
          <ac:chgData name="Claire Hughes" userId="a540ba2c-76c0-4d49-8340-4e86244e1832" providerId="ADAL" clId="{1A31BB86-056D-46C4-97F0-BAA26CF08EE3}" dt="2024-09-12T16:43:06.707" v="1351" actId="947"/>
          <ac:spMkLst>
            <pc:docMk/>
            <pc:sldMk cId="2796183895" sldId="296"/>
            <ac:spMk id="4" creationId="{70D7BEB9-ECBE-5D3E-A6D9-F16B026832FC}"/>
          </ac:spMkLst>
        </pc:spChg>
        <pc:picChg chg="add mod modCrop">
          <ac:chgData name="Claire Hughes" userId="a540ba2c-76c0-4d49-8340-4e86244e1832" providerId="ADAL" clId="{1A31BB86-056D-46C4-97F0-BAA26CF08EE3}" dt="2024-09-12T16:42:42.218" v="1348" actId="14100"/>
          <ac:picMkLst>
            <pc:docMk/>
            <pc:sldMk cId="2796183895" sldId="296"/>
            <ac:picMk id="5" creationId="{F7FA7CAD-8902-CF1A-FCEF-1AC6ECE15865}"/>
          </ac:picMkLst>
        </pc:picChg>
        <pc:picChg chg="add mod modCrop">
          <ac:chgData name="Claire Hughes" userId="a540ba2c-76c0-4d49-8340-4e86244e1832" providerId="ADAL" clId="{1A31BB86-056D-46C4-97F0-BAA26CF08EE3}" dt="2024-09-12T16:42:46.502" v="1349" actId="14100"/>
          <ac:picMkLst>
            <pc:docMk/>
            <pc:sldMk cId="2796183895" sldId="296"/>
            <ac:picMk id="6" creationId="{3899F571-579D-1C05-2ED6-0268CBDE0013}"/>
          </ac:picMkLst>
        </pc:picChg>
      </pc:sldChg>
      <pc:sldChg chg="del">
        <pc:chgData name="Claire Hughes" userId="a540ba2c-76c0-4d49-8340-4e86244e1832" providerId="ADAL" clId="{1A31BB86-056D-46C4-97F0-BAA26CF08EE3}" dt="2024-09-09T18:32:14.026" v="143" actId="47"/>
        <pc:sldMkLst>
          <pc:docMk/>
          <pc:sldMk cId="617436720" sldId="297"/>
        </pc:sldMkLst>
      </pc:sldChg>
      <pc:sldChg chg="addSp modSp new mod">
        <pc:chgData name="Claire Hughes" userId="a540ba2c-76c0-4d49-8340-4e86244e1832" providerId="ADAL" clId="{1A31BB86-056D-46C4-97F0-BAA26CF08EE3}" dt="2024-09-12T16:57:14.483" v="1490"/>
        <pc:sldMkLst>
          <pc:docMk/>
          <pc:sldMk cId="3726750228" sldId="297"/>
        </pc:sldMkLst>
        <pc:spChg chg="mod">
          <ac:chgData name="Claire Hughes" userId="a540ba2c-76c0-4d49-8340-4e86244e1832" providerId="ADAL" clId="{1A31BB86-056D-46C4-97F0-BAA26CF08EE3}" dt="2024-09-09T18:38:27.012" v="323" actId="1076"/>
          <ac:spMkLst>
            <pc:docMk/>
            <pc:sldMk cId="3726750228" sldId="297"/>
            <ac:spMk id="3" creationId="{78C7DA31-9AE0-8243-A485-36A9B0C3FA33}"/>
          </ac:spMkLst>
        </pc:spChg>
        <pc:spChg chg="mod">
          <ac:chgData name="Claire Hughes" userId="a540ba2c-76c0-4d49-8340-4e86244e1832" providerId="ADAL" clId="{1A31BB86-056D-46C4-97F0-BAA26CF08EE3}" dt="2024-09-09T18:57:53.624" v="673" actId="15"/>
          <ac:spMkLst>
            <pc:docMk/>
            <pc:sldMk cId="3726750228" sldId="297"/>
            <ac:spMk id="4" creationId="{35CCC3EC-39D8-B6BB-CF23-42EE2DE6ECF1}"/>
          </ac:spMkLst>
        </pc:spChg>
        <pc:spChg chg="add mod">
          <ac:chgData name="Claire Hughes" userId="a540ba2c-76c0-4d49-8340-4e86244e1832" providerId="ADAL" clId="{1A31BB86-056D-46C4-97F0-BAA26CF08EE3}" dt="2024-09-12T16:57:14.483" v="1490"/>
          <ac:spMkLst>
            <pc:docMk/>
            <pc:sldMk cId="3726750228" sldId="297"/>
            <ac:spMk id="5" creationId="{F3FE82FA-1011-00DE-8321-8EBF80BDE85F}"/>
          </ac:spMkLst>
        </pc:spChg>
      </pc:sldChg>
      <pc:sldChg chg="addSp modSp add mod modClrScheme chgLayout">
        <pc:chgData name="Claire Hughes" userId="a540ba2c-76c0-4d49-8340-4e86244e1832" providerId="ADAL" clId="{1A31BB86-056D-46C4-97F0-BAA26CF08EE3}" dt="2024-09-09T18:57:06.101" v="616" actId="20577"/>
        <pc:sldMkLst>
          <pc:docMk/>
          <pc:sldMk cId="2697033183" sldId="298"/>
        </pc:sldMkLst>
        <pc:spChg chg="mod ord">
          <ac:chgData name="Claire Hughes" userId="a540ba2c-76c0-4d49-8340-4e86244e1832" providerId="ADAL" clId="{1A31BB86-056D-46C4-97F0-BAA26CF08EE3}" dt="2024-09-09T18:56:31.025" v="576" actId="700"/>
          <ac:spMkLst>
            <pc:docMk/>
            <pc:sldMk cId="2697033183" sldId="298"/>
            <ac:spMk id="2" creationId="{37E8C4D4-2FC2-F62A-59C3-9B2149B2A8D8}"/>
          </ac:spMkLst>
        </pc:spChg>
        <pc:spChg chg="mod ord">
          <ac:chgData name="Claire Hughes" userId="a540ba2c-76c0-4d49-8340-4e86244e1832" providerId="ADAL" clId="{1A31BB86-056D-46C4-97F0-BAA26CF08EE3}" dt="2024-09-09T18:56:31.025" v="576" actId="700"/>
          <ac:spMkLst>
            <pc:docMk/>
            <pc:sldMk cId="2697033183" sldId="298"/>
            <ac:spMk id="3" creationId="{78C7DA31-9AE0-8243-A485-36A9B0C3FA33}"/>
          </ac:spMkLst>
        </pc:spChg>
        <pc:spChg chg="mod ord">
          <ac:chgData name="Claire Hughes" userId="a540ba2c-76c0-4d49-8340-4e86244e1832" providerId="ADAL" clId="{1A31BB86-056D-46C4-97F0-BAA26CF08EE3}" dt="2024-09-09T18:56:36.321" v="577" actId="21"/>
          <ac:spMkLst>
            <pc:docMk/>
            <pc:sldMk cId="2697033183" sldId="298"/>
            <ac:spMk id="4" creationId="{35CCC3EC-39D8-B6BB-CF23-42EE2DE6ECF1}"/>
          </ac:spMkLst>
        </pc:spChg>
        <pc:spChg chg="add mod ord">
          <ac:chgData name="Claire Hughes" userId="a540ba2c-76c0-4d49-8340-4e86244e1832" providerId="ADAL" clId="{1A31BB86-056D-46C4-97F0-BAA26CF08EE3}" dt="2024-09-09T18:57:06.101" v="616" actId="20577"/>
          <ac:spMkLst>
            <pc:docMk/>
            <pc:sldMk cId="2697033183" sldId="298"/>
            <ac:spMk id="5" creationId="{3ED60AA8-D3B1-F165-D7E1-EB9CE496E119}"/>
          </ac:spMkLst>
        </pc:spChg>
      </pc:sldChg>
      <pc:sldChg chg="del">
        <pc:chgData name="Claire Hughes" userId="a540ba2c-76c0-4d49-8340-4e86244e1832" providerId="ADAL" clId="{1A31BB86-056D-46C4-97F0-BAA26CF08EE3}" dt="2024-09-09T18:32:15.859" v="144" actId="47"/>
        <pc:sldMkLst>
          <pc:docMk/>
          <pc:sldMk cId="2710883219" sldId="298"/>
        </pc:sldMkLst>
      </pc:sldChg>
      <pc:sldChg chg="modSp add mod">
        <pc:chgData name="Claire Hughes" userId="a540ba2c-76c0-4d49-8340-4e86244e1832" providerId="ADAL" clId="{1A31BB86-056D-46C4-97F0-BAA26CF08EE3}" dt="2024-09-09T18:52:12.873" v="526" actId="20577"/>
        <pc:sldMkLst>
          <pc:docMk/>
          <pc:sldMk cId="1160953180" sldId="299"/>
        </pc:sldMkLst>
        <pc:spChg chg="mod">
          <ac:chgData name="Claire Hughes" userId="a540ba2c-76c0-4d49-8340-4e86244e1832" providerId="ADAL" clId="{1A31BB86-056D-46C4-97F0-BAA26CF08EE3}" dt="2024-09-09T18:39:16.048" v="365" actId="20577"/>
          <ac:spMkLst>
            <pc:docMk/>
            <pc:sldMk cId="1160953180" sldId="299"/>
            <ac:spMk id="3" creationId="{78C7DA31-9AE0-8243-A485-36A9B0C3FA33}"/>
          </ac:spMkLst>
        </pc:spChg>
        <pc:spChg chg="mod">
          <ac:chgData name="Claire Hughes" userId="a540ba2c-76c0-4d49-8340-4e86244e1832" providerId="ADAL" clId="{1A31BB86-056D-46C4-97F0-BAA26CF08EE3}" dt="2024-09-09T18:52:12.873" v="526" actId="20577"/>
          <ac:spMkLst>
            <pc:docMk/>
            <pc:sldMk cId="1160953180" sldId="299"/>
            <ac:spMk id="4" creationId="{35CCC3EC-39D8-B6BB-CF23-42EE2DE6ECF1}"/>
          </ac:spMkLst>
        </pc:spChg>
      </pc:sldChg>
      <pc:sldChg chg="del">
        <pc:chgData name="Claire Hughes" userId="a540ba2c-76c0-4d49-8340-4e86244e1832" providerId="ADAL" clId="{1A31BB86-056D-46C4-97F0-BAA26CF08EE3}" dt="2024-09-09T18:32:18.139" v="145" actId="47"/>
        <pc:sldMkLst>
          <pc:docMk/>
          <pc:sldMk cId="1606821077" sldId="299"/>
        </pc:sldMkLst>
      </pc:sldChg>
      <pc:sldChg chg="del">
        <pc:chgData name="Claire Hughes" userId="a540ba2c-76c0-4d49-8340-4e86244e1832" providerId="ADAL" clId="{1A31BB86-056D-46C4-97F0-BAA26CF08EE3}" dt="2024-09-09T18:32:19.732" v="146" actId="47"/>
        <pc:sldMkLst>
          <pc:docMk/>
          <pc:sldMk cId="794591785" sldId="300"/>
        </pc:sldMkLst>
      </pc:sldChg>
      <pc:sldChg chg="addSp modSp new mod">
        <pc:chgData name="Claire Hughes" userId="a540ba2c-76c0-4d49-8340-4e86244e1832" providerId="ADAL" clId="{1A31BB86-056D-46C4-97F0-BAA26CF08EE3}" dt="2024-09-12T16:55:59.950" v="1430" actId="20577"/>
        <pc:sldMkLst>
          <pc:docMk/>
          <pc:sldMk cId="1998486044" sldId="300"/>
        </pc:sldMkLst>
        <pc:spChg chg="mod">
          <ac:chgData name="Claire Hughes" userId="a540ba2c-76c0-4d49-8340-4e86244e1832" providerId="ADAL" clId="{1A31BB86-056D-46C4-97F0-BAA26CF08EE3}" dt="2024-09-12T16:52:47.028" v="1402" actId="20577"/>
          <ac:spMkLst>
            <pc:docMk/>
            <pc:sldMk cId="1998486044" sldId="300"/>
            <ac:spMk id="3" creationId="{5C2ECA42-C428-96C3-E144-0F9B54B85863}"/>
          </ac:spMkLst>
        </pc:spChg>
        <pc:spChg chg="mod">
          <ac:chgData name="Claire Hughes" userId="a540ba2c-76c0-4d49-8340-4e86244e1832" providerId="ADAL" clId="{1A31BB86-056D-46C4-97F0-BAA26CF08EE3}" dt="2024-09-09T18:49:23.687" v="465" actId="20577"/>
          <ac:spMkLst>
            <pc:docMk/>
            <pc:sldMk cId="1998486044" sldId="300"/>
            <ac:spMk id="4" creationId="{E72FA08C-B148-0BB5-E986-8E6419AB205E}"/>
          </ac:spMkLst>
        </pc:spChg>
        <pc:spChg chg="add mod">
          <ac:chgData name="Claire Hughes" userId="a540ba2c-76c0-4d49-8340-4e86244e1832" providerId="ADAL" clId="{1A31BB86-056D-46C4-97F0-BAA26CF08EE3}" dt="2024-09-12T16:55:59.950" v="1430" actId="20577"/>
          <ac:spMkLst>
            <pc:docMk/>
            <pc:sldMk cId="1998486044" sldId="300"/>
            <ac:spMk id="5" creationId="{64077698-4573-222C-5DBA-C04291C1B64E}"/>
          </ac:spMkLst>
        </pc:spChg>
      </pc:sldChg>
      <pc:sldChg chg="addSp delSp modSp new mod">
        <pc:chgData name="Claire Hughes" userId="a540ba2c-76c0-4d49-8340-4e86244e1832" providerId="ADAL" clId="{1A31BB86-056D-46C4-97F0-BAA26CF08EE3}" dt="2024-09-09T18:52:58.559" v="548" actId="1076"/>
        <pc:sldMkLst>
          <pc:docMk/>
          <pc:sldMk cId="1525950656" sldId="301"/>
        </pc:sldMkLst>
        <pc:spChg chg="mod">
          <ac:chgData name="Claire Hughes" userId="a540ba2c-76c0-4d49-8340-4e86244e1832" providerId="ADAL" clId="{1A31BB86-056D-46C4-97F0-BAA26CF08EE3}" dt="2024-09-09T18:52:36.725" v="531" actId="20577"/>
          <ac:spMkLst>
            <pc:docMk/>
            <pc:sldMk cId="1525950656" sldId="301"/>
            <ac:spMk id="3" creationId="{D83B9554-5D91-1313-AD15-6EEAA5315F69}"/>
          </ac:spMkLst>
        </pc:spChg>
        <pc:spChg chg="del">
          <ac:chgData name="Claire Hughes" userId="a540ba2c-76c0-4d49-8340-4e86244e1832" providerId="ADAL" clId="{1A31BB86-056D-46C4-97F0-BAA26CF08EE3}" dt="2024-09-09T18:52:30.185" v="528" actId="478"/>
          <ac:spMkLst>
            <pc:docMk/>
            <pc:sldMk cId="1525950656" sldId="301"/>
            <ac:spMk id="4" creationId="{D9C7F039-290A-F454-5051-F58686090B7B}"/>
          </ac:spMkLst>
        </pc:spChg>
        <pc:spChg chg="add mod">
          <ac:chgData name="Claire Hughes" userId="a540ba2c-76c0-4d49-8340-4e86244e1832" providerId="ADAL" clId="{1A31BB86-056D-46C4-97F0-BAA26CF08EE3}" dt="2024-09-09T18:52:58.559" v="548" actId="1076"/>
          <ac:spMkLst>
            <pc:docMk/>
            <pc:sldMk cId="1525950656" sldId="301"/>
            <ac:spMk id="5" creationId="{A08FD973-9BF9-B559-F012-C3964C139CDC}"/>
          </ac:spMkLst>
        </pc:spChg>
      </pc:sldChg>
      <pc:sldChg chg="del">
        <pc:chgData name="Claire Hughes" userId="a540ba2c-76c0-4d49-8340-4e86244e1832" providerId="ADAL" clId="{1A31BB86-056D-46C4-97F0-BAA26CF08EE3}" dt="2024-09-09T18:32:23.042" v="147" actId="47"/>
        <pc:sldMkLst>
          <pc:docMk/>
          <pc:sldMk cId="3063159263" sldId="301"/>
        </pc:sldMkLst>
      </pc:sldChg>
      <pc:sldMasterChg chg="delSldLayout">
        <pc:chgData name="Claire Hughes" userId="a540ba2c-76c0-4d49-8340-4e86244e1832" providerId="ADAL" clId="{1A31BB86-056D-46C4-97F0-BAA26CF08EE3}" dt="2024-09-09T18:32:23.042" v="147" actId="47"/>
        <pc:sldMasterMkLst>
          <pc:docMk/>
          <pc:sldMasterMk cId="0" sldId="2147483659"/>
        </pc:sldMasterMkLst>
        <pc:sldLayoutChg chg="del">
          <pc:chgData name="Claire Hughes" userId="a540ba2c-76c0-4d49-8340-4e86244e1832" providerId="ADAL" clId="{1A31BB86-056D-46C4-97F0-BAA26CF08EE3}" dt="2024-09-09T18:32:23.042" v="147" actId="47"/>
          <pc:sldLayoutMkLst>
            <pc:docMk/>
            <pc:sldMasterMk cId="0" sldId="2147483659"/>
            <pc:sldLayoutMk cId="964989974" sldId="2147483676"/>
          </pc:sldLayoutMkLst>
        </pc:sldLayoutChg>
        <pc:sldLayoutChg chg="del">
          <pc:chgData name="Claire Hughes" userId="a540ba2c-76c0-4d49-8340-4e86244e1832" providerId="ADAL" clId="{1A31BB86-056D-46C4-97F0-BAA26CF08EE3}" dt="2024-09-09T18:32:19.732" v="146" actId="47"/>
          <pc:sldLayoutMkLst>
            <pc:docMk/>
            <pc:sldMasterMk cId="0" sldId="2147483659"/>
            <pc:sldLayoutMk cId="789990874" sldId="2147483677"/>
          </pc:sldLayoutMkLst>
        </pc:sldLayoutChg>
      </pc:sldMasterChg>
    </pc:docChg>
  </pc:docChgLst>
  <pc:docChgLst>
    <pc:chgData clId="Web-{664A143E-093C-471F-AE46-73200C89BCE8}"/>
    <pc:docChg chg="mod">
      <pc:chgData name="" userId="" providerId="" clId="Web-{664A143E-093C-471F-AE46-73200C89BCE8}" dt="2024-09-20T18:29:20.959" v="0"/>
      <pc:docMkLst>
        <pc:docMk/>
      </pc:docMkLst>
    </pc:docChg>
  </pc:docChgLst>
  <pc:docChgLst>
    <pc:chgData name="Jessyca Derby" userId="1060fb34-3eb3-4c7c-a92e-2fcc06f32a0c" providerId="ADAL" clId="{C602DC5E-350A-4A28-BD8E-AA195C4ADC65}"/>
    <pc:docChg chg="undo redo custSel addSld delSld modSld">
      <pc:chgData name="Jessyca Derby" userId="1060fb34-3eb3-4c7c-a92e-2fcc06f32a0c" providerId="ADAL" clId="{C602DC5E-350A-4A28-BD8E-AA195C4ADC65}" dt="2024-10-05T17:23:40.238" v="7382" actId="20577"/>
      <pc:docMkLst>
        <pc:docMk/>
      </pc:docMkLst>
      <pc:sldChg chg="modSp mod modNotesTx">
        <pc:chgData name="Jessyca Derby" userId="1060fb34-3eb3-4c7c-a92e-2fcc06f32a0c" providerId="ADAL" clId="{C602DC5E-350A-4A28-BD8E-AA195C4ADC65}" dt="2024-10-05T17:00:05.124" v="6367" actId="313"/>
        <pc:sldMkLst>
          <pc:docMk/>
          <pc:sldMk cId="3023820909" sldId="291"/>
        </pc:sldMkLst>
        <pc:spChg chg="mod">
          <ac:chgData name="Jessyca Derby" userId="1060fb34-3eb3-4c7c-a92e-2fcc06f32a0c" providerId="ADAL" clId="{C602DC5E-350A-4A28-BD8E-AA195C4ADC65}" dt="2024-09-23T14:33:24.319" v="220" actId="20577"/>
          <ac:spMkLst>
            <pc:docMk/>
            <pc:sldMk cId="3023820909" sldId="291"/>
            <ac:spMk id="15" creationId="{60D54982-8AF1-419C-4E15-C4797D83A7E6}"/>
          </ac:spMkLst>
        </pc:spChg>
      </pc:sldChg>
      <pc:sldChg chg="addSp delSp modSp mod modNotesTx">
        <pc:chgData name="Jessyca Derby" userId="1060fb34-3eb3-4c7c-a92e-2fcc06f32a0c" providerId="ADAL" clId="{C602DC5E-350A-4A28-BD8E-AA195C4ADC65}" dt="2024-10-05T17:13:26.058" v="6443" actId="20577"/>
        <pc:sldMkLst>
          <pc:docMk/>
          <pc:sldMk cId="1957749950" sldId="292"/>
        </pc:sldMkLst>
        <pc:spChg chg="mod">
          <ac:chgData name="Jessyca Derby" userId="1060fb34-3eb3-4c7c-a92e-2fcc06f32a0c" providerId="ADAL" clId="{C602DC5E-350A-4A28-BD8E-AA195C4ADC65}" dt="2024-10-05T17:13:26.058" v="6443" actId="20577"/>
          <ac:spMkLst>
            <pc:docMk/>
            <pc:sldMk cId="1957749950" sldId="292"/>
            <ac:spMk id="4" creationId="{00F6DD53-EA9E-EFDF-B508-889909292015}"/>
          </ac:spMkLst>
        </pc:spChg>
        <pc:spChg chg="add mod">
          <ac:chgData name="Jessyca Derby" userId="1060fb34-3eb3-4c7c-a92e-2fcc06f32a0c" providerId="ADAL" clId="{C602DC5E-350A-4A28-BD8E-AA195C4ADC65}" dt="2024-09-23T15:38:08.223" v="2346" actId="14100"/>
          <ac:spMkLst>
            <pc:docMk/>
            <pc:sldMk cId="1957749950" sldId="292"/>
            <ac:spMk id="12" creationId="{7A900F19-C40B-333E-F1D7-9087ED447753}"/>
          </ac:spMkLst>
        </pc:spChg>
        <pc:spChg chg="add mod">
          <ac:chgData name="Jessyca Derby" userId="1060fb34-3eb3-4c7c-a92e-2fcc06f32a0c" providerId="ADAL" clId="{C602DC5E-350A-4A28-BD8E-AA195C4ADC65}" dt="2024-09-23T15:39:11.557" v="2418" actId="1036"/>
          <ac:spMkLst>
            <pc:docMk/>
            <pc:sldMk cId="1957749950" sldId="292"/>
            <ac:spMk id="13" creationId="{A3A298AE-6AB5-7AD9-12AE-442849443EC0}"/>
          </ac:spMkLst>
        </pc:spChg>
        <pc:spChg chg="add mod">
          <ac:chgData name="Jessyca Derby" userId="1060fb34-3eb3-4c7c-a92e-2fcc06f32a0c" providerId="ADAL" clId="{C602DC5E-350A-4A28-BD8E-AA195C4ADC65}" dt="2024-09-23T15:39:14.395" v="2425" actId="1035"/>
          <ac:spMkLst>
            <pc:docMk/>
            <pc:sldMk cId="1957749950" sldId="292"/>
            <ac:spMk id="14" creationId="{FF066A21-8184-0C55-BD0A-791FA1EFAE8C}"/>
          </ac:spMkLst>
        </pc:spChg>
        <pc:picChg chg="add del mod">
          <ac:chgData name="Jessyca Derby" userId="1060fb34-3eb3-4c7c-a92e-2fcc06f32a0c" providerId="ADAL" clId="{C602DC5E-350A-4A28-BD8E-AA195C4ADC65}" dt="2024-09-23T15:37:03.947" v="2320" actId="478"/>
          <ac:picMkLst>
            <pc:docMk/>
            <pc:sldMk cId="1957749950" sldId="292"/>
            <ac:picMk id="5" creationId="{455CD857-7C94-80F9-1DCC-FEE69E179862}"/>
          </ac:picMkLst>
        </pc:picChg>
        <pc:picChg chg="add del mod">
          <ac:chgData name="Jessyca Derby" userId="1060fb34-3eb3-4c7c-a92e-2fcc06f32a0c" providerId="ADAL" clId="{C602DC5E-350A-4A28-BD8E-AA195C4ADC65}" dt="2024-09-23T15:37:39.707" v="2329" actId="478"/>
          <ac:picMkLst>
            <pc:docMk/>
            <pc:sldMk cId="1957749950" sldId="292"/>
            <ac:picMk id="6" creationId="{4CC30D37-285E-6B37-223F-D0BB8C0842DD}"/>
          </ac:picMkLst>
        </pc:picChg>
        <pc:picChg chg="add del mod">
          <ac:chgData name="Jessyca Derby" userId="1060fb34-3eb3-4c7c-a92e-2fcc06f32a0c" providerId="ADAL" clId="{C602DC5E-350A-4A28-BD8E-AA195C4ADC65}" dt="2024-09-23T15:37:30.015" v="2326" actId="478"/>
          <ac:picMkLst>
            <pc:docMk/>
            <pc:sldMk cId="1957749950" sldId="292"/>
            <ac:picMk id="7" creationId="{16ECB62A-0ACF-10E8-D37A-AB703AB087D1}"/>
          </ac:picMkLst>
        </pc:picChg>
        <pc:picChg chg="add mod">
          <ac:chgData name="Jessyca Derby" userId="1060fb34-3eb3-4c7c-a92e-2fcc06f32a0c" providerId="ADAL" clId="{C602DC5E-350A-4A28-BD8E-AA195C4ADC65}" dt="2024-09-23T15:39:14.395" v="2425" actId="1035"/>
          <ac:picMkLst>
            <pc:docMk/>
            <pc:sldMk cId="1957749950" sldId="292"/>
            <ac:picMk id="8" creationId="{66829F3B-9292-4682-1030-AC754739A021}"/>
          </ac:picMkLst>
        </pc:picChg>
        <pc:picChg chg="add mod">
          <ac:chgData name="Jessyca Derby" userId="1060fb34-3eb3-4c7c-a92e-2fcc06f32a0c" providerId="ADAL" clId="{C602DC5E-350A-4A28-BD8E-AA195C4ADC65}" dt="2024-09-23T15:39:11.557" v="2418" actId="1036"/>
          <ac:picMkLst>
            <pc:docMk/>
            <pc:sldMk cId="1957749950" sldId="292"/>
            <ac:picMk id="9" creationId="{93A0A2DA-28DA-F87B-A408-6E52C65827E1}"/>
          </ac:picMkLst>
        </pc:picChg>
        <pc:picChg chg="add mod">
          <ac:chgData name="Jessyca Derby" userId="1060fb34-3eb3-4c7c-a92e-2fcc06f32a0c" providerId="ADAL" clId="{C602DC5E-350A-4A28-BD8E-AA195C4ADC65}" dt="2024-09-23T15:37:44.076" v="2333" actId="1076"/>
          <ac:picMkLst>
            <pc:docMk/>
            <pc:sldMk cId="1957749950" sldId="292"/>
            <ac:picMk id="10" creationId="{3BB08B32-368D-2689-6585-A1FCFEBEC883}"/>
          </ac:picMkLst>
        </pc:picChg>
      </pc:sldChg>
      <pc:sldChg chg="modSp del mod">
        <pc:chgData name="Jessyca Derby" userId="1060fb34-3eb3-4c7c-a92e-2fcc06f32a0c" providerId="ADAL" clId="{C602DC5E-350A-4A28-BD8E-AA195C4ADC65}" dt="2024-09-23T15:35:48.146" v="2301" actId="47"/>
        <pc:sldMkLst>
          <pc:docMk/>
          <pc:sldMk cId="2547151839" sldId="293"/>
        </pc:sldMkLst>
        <pc:picChg chg="mod">
          <ac:chgData name="Jessyca Derby" userId="1060fb34-3eb3-4c7c-a92e-2fcc06f32a0c" providerId="ADAL" clId="{C602DC5E-350A-4A28-BD8E-AA195C4ADC65}" dt="2024-09-23T15:27:20.863" v="1943" actId="1076"/>
          <ac:picMkLst>
            <pc:docMk/>
            <pc:sldMk cId="2547151839" sldId="293"/>
            <ac:picMk id="4" creationId="{D92CFCA3-943C-226E-4E4E-918ECE2BB865}"/>
          </ac:picMkLst>
        </pc:picChg>
      </pc:sldChg>
      <pc:sldChg chg="addSp delSp modSp mod modAnim modNotesTx">
        <pc:chgData name="Jessyca Derby" userId="1060fb34-3eb3-4c7c-a92e-2fcc06f32a0c" providerId="ADAL" clId="{C602DC5E-350A-4A28-BD8E-AA195C4ADC65}" dt="2024-10-05T16:59:45.678" v="6366" actId="20577"/>
        <pc:sldMkLst>
          <pc:docMk/>
          <pc:sldMk cId="363358274" sldId="294"/>
        </pc:sldMkLst>
        <pc:spChg chg="mod">
          <ac:chgData name="Jessyca Derby" userId="1060fb34-3eb3-4c7c-a92e-2fcc06f32a0c" providerId="ADAL" clId="{C602DC5E-350A-4A28-BD8E-AA195C4ADC65}" dt="2024-10-05T16:57:45.287" v="6200" actId="13926"/>
          <ac:spMkLst>
            <pc:docMk/>
            <pc:sldMk cId="363358274" sldId="294"/>
            <ac:spMk id="4" creationId="{70D7BEB9-ECBE-5D3E-A6D9-F16B026832FC}"/>
          </ac:spMkLst>
        </pc:spChg>
        <pc:spChg chg="add del mod">
          <ac:chgData name="Jessyca Derby" userId="1060fb34-3eb3-4c7c-a92e-2fcc06f32a0c" providerId="ADAL" clId="{C602DC5E-350A-4A28-BD8E-AA195C4ADC65}" dt="2024-10-05T16:55:06.857" v="5474" actId="478"/>
          <ac:spMkLst>
            <pc:docMk/>
            <pc:sldMk cId="363358274" sldId="294"/>
            <ac:spMk id="7" creationId="{3D08CEFA-0EE3-298F-1499-4728093977C1}"/>
          </ac:spMkLst>
        </pc:spChg>
        <pc:picChg chg="mod">
          <ac:chgData name="Jessyca Derby" userId="1060fb34-3eb3-4c7c-a92e-2fcc06f32a0c" providerId="ADAL" clId="{C602DC5E-350A-4A28-BD8E-AA195C4ADC65}" dt="2024-09-23T20:42:33.514" v="4050" actId="1076"/>
          <ac:picMkLst>
            <pc:docMk/>
            <pc:sldMk cId="363358274" sldId="294"/>
            <ac:picMk id="5" creationId="{8C0DBA3E-7946-F9BA-1883-89F320692030}"/>
          </ac:picMkLst>
        </pc:picChg>
        <pc:picChg chg="del">
          <ac:chgData name="Jessyca Derby" userId="1060fb34-3eb3-4c7c-a92e-2fcc06f32a0c" providerId="ADAL" clId="{C602DC5E-350A-4A28-BD8E-AA195C4ADC65}" dt="2024-10-05T16:55:08.621" v="5475" actId="478"/>
          <ac:picMkLst>
            <pc:docMk/>
            <pc:sldMk cId="363358274" sldId="294"/>
            <ac:picMk id="6" creationId="{701A095E-66B2-E4BC-FBD7-D550D599DC84}"/>
          </ac:picMkLst>
        </pc:picChg>
        <pc:picChg chg="add del mod">
          <ac:chgData name="Jessyca Derby" userId="1060fb34-3eb3-4c7c-a92e-2fcc06f32a0c" providerId="ADAL" clId="{C602DC5E-350A-4A28-BD8E-AA195C4ADC65}" dt="2024-09-23T20:46:04.208" v="4057" actId="21"/>
          <ac:picMkLst>
            <pc:docMk/>
            <pc:sldMk cId="363358274" sldId="294"/>
            <ac:picMk id="8" creationId="{6012C7D3-1159-DD76-6DA6-271175D9F9D7}"/>
          </ac:picMkLst>
        </pc:picChg>
        <pc:picChg chg="add mod">
          <ac:chgData name="Jessyca Derby" userId="1060fb34-3eb3-4c7c-a92e-2fcc06f32a0c" providerId="ADAL" clId="{C602DC5E-350A-4A28-BD8E-AA195C4ADC65}" dt="2024-10-05T16:55:36.875" v="5480" actId="1076"/>
          <ac:picMkLst>
            <pc:docMk/>
            <pc:sldMk cId="363358274" sldId="294"/>
            <ac:picMk id="8" creationId="{89B60A5E-BDF6-ADB8-784F-6D72425799DC}"/>
          </ac:picMkLst>
        </pc:picChg>
      </pc:sldChg>
      <pc:sldChg chg="addSp delSp modSp mod modAnim modNotesTx">
        <pc:chgData name="Jessyca Derby" userId="1060fb34-3eb3-4c7c-a92e-2fcc06f32a0c" providerId="ADAL" clId="{C602DC5E-350A-4A28-BD8E-AA195C4ADC65}" dt="2024-10-05T16:54:36.473" v="5473"/>
        <pc:sldMkLst>
          <pc:docMk/>
          <pc:sldMk cId="708418895" sldId="295"/>
        </pc:sldMkLst>
        <pc:spChg chg="mod">
          <ac:chgData name="Jessyca Derby" userId="1060fb34-3eb3-4c7c-a92e-2fcc06f32a0c" providerId="ADAL" clId="{C602DC5E-350A-4A28-BD8E-AA195C4ADC65}" dt="2024-10-05T16:49:21.318" v="5435" actId="13926"/>
          <ac:spMkLst>
            <pc:docMk/>
            <pc:sldMk cId="708418895" sldId="295"/>
            <ac:spMk id="4" creationId="{70D7BEB9-ECBE-5D3E-A6D9-F16B026832FC}"/>
          </ac:spMkLst>
        </pc:spChg>
        <pc:spChg chg="add del mod">
          <ac:chgData name="Jessyca Derby" userId="1060fb34-3eb3-4c7c-a92e-2fcc06f32a0c" providerId="ADAL" clId="{C602DC5E-350A-4A28-BD8E-AA195C4ADC65}" dt="2024-10-05T16:53:56.648" v="5457" actId="478"/>
          <ac:spMkLst>
            <pc:docMk/>
            <pc:sldMk cId="708418895" sldId="295"/>
            <ac:spMk id="8" creationId="{F04D6185-A1B8-1D1E-6DAF-23ADCAE6D033}"/>
          </ac:spMkLst>
        </pc:spChg>
        <pc:picChg chg="mod">
          <ac:chgData name="Jessyca Derby" userId="1060fb34-3eb3-4c7c-a92e-2fcc06f32a0c" providerId="ADAL" clId="{C602DC5E-350A-4A28-BD8E-AA195C4ADC65}" dt="2024-10-05T16:54:03.939" v="5460" actId="1076"/>
          <ac:picMkLst>
            <pc:docMk/>
            <pc:sldMk cId="708418895" sldId="295"/>
            <ac:picMk id="5" creationId="{60AA158C-32DF-649F-C337-CCFD09757778}"/>
          </ac:picMkLst>
        </pc:picChg>
        <pc:picChg chg="del">
          <ac:chgData name="Jessyca Derby" userId="1060fb34-3eb3-4c7c-a92e-2fcc06f32a0c" providerId="ADAL" clId="{C602DC5E-350A-4A28-BD8E-AA195C4ADC65}" dt="2024-10-05T16:54:02.340" v="5459" actId="478"/>
          <ac:picMkLst>
            <pc:docMk/>
            <pc:sldMk cId="708418895" sldId="295"/>
            <ac:picMk id="6" creationId="{C188BDBD-4DC3-3D6E-5EBB-64D0A3EBA97E}"/>
          </ac:picMkLst>
        </pc:picChg>
        <pc:picChg chg="del">
          <ac:chgData name="Jessyca Derby" userId="1060fb34-3eb3-4c7c-a92e-2fcc06f32a0c" providerId="ADAL" clId="{C602DC5E-350A-4A28-BD8E-AA195C4ADC65}" dt="2024-10-05T16:54:01.464" v="5458" actId="478"/>
          <ac:picMkLst>
            <pc:docMk/>
            <pc:sldMk cId="708418895" sldId="295"/>
            <ac:picMk id="7" creationId="{5816B542-3728-E9BE-6178-D09DF04C8C9C}"/>
          </ac:picMkLst>
        </pc:picChg>
        <pc:picChg chg="add mod ord">
          <ac:chgData name="Jessyca Derby" userId="1060fb34-3eb3-4c7c-a92e-2fcc06f32a0c" providerId="ADAL" clId="{C602DC5E-350A-4A28-BD8E-AA195C4ADC65}" dt="2024-10-05T16:54:13.303" v="5463" actId="167"/>
          <ac:picMkLst>
            <pc:docMk/>
            <pc:sldMk cId="708418895" sldId="295"/>
            <ac:picMk id="9" creationId="{BB279CE5-014E-C8C3-E334-1A09B3366DBC}"/>
          </ac:picMkLst>
        </pc:picChg>
      </pc:sldChg>
      <pc:sldChg chg="addSp delSp modSp mod modAnim modNotesTx">
        <pc:chgData name="Jessyca Derby" userId="1060fb34-3eb3-4c7c-a92e-2fcc06f32a0c" providerId="ADAL" clId="{C602DC5E-350A-4A28-BD8E-AA195C4ADC65}" dt="2024-10-05T16:54:25.042" v="5464" actId="14861"/>
        <pc:sldMkLst>
          <pc:docMk/>
          <pc:sldMk cId="2796183895" sldId="296"/>
        </pc:sldMkLst>
        <pc:spChg chg="mod">
          <ac:chgData name="Jessyca Derby" userId="1060fb34-3eb3-4c7c-a92e-2fcc06f32a0c" providerId="ADAL" clId="{C602DC5E-350A-4A28-BD8E-AA195C4ADC65}" dt="2024-10-05T16:47:34.706" v="4991" actId="13926"/>
          <ac:spMkLst>
            <pc:docMk/>
            <pc:sldMk cId="2796183895" sldId="296"/>
            <ac:spMk id="4" creationId="{70D7BEB9-ECBE-5D3E-A6D9-F16B026832FC}"/>
          </ac:spMkLst>
        </pc:spChg>
        <pc:spChg chg="add del mod">
          <ac:chgData name="Jessyca Derby" userId="1060fb34-3eb3-4c7c-a92e-2fcc06f32a0c" providerId="ADAL" clId="{C602DC5E-350A-4A28-BD8E-AA195C4ADC65}" dt="2024-10-05T16:50:14.708" v="5440" actId="478"/>
          <ac:spMkLst>
            <pc:docMk/>
            <pc:sldMk cId="2796183895" sldId="296"/>
            <ac:spMk id="15" creationId="{86EA996B-FC76-98E4-62BE-DE72D18D22A5}"/>
          </ac:spMkLst>
        </pc:spChg>
        <pc:picChg chg="add mod ord modCrop">
          <ac:chgData name="Jessyca Derby" userId="1060fb34-3eb3-4c7c-a92e-2fcc06f32a0c" providerId="ADAL" clId="{C602DC5E-350A-4A28-BD8E-AA195C4ADC65}" dt="2024-10-05T16:54:25.042" v="5464" actId="14861"/>
          <ac:picMkLst>
            <pc:docMk/>
            <pc:sldMk cId="2796183895" sldId="296"/>
            <ac:picMk id="5" creationId="{96F16EEA-4004-332B-FBEA-98BD43F6D3B1}"/>
          </ac:picMkLst>
        </pc:picChg>
        <pc:picChg chg="del mod modCrop">
          <ac:chgData name="Jessyca Derby" userId="1060fb34-3eb3-4c7c-a92e-2fcc06f32a0c" providerId="ADAL" clId="{C602DC5E-350A-4A28-BD8E-AA195C4ADC65}" dt="2024-09-23T19:10:09.861" v="2441" actId="478"/>
          <ac:picMkLst>
            <pc:docMk/>
            <pc:sldMk cId="2796183895" sldId="296"/>
            <ac:picMk id="5" creationId="{F7FA7CAD-8902-CF1A-FCEF-1AC6ECE15865}"/>
          </ac:picMkLst>
        </pc:picChg>
        <pc:picChg chg="del mod modCrop">
          <ac:chgData name="Jessyca Derby" userId="1060fb34-3eb3-4c7c-a92e-2fcc06f32a0c" providerId="ADAL" clId="{C602DC5E-350A-4A28-BD8E-AA195C4ADC65}" dt="2024-10-05T16:50:12.951" v="5439" actId="478"/>
          <ac:picMkLst>
            <pc:docMk/>
            <pc:sldMk cId="2796183895" sldId="296"/>
            <ac:picMk id="6" creationId="{3899F571-579D-1C05-2ED6-0268CBDE0013}"/>
          </ac:picMkLst>
        </pc:picChg>
        <pc:picChg chg="add del mod">
          <ac:chgData name="Jessyca Derby" userId="1060fb34-3eb3-4c7c-a92e-2fcc06f32a0c" providerId="ADAL" clId="{C602DC5E-350A-4A28-BD8E-AA195C4ADC65}" dt="2024-09-23T19:09:45.009" v="2433" actId="478"/>
          <ac:picMkLst>
            <pc:docMk/>
            <pc:sldMk cId="2796183895" sldId="296"/>
            <ac:picMk id="8" creationId="{69404604-050A-32BC-3709-533C2E3FF93A}"/>
          </ac:picMkLst>
        </pc:picChg>
        <pc:picChg chg="add del mod modCrop">
          <ac:chgData name="Jessyca Derby" userId="1060fb34-3eb3-4c7c-a92e-2fcc06f32a0c" providerId="ADAL" clId="{C602DC5E-350A-4A28-BD8E-AA195C4ADC65}" dt="2024-09-23T19:15:13.773" v="2508" actId="478"/>
          <ac:picMkLst>
            <pc:docMk/>
            <pc:sldMk cId="2796183895" sldId="296"/>
            <ac:picMk id="10" creationId="{69FEDABE-7846-AEBB-E969-4EA8947ACB12}"/>
          </ac:picMkLst>
        </pc:picChg>
        <pc:picChg chg="add del mod">
          <ac:chgData name="Jessyca Derby" userId="1060fb34-3eb3-4c7c-a92e-2fcc06f32a0c" providerId="ADAL" clId="{C602DC5E-350A-4A28-BD8E-AA195C4ADC65}" dt="2024-09-23T19:15:00.182" v="2505" actId="22"/>
          <ac:picMkLst>
            <pc:docMk/>
            <pc:sldMk cId="2796183895" sldId="296"/>
            <ac:picMk id="12" creationId="{4B20E99F-5BBD-955A-2B04-701AA50463AA}"/>
          </ac:picMkLst>
        </pc:picChg>
        <pc:picChg chg="add mod">
          <ac:chgData name="Jessyca Derby" userId="1060fb34-3eb3-4c7c-a92e-2fcc06f32a0c" providerId="ADAL" clId="{C602DC5E-350A-4A28-BD8E-AA195C4ADC65}" dt="2024-09-23T19:17:34.620" v="2546" actId="1076"/>
          <ac:picMkLst>
            <pc:docMk/>
            <pc:sldMk cId="2796183895" sldId="296"/>
            <ac:picMk id="14" creationId="{EE9FD17B-AC9A-10C7-3BAD-5D7C7DF2A72D}"/>
          </ac:picMkLst>
        </pc:picChg>
        <pc:picChg chg="add mod">
          <ac:chgData name="Jessyca Derby" userId="1060fb34-3eb3-4c7c-a92e-2fcc06f32a0c" providerId="ADAL" clId="{C602DC5E-350A-4A28-BD8E-AA195C4ADC65}" dt="2024-09-23T20:38:37.408" v="3918" actId="14100"/>
          <ac:picMkLst>
            <pc:docMk/>
            <pc:sldMk cId="2796183895" sldId="296"/>
            <ac:picMk id="4098" creationId="{BA14B99B-182E-BD25-4604-30C82C74E330}"/>
          </ac:picMkLst>
        </pc:picChg>
      </pc:sldChg>
      <pc:sldChg chg="del">
        <pc:chgData name="Jessyca Derby" userId="1060fb34-3eb3-4c7c-a92e-2fcc06f32a0c" providerId="ADAL" clId="{C602DC5E-350A-4A28-BD8E-AA195C4ADC65}" dt="2024-09-23T20:38:10.816" v="3917" actId="47"/>
        <pc:sldMkLst>
          <pc:docMk/>
          <pc:sldMk cId="3726750228" sldId="297"/>
        </pc:sldMkLst>
      </pc:sldChg>
      <pc:sldChg chg="addSp delSp modSp mod">
        <pc:chgData name="Jessyca Derby" userId="1060fb34-3eb3-4c7c-a92e-2fcc06f32a0c" providerId="ADAL" clId="{C602DC5E-350A-4A28-BD8E-AA195C4ADC65}" dt="2024-09-23T20:48:12.678" v="4106" actId="14100"/>
        <pc:sldMkLst>
          <pc:docMk/>
          <pc:sldMk cId="2697033183" sldId="298"/>
        </pc:sldMkLst>
        <pc:spChg chg="mod">
          <ac:chgData name="Jessyca Derby" userId="1060fb34-3eb3-4c7c-a92e-2fcc06f32a0c" providerId="ADAL" clId="{C602DC5E-350A-4A28-BD8E-AA195C4ADC65}" dt="2024-09-23T20:48:12.678" v="4106" actId="14100"/>
          <ac:spMkLst>
            <pc:docMk/>
            <pc:sldMk cId="2697033183" sldId="298"/>
            <ac:spMk id="3" creationId="{78C7DA31-9AE0-8243-A485-36A9B0C3FA33}"/>
          </ac:spMkLst>
        </pc:spChg>
        <pc:spChg chg="mod">
          <ac:chgData name="Jessyca Derby" userId="1060fb34-3eb3-4c7c-a92e-2fcc06f32a0c" providerId="ADAL" clId="{C602DC5E-350A-4A28-BD8E-AA195C4ADC65}" dt="2024-09-23T20:47:44.074" v="4094" actId="14100"/>
          <ac:spMkLst>
            <pc:docMk/>
            <pc:sldMk cId="2697033183" sldId="298"/>
            <ac:spMk id="4" creationId="{35CCC3EC-39D8-B6BB-CF23-42EE2DE6ECF1}"/>
          </ac:spMkLst>
        </pc:spChg>
        <pc:spChg chg="add del mod">
          <ac:chgData name="Jessyca Derby" userId="1060fb34-3eb3-4c7c-a92e-2fcc06f32a0c" providerId="ADAL" clId="{C602DC5E-350A-4A28-BD8E-AA195C4ADC65}" dt="2024-09-23T20:47:50.110" v="4096" actId="14100"/>
          <ac:spMkLst>
            <pc:docMk/>
            <pc:sldMk cId="2697033183" sldId="298"/>
            <ac:spMk id="5" creationId="{3ED60AA8-D3B1-F165-D7E1-EB9CE496E119}"/>
          </ac:spMkLst>
        </pc:spChg>
        <pc:spChg chg="add mod">
          <ac:chgData name="Jessyca Derby" userId="1060fb34-3eb3-4c7c-a92e-2fcc06f32a0c" providerId="ADAL" clId="{C602DC5E-350A-4A28-BD8E-AA195C4ADC65}" dt="2024-09-23T20:48:09.070" v="4105" actId="1076"/>
          <ac:spMkLst>
            <pc:docMk/>
            <pc:sldMk cId="2697033183" sldId="298"/>
            <ac:spMk id="6" creationId="{405CE5C3-1F37-F7FA-720B-D0F6F56A7658}"/>
          </ac:spMkLst>
        </pc:spChg>
        <pc:picChg chg="add mod">
          <ac:chgData name="Jessyca Derby" userId="1060fb34-3eb3-4c7c-a92e-2fcc06f32a0c" providerId="ADAL" clId="{C602DC5E-350A-4A28-BD8E-AA195C4ADC65}" dt="2024-09-23T20:48:05.944" v="4104" actId="1076"/>
          <ac:picMkLst>
            <pc:docMk/>
            <pc:sldMk cId="2697033183" sldId="298"/>
            <ac:picMk id="8" creationId="{6012C7D3-1159-DD76-6DA6-271175D9F9D7}"/>
          </ac:picMkLst>
        </pc:picChg>
      </pc:sldChg>
      <pc:sldChg chg="modSp mod">
        <pc:chgData name="Jessyca Derby" userId="1060fb34-3eb3-4c7c-a92e-2fcc06f32a0c" providerId="ADAL" clId="{C602DC5E-350A-4A28-BD8E-AA195C4ADC65}" dt="2024-09-23T20:50:30.937" v="4455" actId="20577"/>
        <pc:sldMkLst>
          <pc:docMk/>
          <pc:sldMk cId="1160953180" sldId="299"/>
        </pc:sldMkLst>
        <pc:spChg chg="mod">
          <ac:chgData name="Jessyca Derby" userId="1060fb34-3eb3-4c7c-a92e-2fcc06f32a0c" providerId="ADAL" clId="{C602DC5E-350A-4A28-BD8E-AA195C4ADC65}" dt="2024-09-23T20:50:30.937" v="4455" actId="20577"/>
          <ac:spMkLst>
            <pc:docMk/>
            <pc:sldMk cId="1160953180" sldId="299"/>
            <ac:spMk id="4" creationId="{35CCC3EC-39D8-B6BB-CF23-42EE2DE6ECF1}"/>
          </ac:spMkLst>
        </pc:spChg>
      </pc:sldChg>
      <pc:sldChg chg="addSp delSp modSp mod modNotesTx">
        <pc:chgData name="Jessyca Derby" userId="1060fb34-3eb3-4c7c-a92e-2fcc06f32a0c" providerId="ADAL" clId="{C602DC5E-350A-4A28-BD8E-AA195C4ADC65}" dt="2024-10-05T17:12:56.645" v="6440" actId="1076"/>
        <pc:sldMkLst>
          <pc:docMk/>
          <pc:sldMk cId="1998486044" sldId="300"/>
        </pc:sldMkLst>
        <pc:spChg chg="mod">
          <ac:chgData name="Jessyca Derby" userId="1060fb34-3eb3-4c7c-a92e-2fcc06f32a0c" providerId="ADAL" clId="{C602DC5E-350A-4A28-BD8E-AA195C4ADC65}" dt="2024-09-23T15:00:55.541" v="1427" actId="404"/>
          <ac:spMkLst>
            <pc:docMk/>
            <pc:sldMk cId="1998486044" sldId="300"/>
            <ac:spMk id="4" creationId="{E72FA08C-B148-0BB5-E986-8E6419AB205E}"/>
          </ac:spMkLst>
        </pc:spChg>
        <pc:spChg chg="del">
          <ac:chgData name="Jessyca Derby" userId="1060fb34-3eb3-4c7c-a92e-2fcc06f32a0c" providerId="ADAL" clId="{C602DC5E-350A-4A28-BD8E-AA195C4ADC65}" dt="2024-09-23T14:36:56.987" v="358" actId="478"/>
          <ac:spMkLst>
            <pc:docMk/>
            <pc:sldMk cId="1998486044" sldId="300"/>
            <ac:spMk id="5" creationId="{64077698-4573-222C-5DBA-C04291C1B64E}"/>
          </ac:spMkLst>
        </pc:spChg>
        <pc:spChg chg="add mod">
          <ac:chgData name="Jessyca Derby" userId="1060fb34-3eb3-4c7c-a92e-2fcc06f32a0c" providerId="ADAL" clId="{C602DC5E-350A-4A28-BD8E-AA195C4ADC65}" dt="2024-09-23T14:40:05.755" v="388" actId="1076"/>
          <ac:spMkLst>
            <pc:docMk/>
            <pc:sldMk cId="1998486044" sldId="300"/>
            <ac:spMk id="6" creationId="{F0D939CE-C397-7126-0139-962B7ABD8F92}"/>
          </ac:spMkLst>
        </pc:spChg>
        <pc:spChg chg="add mod">
          <ac:chgData name="Jessyca Derby" userId="1060fb34-3eb3-4c7c-a92e-2fcc06f32a0c" providerId="ADAL" clId="{C602DC5E-350A-4A28-BD8E-AA195C4ADC65}" dt="2024-10-05T17:12:50.187" v="6438" actId="1076"/>
          <ac:spMkLst>
            <pc:docMk/>
            <pc:sldMk cId="1998486044" sldId="300"/>
            <ac:spMk id="7" creationId="{1D03BFD3-383B-8D92-C63F-C7B9DB7DB785}"/>
          </ac:spMkLst>
        </pc:spChg>
        <pc:spChg chg="add mod">
          <ac:chgData name="Jessyca Derby" userId="1060fb34-3eb3-4c7c-a92e-2fcc06f32a0c" providerId="ADAL" clId="{C602DC5E-350A-4A28-BD8E-AA195C4ADC65}" dt="2024-10-05T17:12:52.353" v="6439" actId="1076"/>
          <ac:spMkLst>
            <pc:docMk/>
            <pc:sldMk cId="1998486044" sldId="300"/>
            <ac:spMk id="8" creationId="{AA9D29F2-A330-97F9-1F53-1FE645AD298C}"/>
          </ac:spMkLst>
        </pc:spChg>
        <pc:spChg chg="add mod">
          <ac:chgData name="Jessyca Derby" userId="1060fb34-3eb3-4c7c-a92e-2fcc06f32a0c" providerId="ADAL" clId="{C602DC5E-350A-4A28-BD8E-AA195C4ADC65}" dt="2024-10-05T17:12:50.187" v="6438" actId="1076"/>
          <ac:spMkLst>
            <pc:docMk/>
            <pc:sldMk cId="1998486044" sldId="300"/>
            <ac:spMk id="9" creationId="{1B5F4100-B4C4-D371-E1DF-319A89EF9D3D}"/>
          </ac:spMkLst>
        </pc:spChg>
        <pc:spChg chg="add mod">
          <ac:chgData name="Jessyca Derby" userId="1060fb34-3eb3-4c7c-a92e-2fcc06f32a0c" providerId="ADAL" clId="{C602DC5E-350A-4A28-BD8E-AA195C4ADC65}" dt="2024-10-05T17:12:56.645" v="6440" actId="1076"/>
          <ac:spMkLst>
            <pc:docMk/>
            <pc:sldMk cId="1998486044" sldId="300"/>
            <ac:spMk id="10" creationId="{2219D501-03DE-1772-EC17-55B77C8EBEBB}"/>
          </ac:spMkLst>
        </pc:spChg>
        <pc:spChg chg="add del">
          <ac:chgData name="Jessyca Derby" userId="1060fb34-3eb3-4c7c-a92e-2fcc06f32a0c" providerId="ADAL" clId="{C602DC5E-350A-4A28-BD8E-AA195C4ADC65}" dt="2024-09-23T15:02:06.799" v="1492" actId="478"/>
          <ac:spMkLst>
            <pc:docMk/>
            <pc:sldMk cId="1998486044" sldId="300"/>
            <ac:spMk id="11" creationId="{C5EF9383-931A-6FCA-5CEB-86F64A98521A}"/>
          </ac:spMkLst>
        </pc:spChg>
        <pc:picChg chg="add mod">
          <ac:chgData name="Jessyca Derby" userId="1060fb34-3eb3-4c7c-a92e-2fcc06f32a0c" providerId="ADAL" clId="{C602DC5E-350A-4A28-BD8E-AA195C4ADC65}" dt="2024-09-23T14:51:44.755" v="393" actId="1076"/>
          <ac:picMkLst>
            <pc:docMk/>
            <pc:sldMk cId="1998486044" sldId="300"/>
            <ac:picMk id="3074" creationId="{3846D5A7-9E3D-2199-EF91-E4108F2C7768}"/>
          </ac:picMkLst>
        </pc:picChg>
      </pc:sldChg>
      <pc:sldChg chg="addSp delSp modSp new mod modNotesTx">
        <pc:chgData name="Jessyca Derby" userId="1060fb34-3eb3-4c7c-a92e-2fcc06f32a0c" providerId="ADAL" clId="{C602DC5E-350A-4A28-BD8E-AA195C4ADC65}" dt="2024-10-05T17:23:40.238" v="7382" actId="20577"/>
        <pc:sldMkLst>
          <pc:docMk/>
          <pc:sldMk cId="473909102" sldId="302"/>
        </pc:sldMkLst>
        <pc:spChg chg="mod">
          <ac:chgData name="Jessyca Derby" userId="1060fb34-3eb3-4c7c-a92e-2fcc06f32a0c" providerId="ADAL" clId="{C602DC5E-350A-4A28-BD8E-AA195C4ADC65}" dt="2024-09-23T15:35:37.637" v="2284" actId="1038"/>
          <ac:spMkLst>
            <pc:docMk/>
            <pc:sldMk cId="473909102" sldId="302"/>
            <ac:spMk id="2" creationId="{C5AF153D-D877-E3B3-D99E-EA732C24F180}"/>
          </ac:spMkLst>
        </pc:spChg>
        <pc:spChg chg="mod">
          <ac:chgData name="Jessyca Derby" userId="1060fb34-3eb3-4c7c-a92e-2fcc06f32a0c" providerId="ADAL" clId="{C602DC5E-350A-4A28-BD8E-AA195C4ADC65}" dt="2024-09-23T15:14:05.083" v="1673" actId="20577"/>
          <ac:spMkLst>
            <pc:docMk/>
            <pc:sldMk cId="473909102" sldId="302"/>
            <ac:spMk id="3" creationId="{925FEE25-331C-0743-DE44-776B79679192}"/>
          </ac:spMkLst>
        </pc:spChg>
        <pc:spChg chg="add mod">
          <ac:chgData name="Jessyca Derby" userId="1060fb34-3eb3-4c7c-a92e-2fcc06f32a0c" providerId="ADAL" clId="{C602DC5E-350A-4A28-BD8E-AA195C4ADC65}" dt="2024-10-05T17:16:09.146" v="6467" actId="122"/>
          <ac:spMkLst>
            <pc:docMk/>
            <pc:sldMk cId="473909102" sldId="302"/>
            <ac:spMk id="4" creationId="{7951E8CF-A284-111E-0643-74DE4F26D780}"/>
          </ac:spMkLst>
        </pc:spChg>
        <pc:spChg chg="del">
          <ac:chgData name="Jessyca Derby" userId="1060fb34-3eb3-4c7c-a92e-2fcc06f32a0c" providerId="ADAL" clId="{C602DC5E-350A-4A28-BD8E-AA195C4ADC65}" dt="2024-09-23T14:20:52.850" v="9" actId="478"/>
          <ac:spMkLst>
            <pc:docMk/>
            <pc:sldMk cId="473909102" sldId="302"/>
            <ac:spMk id="4" creationId="{AD333695-65DC-8346-7B31-6EC4E25D03E6}"/>
          </ac:spMkLst>
        </pc:spChg>
        <pc:spChg chg="add del">
          <ac:chgData name="Jessyca Derby" userId="1060fb34-3eb3-4c7c-a92e-2fcc06f32a0c" providerId="ADAL" clId="{C602DC5E-350A-4A28-BD8E-AA195C4ADC65}" dt="2024-09-23T14:20:12.416" v="2" actId="22"/>
          <ac:spMkLst>
            <pc:docMk/>
            <pc:sldMk cId="473909102" sldId="302"/>
            <ac:spMk id="6" creationId="{1EF738D1-7538-4F5B-3F9B-A32365788282}"/>
          </ac:spMkLst>
        </pc:spChg>
        <pc:spChg chg="add del mod">
          <ac:chgData name="Jessyca Derby" userId="1060fb34-3eb3-4c7c-a92e-2fcc06f32a0c" providerId="ADAL" clId="{C602DC5E-350A-4A28-BD8E-AA195C4ADC65}" dt="2024-09-23T15:14:23.279" v="1675" actId="478"/>
          <ac:spMkLst>
            <pc:docMk/>
            <pc:sldMk cId="473909102" sldId="302"/>
            <ac:spMk id="7" creationId="{006E2B35-7BB4-604D-4287-DCA07383FE72}"/>
          </ac:spMkLst>
        </pc:spChg>
        <pc:spChg chg="add del mod">
          <ac:chgData name="Jessyca Derby" userId="1060fb34-3eb3-4c7c-a92e-2fcc06f32a0c" providerId="ADAL" clId="{C602DC5E-350A-4A28-BD8E-AA195C4ADC65}" dt="2024-09-23T15:14:20.884" v="1674" actId="478"/>
          <ac:spMkLst>
            <pc:docMk/>
            <pc:sldMk cId="473909102" sldId="302"/>
            <ac:spMk id="8" creationId="{B03609CD-77DB-EB4B-FB71-EB3C1A57F3E7}"/>
          </ac:spMkLst>
        </pc:spChg>
        <pc:spChg chg="add del mod">
          <ac:chgData name="Jessyca Derby" userId="1060fb34-3eb3-4c7c-a92e-2fcc06f32a0c" providerId="ADAL" clId="{C602DC5E-350A-4A28-BD8E-AA195C4ADC65}" dt="2024-09-23T15:14:32.050" v="1678"/>
          <ac:spMkLst>
            <pc:docMk/>
            <pc:sldMk cId="473909102" sldId="302"/>
            <ac:spMk id="9" creationId="{745F2DBA-5E23-7D54-1650-64F89A6B9D36}"/>
          </ac:spMkLst>
        </pc:spChg>
        <pc:spChg chg="add del mod">
          <ac:chgData name="Jessyca Derby" userId="1060fb34-3eb3-4c7c-a92e-2fcc06f32a0c" providerId="ADAL" clId="{C602DC5E-350A-4A28-BD8E-AA195C4ADC65}" dt="2024-09-23T15:15:55.969" v="1737" actId="478"/>
          <ac:spMkLst>
            <pc:docMk/>
            <pc:sldMk cId="473909102" sldId="302"/>
            <ac:spMk id="12" creationId="{531C7CF0-4D5A-9EF4-C2F8-54E48FB8B524}"/>
          </ac:spMkLst>
        </pc:spChg>
        <pc:spChg chg="add del mod">
          <ac:chgData name="Jessyca Derby" userId="1060fb34-3eb3-4c7c-a92e-2fcc06f32a0c" providerId="ADAL" clId="{C602DC5E-350A-4A28-BD8E-AA195C4ADC65}" dt="2024-09-23T15:15:55.969" v="1737" actId="478"/>
          <ac:spMkLst>
            <pc:docMk/>
            <pc:sldMk cId="473909102" sldId="302"/>
            <ac:spMk id="14" creationId="{2E982F6E-2D18-491B-224A-ED5C845159B7}"/>
          </ac:spMkLst>
        </pc:spChg>
        <pc:graphicFrameChg chg="add del mod">
          <ac:chgData name="Jessyca Derby" userId="1060fb34-3eb3-4c7c-a92e-2fcc06f32a0c" providerId="ADAL" clId="{C602DC5E-350A-4A28-BD8E-AA195C4ADC65}" dt="2024-09-23T15:14:42.849" v="1682" actId="478"/>
          <ac:graphicFrameMkLst>
            <pc:docMk/>
            <pc:sldMk cId="473909102" sldId="302"/>
            <ac:graphicFrameMk id="10" creationId="{5C53B22E-8D91-B6A7-92AE-99075684EEB1}"/>
          </ac:graphicFrameMkLst>
        </pc:graphicFrameChg>
        <pc:graphicFrameChg chg="add del mod">
          <ac:chgData name="Jessyca Derby" userId="1060fb34-3eb3-4c7c-a92e-2fcc06f32a0c" providerId="ADAL" clId="{C602DC5E-350A-4A28-BD8E-AA195C4ADC65}" dt="2024-09-23T15:15:53.936" v="1736" actId="478"/>
          <ac:graphicFrameMkLst>
            <pc:docMk/>
            <pc:sldMk cId="473909102" sldId="302"/>
            <ac:graphicFrameMk id="11" creationId="{49377ED0-CCE0-5D6B-1A6C-87D6E63B743A}"/>
          </ac:graphicFrameMkLst>
        </pc:graphicFrameChg>
        <pc:graphicFrameChg chg="add mod modGraphic">
          <ac:chgData name="Jessyca Derby" userId="1060fb34-3eb3-4c7c-a92e-2fcc06f32a0c" providerId="ADAL" clId="{C602DC5E-350A-4A28-BD8E-AA195C4ADC65}" dt="2024-10-05T17:15:10.993" v="6453" actId="14734"/>
          <ac:graphicFrameMkLst>
            <pc:docMk/>
            <pc:sldMk cId="473909102" sldId="302"/>
            <ac:graphicFrameMk id="15" creationId="{E0B01875-8F6F-5898-6E44-66500E369D96}"/>
          </ac:graphicFrameMkLst>
        </pc:graphicFrameChg>
        <pc:graphicFrameChg chg="add del mod">
          <ac:chgData name="Jessyca Derby" userId="1060fb34-3eb3-4c7c-a92e-2fcc06f32a0c" providerId="ADAL" clId="{C602DC5E-350A-4A28-BD8E-AA195C4ADC65}" dt="2024-09-23T15:30:50.175" v="1980" actId="478"/>
          <ac:graphicFrameMkLst>
            <pc:docMk/>
            <pc:sldMk cId="473909102" sldId="302"/>
            <ac:graphicFrameMk id="16" creationId="{F742A069-25B4-E2F0-DBFE-32AE9F5246E6}"/>
          </ac:graphicFrameMkLst>
        </pc:graphicFrameChg>
        <pc:picChg chg="add mod">
          <ac:chgData name="Jessyca Derby" userId="1060fb34-3eb3-4c7c-a92e-2fcc06f32a0c" providerId="ADAL" clId="{C602DC5E-350A-4A28-BD8E-AA195C4ADC65}" dt="2024-10-05T17:16:04.549" v="6466" actId="167"/>
          <ac:picMkLst>
            <pc:docMk/>
            <pc:sldMk cId="473909102" sldId="302"/>
            <ac:picMk id="5" creationId="{A888B095-67AE-B42B-1372-00BA89719218}"/>
          </ac:picMkLst>
        </pc:picChg>
        <pc:picChg chg="add mod">
          <ac:chgData name="Jessyca Derby" userId="1060fb34-3eb3-4c7c-a92e-2fcc06f32a0c" providerId="ADAL" clId="{C602DC5E-350A-4A28-BD8E-AA195C4ADC65}" dt="2024-10-05T17:15:07.615" v="6452" actId="1076"/>
          <ac:picMkLst>
            <pc:docMk/>
            <pc:sldMk cId="473909102" sldId="302"/>
            <ac:picMk id="1026" creationId="{D3EFA490-62C8-AE56-A632-897F31F849C3}"/>
          </ac:picMkLst>
        </pc:picChg>
        <pc:picChg chg="add mod">
          <ac:chgData name="Jessyca Derby" userId="1060fb34-3eb3-4c7c-a92e-2fcc06f32a0c" providerId="ADAL" clId="{C602DC5E-350A-4A28-BD8E-AA195C4ADC65}" dt="2024-10-05T17:15:07.615" v="6452" actId="1076"/>
          <ac:picMkLst>
            <pc:docMk/>
            <pc:sldMk cId="473909102" sldId="302"/>
            <ac:picMk id="1027" creationId="{AE536AC6-0B85-C10D-CBD8-AB9E58AFE6AC}"/>
          </ac:picMkLst>
        </pc:picChg>
        <pc:picChg chg="add mod">
          <ac:chgData name="Jessyca Derby" userId="1060fb34-3eb3-4c7c-a92e-2fcc06f32a0c" providerId="ADAL" clId="{C602DC5E-350A-4A28-BD8E-AA195C4ADC65}" dt="2024-10-05T17:15:07.615" v="6452" actId="1076"/>
          <ac:picMkLst>
            <pc:docMk/>
            <pc:sldMk cId="473909102" sldId="302"/>
            <ac:picMk id="1028" creationId="{C25D98B4-BD1A-1876-F8DD-3960950429B4}"/>
          </ac:picMkLst>
        </pc:picChg>
        <pc:picChg chg="add mod">
          <ac:chgData name="Jessyca Derby" userId="1060fb34-3eb3-4c7c-a92e-2fcc06f32a0c" providerId="ADAL" clId="{C602DC5E-350A-4A28-BD8E-AA195C4ADC65}" dt="2024-10-05T17:15:07.615" v="6452" actId="1076"/>
          <ac:picMkLst>
            <pc:docMk/>
            <pc:sldMk cId="473909102" sldId="302"/>
            <ac:picMk id="1030" creationId="{E97ABCF5-2E89-8080-A76C-7B8511B14832}"/>
          </ac:picMkLst>
        </pc:picChg>
        <pc:picChg chg="add mod">
          <ac:chgData name="Jessyca Derby" userId="1060fb34-3eb3-4c7c-a92e-2fcc06f32a0c" providerId="ADAL" clId="{C602DC5E-350A-4A28-BD8E-AA195C4ADC65}" dt="2024-10-05T17:15:07.615" v="6452" actId="1076"/>
          <ac:picMkLst>
            <pc:docMk/>
            <pc:sldMk cId="473909102" sldId="302"/>
            <ac:picMk id="1031" creationId="{F3F71FE3-E2BF-F529-63F3-0B5E37EC9120}"/>
          </ac:picMkLst>
        </pc:picChg>
        <pc:picChg chg="add mod">
          <ac:chgData name="Jessyca Derby" userId="1060fb34-3eb3-4c7c-a92e-2fcc06f32a0c" providerId="ADAL" clId="{C602DC5E-350A-4A28-BD8E-AA195C4ADC65}" dt="2024-10-05T17:15:07.615" v="6452" actId="1076"/>
          <ac:picMkLst>
            <pc:docMk/>
            <pc:sldMk cId="473909102" sldId="302"/>
            <ac:picMk id="1032" creationId="{80A572CB-9ED8-ACCD-FDC6-D1DA20B2B7B7}"/>
          </ac:picMkLst>
        </pc:picChg>
        <pc:picChg chg="add mod">
          <ac:chgData name="Jessyca Derby" userId="1060fb34-3eb3-4c7c-a92e-2fcc06f32a0c" providerId="ADAL" clId="{C602DC5E-350A-4A28-BD8E-AA195C4ADC65}" dt="2024-10-05T17:15:07.615" v="6452" actId="1076"/>
          <ac:picMkLst>
            <pc:docMk/>
            <pc:sldMk cId="473909102" sldId="302"/>
            <ac:picMk id="1033" creationId="{6E5D57D8-6C9E-1EAC-C8D4-BB53D957618A}"/>
          </ac:picMkLst>
        </pc:picChg>
        <pc:picChg chg="add mod">
          <ac:chgData name="Jessyca Derby" userId="1060fb34-3eb3-4c7c-a92e-2fcc06f32a0c" providerId="ADAL" clId="{C602DC5E-350A-4A28-BD8E-AA195C4ADC65}" dt="2024-10-05T17:15:07.615" v="6452" actId="1076"/>
          <ac:picMkLst>
            <pc:docMk/>
            <pc:sldMk cId="473909102" sldId="302"/>
            <ac:picMk id="1034" creationId="{811A47B9-7D66-53E6-72E1-B97EC4537D75}"/>
          </ac:picMkLst>
        </pc:picChg>
        <pc:picChg chg="add mod">
          <ac:chgData name="Jessyca Derby" userId="1060fb34-3eb3-4c7c-a92e-2fcc06f32a0c" providerId="ADAL" clId="{C602DC5E-350A-4A28-BD8E-AA195C4ADC65}" dt="2024-10-05T17:15:07.615" v="6452" actId="1076"/>
          <ac:picMkLst>
            <pc:docMk/>
            <pc:sldMk cId="473909102" sldId="302"/>
            <ac:picMk id="1035" creationId="{9EC4F3C2-75B0-3964-B475-632E8C1A87CB}"/>
          </ac:picMkLst>
        </pc:picChg>
        <pc:picChg chg="add mod">
          <ac:chgData name="Jessyca Derby" userId="1060fb34-3eb3-4c7c-a92e-2fcc06f32a0c" providerId="ADAL" clId="{C602DC5E-350A-4A28-BD8E-AA195C4ADC65}" dt="2024-10-05T17:15:07.615" v="6452" actId="1076"/>
          <ac:picMkLst>
            <pc:docMk/>
            <pc:sldMk cId="473909102" sldId="302"/>
            <ac:picMk id="1036" creationId="{338B68EE-6B20-A407-B159-9370E5B39B0F}"/>
          </ac:picMkLst>
        </pc:picChg>
        <pc:picChg chg="add mod">
          <ac:chgData name="Jessyca Derby" userId="1060fb34-3eb3-4c7c-a92e-2fcc06f32a0c" providerId="ADAL" clId="{C602DC5E-350A-4A28-BD8E-AA195C4ADC65}" dt="2024-10-05T17:15:07.615" v="6452" actId="1076"/>
          <ac:picMkLst>
            <pc:docMk/>
            <pc:sldMk cId="473909102" sldId="302"/>
            <ac:picMk id="1037" creationId="{D823AA94-3101-E742-01FB-9BE27D627FB2}"/>
          </ac:picMkLst>
        </pc:picChg>
        <pc:picChg chg="add mod">
          <ac:chgData name="Jessyca Derby" userId="1060fb34-3eb3-4c7c-a92e-2fcc06f32a0c" providerId="ADAL" clId="{C602DC5E-350A-4A28-BD8E-AA195C4ADC65}" dt="2024-10-05T17:15:07.615" v="6452" actId="1076"/>
          <ac:picMkLst>
            <pc:docMk/>
            <pc:sldMk cId="473909102" sldId="302"/>
            <ac:picMk id="1038" creationId="{8743D0D2-6067-47E8-0DCF-A1856C21AC72}"/>
          </ac:picMkLst>
        </pc:picChg>
      </pc:sldChg>
      <pc:sldChg chg="addSp delSp modSp new mod">
        <pc:chgData name="Jessyca Derby" userId="1060fb34-3eb3-4c7c-a92e-2fcc06f32a0c" providerId="ADAL" clId="{C602DC5E-350A-4A28-BD8E-AA195C4ADC65}" dt="2024-09-23T20:52:26.353" v="4476" actId="1076"/>
        <pc:sldMkLst>
          <pc:docMk/>
          <pc:sldMk cId="2923656351" sldId="303"/>
        </pc:sldMkLst>
        <pc:spChg chg="mod">
          <ac:chgData name="Jessyca Derby" userId="1060fb34-3eb3-4c7c-a92e-2fcc06f32a0c" providerId="ADAL" clId="{C602DC5E-350A-4A28-BD8E-AA195C4ADC65}" dt="2024-09-23T20:50:45.764" v="4460" actId="20577"/>
          <ac:spMkLst>
            <pc:docMk/>
            <pc:sldMk cId="2923656351" sldId="303"/>
            <ac:spMk id="3" creationId="{CACB79E9-E3E0-BFBA-C68E-CEBF7C4CB3CA}"/>
          </ac:spMkLst>
        </pc:spChg>
        <pc:spChg chg="mod">
          <ac:chgData name="Jessyca Derby" userId="1060fb34-3eb3-4c7c-a92e-2fcc06f32a0c" providerId="ADAL" clId="{C602DC5E-350A-4A28-BD8E-AA195C4ADC65}" dt="2024-09-23T20:52:21.360" v="4475" actId="122"/>
          <ac:spMkLst>
            <pc:docMk/>
            <pc:sldMk cId="2923656351" sldId="303"/>
            <ac:spMk id="4" creationId="{BAF90656-A444-23F3-04A9-71FA5FF20DF8}"/>
          </ac:spMkLst>
        </pc:spChg>
        <pc:spChg chg="add del mod">
          <ac:chgData name="Jessyca Derby" userId="1060fb34-3eb3-4c7c-a92e-2fcc06f32a0c" providerId="ADAL" clId="{C602DC5E-350A-4A28-BD8E-AA195C4ADC65}" dt="2024-09-23T14:22:29.887" v="27" actId="478"/>
          <ac:spMkLst>
            <pc:docMk/>
            <pc:sldMk cId="2923656351" sldId="303"/>
            <ac:spMk id="5" creationId="{1C4ED3EF-0FBD-0F94-A427-7B9755A33786}"/>
          </ac:spMkLst>
        </pc:spChg>
        <pc:picChg chg="add mod">
          <ac:chgData name="Jessyca Derby" userId="1060fb34-3eb3-4c7c-a92e-2fcc06f32a0c" providerId="ADAL" clId="{C602DC5E-350A-4A28-BD8E-AA195C4ADC65}" dt="2024-09-23T20:52:26.353" v="4476" actId="1076"/>
          <ac:picMkLst>
            <pc:docMk/>
            <pc:sldMk cId="2923656351" sldId="303"/>
            <ac:picMk id="2050" creationId="{3C2A093E-FEE6-84F8-74DE-6A5C54D29638}"/>
          </ac:picMkLst>
        </pc:picChg>
      </pc:sldChg>
      <pc:sldChg chg="addSp delSp modSp new del mod modClrScheme chgLayout">
        <pc:chgData name="Jessyca Derby" userId="1060fb34-3eb3-4c7c-a92e-2fcc06f32a0c" providerId="ADAL" clId="{C602DC5E-350A-4A28-BD8E-AA195C4ADC65}" dt="2024-09-23T14:23:54.316" v="179" actId="47"/>
        <pc:sldMkLst>
          <pc:docMk/>
          <pc:sldMk cId="232065433" sldId="304"/>
        </pc:sldMkLst>
        <pc:spChg chg="mod ord">
          <ac:chgData name="Jessyca Derby" userId="1060fb34-3eb3-4c7c-a92e-2fcc06f32a0c" providerId="ADAL" clId="{C602DC5E-350A-4A28-BD8E-AA195C4ADC65}" dt="2024-09-23T14:23:46.691" v="170" actId="700"/>
          <ac:spMkLst>
            <pc:docMk/>
            <pc:sldMk cId="232065433" sldId="304"/>
            <ac:spMk id="2" creationId="{47B01552-72F9-DE39-6AD1-942A3FDF6B20}"/>
          </ac:spMkLst>
        </pc:spChg>
        <pc:spChg chg="del">
          <ac:chgData name="Jessyca Derby" userId="1060fb34-3eb3-4c7c-a92e-2fcc06f32a0c" providerId="ADAL" clId="{C602DC5E-350A-4A28-BD8E-AA195C4ADC65}" dt="2024-09-23T14:23:46.691" v="170" actId="700"/>
          <ac:spMkLst>
            <pc:docMk/>
            <pc:sldMk cId="232065433" sldId="304"/>
            <ac:spMk id="3" creationId="{34E9E414-D4AB-7FDA-32BE-5644ED3D29CE}"/>
          </ac:spMkLst>
        </pc:spChg>
        <pc:spChg chg="del mod ord">
          <ac:chgData name="Jessyca Derby" userId="1060fb34-3eb3-4c7c-a92e-2fcc06f32a0c" providerId="ADAL" clId="{C602DC5E-350A-4A28-BD8E-AA195C4ADC65}" dt="2024-09-23T14:23:46.691" v="170" actId="700"/>
          <ac:spMkLst>
            <pc:docMk/>
            <pc:sldMk cId="232065433" sldId="304"/>
            <ac:spMk id="4" creationId="{D5EB44AD-FE1E-5CFB-71E6-473133BBB0B5}"/>
          </ac:spMkLst>
        </pc:spChg>
        <pc:spChg chg="add mod ord">
          <ac:chgData name="Jessyca Derby" userId="1060fb34-3eb3-4c7c-a92e-2fcc06f32a0c" providerId="ADAL" clId="{C602DC5E-350A-4A28-BD8E-AA195C4ADC65}" dt="2024-09-23T14:23:48.366" v="178" actId="20577"/>
          <ac:spMkLst>
            <pc:docMk/>
            <pc:sldMk cId="232065433" sldId="304"/>
            <ac:spMk id="5" creationId="{B9CCC8C8-FD8B-DC01-5A12-CCC617FDEF46}"/>
          </ac:spMkLst>
        </pc:spChg>
        <pc:spChg chg="add mod ord">
          <ac:chgData name="Jessyca Derby" userId="1060fb34-3eb3-4c7c-a92e-2fcc06f32a0c" providerId="ADAL" clId="{C602DC5E-350A-4A28-BD8E-AA195C4ADC65}" dt="2024-09-23T14:23:46.691" v="170" actId="700"/>
          <ac:spMkLst>
            <pc:docMk/>
            <pc:sldMk cId="232065433" sldId="304"/>
            <ac:spMk id="6" creationId="{2B2FF0A3-3BFB-2862-6668-C4C5F9AC8C73}"/>
          </ac:spMkLst>
        </pc:spChg>
      </pc:sldChg>
      <pc:sldChg chg="modSp add mod">
        <pc:chgData name="Jessyca Derby" userId="1060fb34-3eb3-4c7c-a92e-2fcc06f32a0c" providerId="ADAL" clId="{C602DC5E-350A-4A28-BD8E-AA195C4ADC65}" dt="2024-09-23T14:24:07.611" v="212" actId="122"/>
        <pc:sldMkLst>
          <pc:docMk/>
          <pc:sldMk cId="303081955" sldId="304"/>
        </pc:sldMkLst>
        <pc:spChg chg="mod">
          <ac:chgData name="Jessyca Derby" userId="1060fb34-3eb3-4c7c-a92e-2fcc06f32a0c" providerId="ADAL" clId="{C602DC5E-350A-4A28-BD8E-AA195C4ADC65}" dt="2024-09-23T14:23:58.721" v="191" actId="20577"/>
          <ac:spMkLst>
            <pc:docMk/>
            <pc:sldMk cId="303081955" sldId="304"/>
            <ac:spMk id="3" creationId="{D83B9554-5D91-1313-AD15-6EEAA5315F69}"/>
          </ac:spMkLst>
        </pc:spChg>
        <pc:spChg chg="mod">
          <ac:chgData name="Jessyca Derby" userId="1060fb34-3eb3-4c7c-a92e-2fcc06f32a0c" providerId="ADAL" clId="{C602DC5E-350A-4A28-BD8E-AA195C4ADC65}" dt="2024-09-23T14:24:07.611" v="212" actId="122"/>
          <ac:spMkLst>
            <pc:docMk/>
            <pc:sldMk cId="303081955" sldId="304"/>
            <ac:spMk id="5" creationId="{A08FD973-9BF9-B559-F012-C3964C139CDC}"/>
          </ac:spMkLst>
        </pc:spChg>
      </pc:sldChg>
      <pc:sldChg chg="addSp delSp modSp add mod">
        <pc:chgData name="Jessyca Derby" userId="1060fb34-3eb3-4c7c-a92e-2fcc06f32a0c" providerId="ADAL" clId="{C602DC5E-350A-4A28-BD8E-AA195C4ADC65}" dt="2024-09-23T20:36:24.202" v="3916" actId="20577"/>
        <pc:sldMkLst>
          <pc:docMk/>
          <pc:sldMk cId="1553807973" sldId="305"/>
        </pc:sldMkLst>
        <pc:spChg chg="del mod">
          <ac:chgData name="Jessyca Derby" userId="1060fb34-3eb3-4c7c-a92e-2fcc06f32a0c" providerId="ADAL" clId="{C602DC5E-350A-4A28-BD8E-AA195C4ADC65}" dt="2024-09-23T19:24:24.306" v="2557" actId="478"/>
          <ac:spMkLst>
            <pc:docMk/>
            <pc:sldMk cId="1553807973" sldId="305"/>
            <ac:spMk id="4" creationId="{00F6DD53-EA9E-EFDF-B508-889909292015}"/>
          </ac:spMkLst>
        </pc:spChg>
        <pc:spChg chg="add del mod">
          <ac:chgData name="Jessyca Derby" userId="1060fb34-3eb3-4c7c-a92e-2fcc06f32a0c" providerId="ADAL" clId="{C602DC5E-350A-4A28-BD8E-AA195C4ADC65}" dt="2024-09-23T19:24:28.213" v="2558" actId="478"/>
          <ac:spMkLst>
            <pc:docMk/>
            <pc:sldMk cId="1553807973" sldId="305"/>
            <ac:spMk id="6" creationId="{064780D8-2A21-6ACA-18BA-4B52C75FBB6D}"/>
          </ac:spMkLst>
        </pc:spChg>
        <pc:spChg chg="mod">
          <ac:chgData name="Jessyca Derby" userId="1060fb34-3eb3-4c7c-a92e-2fcc06f32a0c" providerId="ADAL" clId="{C602DC5E-350A-4A28-BD8E-AA195C4ADC65}" dt="2024-09-23T20:34:53.407" v="3888" actId="2711"/>
          <ac:spMkLst>
            <pc:docMk/>
            <pc:sldMk cId="1553807973" sldId="305"/>
            <ac:spMk id="11" creationId="{1F969C9C-56D4-1313-F9E3-ECD3AF6FD1BB}"/>
          </ac:spMkLst>
        </pc:spChg>
        <pc:spChg chg="del">
          <ac:chgData name="Jessyca Derby" userId="1060fb34-3eb3-4c7c-a92e-2fcc06f32a0c" providerId="ADAL" clId="{C602DC5E-350A-4A28-BD8E-AA195C4ADC65}" dt="2024-09-23T19:24:08.870" v="2550" actId="478"/>
          <ac:spMkLst>
            <pc:docMk/>
            <pc:sldMk cId="1553807973" sldId="305"/>
            <ac:spMk id="12" creationId="{7A900F19-C40B-333E-F1D7-9087ED447753}"/>
          </ac:spMkLst>
        </pc:spChg>
        <pc:spChg chg="del">
          <ac:chgData name="Jessyca Derby" userId="1060fb34-3eb3-4c7c-a92e-2fcc06f32a0c" providerId="ADAL" clId="{C602DC5E-350A-4A28-BD8E-AA195C4ADC65}" dt="2024-09-23T19:24:08.870" v="2550" actId="478"/>
          <ac:spMkLst>
            <pc:docMk/>
            <pc:sldMk cId="1553807973" sldId="305"/>
            <ac:spMk id="13" creationId="{A3A298AE-6AB5-7AD9-12AE-442849443EC0}"/>
          </ac:spMkLst>
        </pc:spChg>
        <pc:spChg chg="del">
          <ac:chgData name="Jessyca Derby" userId="1060fb34-3eb3-4c7c-a92e-2fcc06f32a0c" providerId="ADAL" clId="{C602DC5E-350A-4A28-BD8E-AA195C4ADC65}" dt="2024-09-23T19:24:08.870" v="2550" actId="478"/>
          <ac:spMkLst>
            <pc:docMk/>
            <pc:sldMk cId="1553807973" sldId="305"/>
            <ac:spMk id="14" creationId="{FF066A21-8184-0C55-BD0A-791FA1EFAE8C}"/>
          </ac:spMkLst>
        </pc:spChg>
        <pc:spChg chg="mod">
          <ac:chgData name="Jessyca Derby" userId="1060fb34-3eb3-4c7c-a92e-2fcc06f32a0c" providerId="ADAL" clId="{C602DC5E-350A-4A28-BD8E-AA195C4ADC65}" dt="2024-09-23T20:34:53.407" v="3888" actId="2711"/>
          <ac:spMkLst>
            <pc:docMk/>
            <pc:sldMk cId="1553807973" sldId="305"/>
            <ac:spMk id="15" creationId="{8006BA0C-7203-A114-B20B-E395BF06F34C}"/>
          </ac:spMkLst>
        </pc:spChg>
        <pc:spChg chg="mod">
          <ac:chgData name="Jessyca Derby" userId="1060fb34-3eb3-4c7c-a92e-2fcc06f32a0c" providerId="ADAL" clId="{C602DC5E-350A-4A28-BD8E-AA195C4ADC65}" dt="2024-09-23T20:34:53.407" v="3888" actId="2711"/>
          <ac:spMkLst>
            <pc:docMk/>
            <pc:sldMk cId="1553807973" sldId="305"/>
            <ac:spMk id="16" creationId="{8C474694-CE77-95C0-28ED-50AD8498AAC0}"/>
          </ac:spMkLst>
        </pc:spChg>
        <pc:spChg chg="mod">
          <ac:chgData name="Jessyca Derby" userId="1060fb34-3eb3-4c7c-a92e-2fcc06f32a0c" providerId="ADAL" clId="{C602DC5E-350A-4A28-BD8E-AA195C4ADC65}" dt="2024-09-23T20:34:53.407" v="3888" actId="2711"/>
          <ac:spMkLst>
            <pc:docMk/>
            <pc:sldMk cId="1553807973" sldId="305"/>
            <ac:spMk id="17" creationId="{323F7C41-C73D-D39A-23D8-4AD402655657}"/>
          </ac:spMkLst>
        </pc:spChg>
        <pc:spChg chg="mod">
          <ac:chgData name="Jessyca Derby" userId="1060fb34-3eb3-4c7c-a92e-2fcc06f32a0c" providerId="ADAL" clId="{C602DC5E-350A-4A28-BD8E-AA195C4ADC65}" dt="2024-09-23T20:36:03.278" v="3900" actId="403"/>
          <ac:spMkLst>
            <pc:docMk/>
            <pc:sldMk cId="1553807973" sldId="305"/>
            <ac:spMk id="18" creationId="{4B417B8E-A589-2CA0-81E4-0FA32B5DF1DC}"/>
          </ac:spMkLst>
        </pc:spChg>
        <pc:spChg chg="mod">
          <ac:chgData name="Jessyca Derby" userId="1060fb34-3eb3-4c7c-a92e-2fcc06f32a0c" providerId="ADAL" clId="{C602DC5E-350A-4A28-BD8E-AA195C4ADC65}" dt="2024-09-23T20:34:53.407" v="3888" actId="2711"/>
          <ac:spMkLst>
            <pc:docMk/>
            <pc:sldMk cId="1553807973" sldId="305"/>
            <ac:spMk id="20" creationId="{9D2EB992-9BAB-044C-6491-69B706293A6F}"/>
          </ac:spMkLst>
        </pc:spChg>
        <pc:spChg chg="mod">
          <ac:chgData name="Jessyca Derby" userId="1060fb34-3eb3-4c7c-a92e-2fcc06f32a0c" providerId="ADAL" clId="{C602DC5E-350A-4A28-BD8E-AA195C4ADC65}" dt="2024-09-23T20:34:53.407" v="3888" actId="2711"/>
          <ac:spMkLst>
            <pc:docMk/>
            <pc:sldMk cId="1553807973" sldId="305"/>
            <ac:spMk id="21" creationId="{25399DB6-1374-9C6F-D185-1C0A47BEAD1D}"/>
          </ac:spMkLst>
        </pc:spChg>
        <pc:spChg chg="mod">
          <ac:chgData name="Jessyca Derby" userId="1060fb34-3eb3-4c7c-a92e-2fcc06f32a0c" providerId="ADAL" clId="{C602DC5E-350A-4A28-BD8E-AA195C4ADC65}" dt="2024-09-23T20:34:53.407" v="3888" actId="2711"/>
          <ac:spMkLst>
            <pc:docMk/>
            <pc:sldMk cId="1553807973" sldId="305"/>
            <ac:spMk id="22" creationId="{45CD0448-F1DA-9C29-1C51-DBB83C17DE51}"/>
          </ac:spMkLst>
        </pc:spChg>
        <pc:spChg chg="mod">
          <ac:chgData name="Jessyca Derby" userId="1060fb34-3eb3-4c7c-a92e-2fcc06f32a0c" providerId="ADAL" clId="{C602DC5E-350A-4A28-BD8E-AA195C4ADC65}" dt="2024-09-23T20:34:53.407" v="3888" actId="2711"/>
          <ac:spMkLst>
            <pc:docMk/>
            <pc:sldMk cId="1553807973" sldId="305"/>
            <ac:spMk id="23" creationId="{3B17A40D-8281-8AF6-73EA-1EE990D8FB76}"/>
          </ac:spMkLst>
        </pc:spChg>
        <pc:spChg chg="mod">
          <ac:chgData name="Jessyca Derby" userId="1060fb34-3eb3-4c7c-a92e-2fcc06f32a0c" providerId="ADAL" clId="{C602DC5E-350A-4A28-BD8E-AA195C4ADC65}" dt="2024-09-23T20:36:06.198" v="3901" actId="403"/>
          <ac:spMkLst>
            <pc:docMk/>
            <pc:sldMk cId="1553807973" sldId="305"/>
            <ac:spMk id="24" creationId="{8B36EA06-3F70-9E67-034A-93F19C551C56}"/>
          </ac:spMkLst>
        </pc:spChg>
        <pc:spChg chg="mod">
          <ac:chgData name="Jessyca Derby" userId="1060fb34-3eb3-4c7c-a92e-2fcc06f32a0c" providerId="ADAL" clId="{C602DC5E-350A-4A28-BD8E-AA195C4ADC65}" dt="2024-09-23T20:34:53.407" v="3888" actId="2711"/>
          <ac:spMkLst>
            <pc:docMk/>
            <pc:sldMk cId="1553807973" sldId="305"/>
            <ac:spMk id="26" creationId="{D1E45869-B7E7-1255-176F-A1C6655F9C89}"/>
          </ac:spMkLst>
        </pc:spChg>
        <pc:spChg chg="mod">
          <ac:chgData name="Jessyca Derby" userId="1060fb34-3eb3-4c7c-a92e-2fcc06f32a0c" providerId="ADAL" clId="{C602DC5E-350A-4A28-BD8E-AA195C4ADC65}" dt="2024-09-23T20:34:53.407" v="3888" actId="2711"/>
          <ac:spMkLst>
            <pc:docMk/>
            <pc:sldMk cId="1553807973" sldId="305"/>
            <ac:spMk id="27" creationId="{0DB796BB-4043-9159-828E-4BC5CA147C4F}"/>
          </ac:spMkLst>
        </pc:spChg>
        <pc:spChg chg="mod">
          <ac:chgData name="Jessyca Derby" userId="1060fb34-3eb3-4c7c-a92e-2fcc06f32a0c" providerId="ADAL" clId="{C602DC5E-350A-4A28-BD8E-AA195C4ADC65}" dt="2024-09-23T20:34:53.407" v="3888" actId="2711"/>
          <ac:spMkLst>
            <pc:docMk/>
            <pc:sldMk cId="1553807973" sldId="305"/>
            <ac:spMk id="28" creationId="{64975EDA-EF3F-8C1A-87C3-E026DBF9CDFE}"/>
          </ac:spMkLst>
        </pc:spChg>
        <pc:spChg chg="mod">
          <ac:chgData name="Jessyca Derby" userId="1060fb34-3eb3-4c7c-a92e-2fcc06f32a0c" providerId="ADAL" clId="{C602DC5E-350A-4A28-BD8E-AA195C4ADC65}" dt="2024-09-23T20:34:53.407" v="3888" actId="2711"/>
          <ac:spMkLst>
            <pc:docMk/>
            <pc:sldMk cId="1553807973" sldId="305"/>
            <ac:spMk id="29" creationId="{0CDDFA2B-5B08-1504-A6E8-1071D2F66393}"/>
          </ac:spMkLst>
        </pc:spChg>
        <pc:spChg chg="mod">
          <ac:chgData name="Jessyca Derby" userId="1060fb34-3eb3-4c7c-a92e-2fcc06f32a0c" providerId="ADAL" clId="{C602DC5E-350A-4A28-BD8E-AA195C4ADC65}" dt="2024-09-23T20:35:53.613" v="3897" actId="20577"/>
          <ac:spMkLst>
            <pc:docMk/>
            <pc:sldMk cId="1553807973" sldId="305"/>
            <ac:spMk id="30" creationId="{C1E64FFA-B5FF-E8B1-8673-D1B95BB3CF0A}"/>
          </ac:spMkLst>
        </pc:spChg>
        <pc:spChg chg="mod">
          <ac:chgData name="Jessyca Derby" userId="1060fb34-3eb3-4c7c-a92e-2fcc06f32a0c" providerId="ADAL" clId="{C602DC5E-350A-4A28-BD8E-AA195C4ADC65}" dt="2024-09-23T20:34:53.407" v="3888" actId="2711"/>
          <ac:spMkLst>
            <pc:docMk/>
            <pc:sldMk cId="1553807973" sldId="305"/>
            <ac:spMk id="32" creationId="{815CEF7B-A0C7-D88C-0AAD-5D710FDC47E5}"/>
          </ac:spMkLst>
        </pc:spChg>
        <pc:spChg chg="mod">
          <ac:chgData name="Jessyca Derby" userId="1060fb34-3eb3-4c7c-a92e-2fcc06f32a0c" providerId="ADAL" clId="{C602DC5E-350A-4A28-BD8E-AA195C4ADC65}" dt="2024-09-23T20:34:53.407" v="3888" actId="2711"/>
          <ac:spMkLst>
            <pc:docMk/>
            <pc:sldMk cId="1553807973" sldId="305"/>
            <ac:spMk id="33" creationId="{45964683-9ED1-D493-02AA-B236B27D9426}"/>
          </ac:spMkLst>
        </pc:spChg>
        <pc:spChg chg="mod">
          <ac:chgData name="Jessyca Derby" userId="1060fb34-3eb3-4c7c-a92e-2fcc06f32a0c" providerId="ADAL" clId="{C602DC5E-350A-4A28-BD8E-AA195C4ADC65}" dt="2024-09-23T20:34:53.407" v="3888" actId="2711"/>
          <ac:spMkLst>
            <pc:docMk/>
            <pc:sldMk cId="1553807973" sldId="305"/>
            <ac:spMk id="34" creationId="{CB0B1FDB-019F-74B4-8AAB-C4176D942A0C}"/>
          </ac:spMkLst>
        </pc:spChg>
        <pc:spChg chg="mod">
          <ac:chgData name="Jessyca Derby" userId="1060fb34-3eb3-4c7c-a92e-2fcc06f32a0c" providerId="ADAL" clId="{C602DC5E-350A-4A28-BD8E-AA195C4ADC65}" dt="2024-09-23T20:34:53.407" v="3888" actId="2711"/>
          <ac:spMkLst>
            <pc:docMk/>
            <pc:sldMk cId="1553807973" sldId="305"/>
            <ac:spMk id="35" creationId="{C0D3AC16-E411-6535-C47B-DC7EDD2E554A}"/>
          </ac:spMkLst>
        </pc:spChg>
        <pc:spChg chg="mod">
          <ac:chgData name="Jessyca Derby" userId="1060fb34-3eb3-4c7c-a92e-2fcc06f32a0c" providerId="ADAL" clId="{C602DC5E-350A-4A28-BD8E-AA195C4ADC65}" dt="2024-09-23T20:35:37.353" v="3893" actId="403"/>
          <ac:spMkLst>
            <pc:docMk/>
            <pc:sldMk cId="1553807973" sldId="305"/>
            <ac:spMk id="36" creationId="{B1FA91CD-251A-9E08-4821-06F86E226023}"/>
          </ac:spMkLst>
        </pc:spChg>
        <pc:spChg chg="add mod">
          <ac:chgData name="Jessyca Derby" userId="1060fb34-3eb3-4c7c-a92e-2fcc06f32a0c" providerId="ADAL" clId="{C602DC5E-350A-4A28-BD8E-AA195C4ADC65}" dt="2024-09-23T20:36:14.956" v="3903" actId="403"/>
          <ac:spMkLst>
            <pc:docMk/>
            <pc:sldMk cId="1553807973" sldId="305"/>
            <ac:spMk id="40" creationId="{EB32AAAD-8B04-3420-1375-CAAFF535C4C6}"/>
          </ac:spMkLst>
        </pc:spChg>
        <pc:spChg chg="add mod">
          <ac:chgData name="Jessyca Derby" userId="1060fb34-3eb3-4c7c-a92e-2fcc06f32a0c" providerId="ADAL" clId="{C602DC5E-350A-4A28-BD8E-AA195C4ADC65}" dt="2024-09-23T20:36:24.202" v="3916" actId="20577"/>
          <ac:spMkLst>
            <pc:docMk/>
            <pc:sldMk cId="1553807973" sldId="305"/>
            <ac:spMk id="41" creationId="{5B6AEE34-ADF5-EB4C-DF0C-C9FABF6ECC0F}"/>
          </ac:spMkLst>
        </pc:spChg>
        <pc:spChg chg="add mod">
          <ac:chgData name="Jessyca Derby" userId="1060fb34-3eb3-4c7c-a92e-2fcc06f32a0c" providerId="ADAL" clId="{C602DC5E-350A-4A28-BD8E-AA195C4ADC65}" dt="2024-09-23T20:36:14.956" v="3903" actId="403"/>
          <ac:spMkLst>
            <pc:docMk/>
            <pc:sldMk cId="1553807973" sldId="305"/>
            <ac:spMk id="42" creationId="{0150B4F0-1422-0D44-16FA-E3AAE7E86C03}"/>
          </ac:spMkLst>
        </pc:spChg>
        <pc:spChg chg="add mod">
          <ac:chgData name="Jessyca Derby" userId="1060fb34-3eb3-4c7c-a92e-2fcc06f32a0c" providerId="ADAL" clId="{C602DC5E-350A-4A28-BD8E-AA195C4ADC65}" dt="2024-09-23T20:36:14.956" v="3903" actId="403"/>
          <ac:spMkLst>
            <pc:docMk/>
            <pc:sldMk cId="1553807973" sldId="305"/>
            <ac:spMk id="43" creationId="{EE2F7DFC-9862-15DC-6F35-C2E29FF611FA}"/>
          </ac:spMkLst>
        </pc:spChg>
        <pc:grpChg chg="add mod">
          <ac:chgData name="Jessyca Derby" userId="1060fb34-3eb3-4c7c-a92e-2fcc06f32a0c" providerId="ADAL" clId="{C602DC5E-350A-4A28-BD8E-AA195C4ADC65}" dt="2024-09-23T19:29:02.115" v="3134" actId="1035"/>
          <ac:grpSpMkLst>
            <pc:docMk/>
            <pc:sldMk cId="1553807973" sldId="305"/>
            <ac:grpSpMk id="7" creationId="{B6926C79-5B91-0299-7406-32BB3766E89D}"/>
          </ac:grpSpMkLst>
        </pc:grpChg>
        <pc:grpChg chg="add mod">
          <ac:chgData name="Jessyca Derby" userId="1060fb34-3eb3-4c7c-a92e-2fcc06f32a0c" providerId="ADAL" clId="{C602DC5E-350A-4A28-BD8E-AA195C4ADC65}" dt="2024-09-23T19:29:02.115" v="3134" actId="1035"/>
          <ac:grpSpMkLst>
            <pc:docMk/>
            <pc:sldMk cId="1553807973" sldId="305"/>
            <ac:grpSpMk id="19" creationId="{F15B8EBF-B431-5E36-322B-FA0B2CA49C40}"/>
          </ac:grpSpMkLst>
        </pc:grpChg>
        <pc:grpChg chg="add mod">
          <ac:chgData name="Jessyca Derby" userId="1060fb34-3eb3-4c7c-a92e-2fcc06f32a0c" providerId="ADAL" clId="{C602DC5E-350A-4A28-BD8E-AA195C4ADC65}" dt="2024-09-23T19:29:02.115" v="3134" actId="1035"/>
          <ac:grpSpMkLst>
            <pc:docMk/>
            <pc:sldMk cId="1553807973" sldId="305"/>
            <ac:grpSpMk id="25" creationId="{5820DD70-0031-1969-6325-597B1B4F9271}"/>
          </ac:grpSpMkLst>
        </pc:grpChg>
        <pc:grpChg chg="add mod">
          <ac:chgData name="Jessyca Derby" userId="1060fb34-3eb3-4c7c-a92e-2fcc06f32a0c" providerId="ADAL" clId="{C602DC5E-350A-4A28-BD8E-AA195C4ADC65}" dt="2024-09-23T19:29:02.115" v="3134" actId="1035"/>
          <ac:grpSpMkLst>
            <pc:docMk/>
            <pc:sldMk cId="1553807973" sldId="305"/>
            <ac:grpSpMk id="31" creationId="{BCD7F155-B871-6377-0A41-AD079F50B5D2}"/>
          </ac:grpSpMkLst>
        </pc:grpChg>
        <pc:picChg chg="del">
          <ac:chgData name="Jessyca Derby" userId="1060fb34-3eb3-4c7c-a92e-2fcc06f32a0c" providerId="ADAL" clId="{C602DC5E-350A-4A28-BD8E-AA195C4ADC65}" dt="2024-09-23T19:24:08.870" v="2550" actId="478"/>
          <ac:picMkLst>
            <pc:docMk/>
            <pc:sldMk cId="1553807973" sldId="305"/>
            <ac:picMk id="8" creationId="{66829F3B-9292-4682-1030-AC754739A021}"/>
          </ac:picMkLst>
        </pc:picChg>
        <pc:picChg chg="del">
          <ac:chgData name="Jessyca Derby" userId="1060fb34-3eb3-4c7c-a92e-2fcc06f32a0c" providerId="ADAL" clId="{C602DC5E-350A-4A28-BD8E-AA195C4ADC65}" dt="2024-09-23T19:24:08.870" v="2550" actId="478"/>
          <ac:picMkLst>
            <pc:docMk/>
            <pc:sldMk cId="1553807973" sldId="305"/>
            <ac:picMk id="9" creationId="{93A0A2DA-28DA-F87B-A408-6E52C65827E1}"/>
          </ac:picMkLst>
        </pc:picChg>
        <pc:picChg chg="del">
          <ac:chgData name="Jessyca Derby" userId="1060fb34-3eb3-4c7c-a92e-2fcc06f32a0c" providerId="ADAL" clId="{C602DC5E-350A-4A28-BD8E-AA195C4ADC65}" dt="2024-09-23T19:24:08.870" v="2550" actId="478"/>
          <ac:picMkLst>
            <pc:docMk/>
            <pc:sldMk cId="1553807973" sldId="305"/>
            <ac:picMk id="10" creationId="{3BB08B32-368D-2689-6585-A1FCFEBEC883}"/>
          </ac:picMkLst>
        </pc:picChg>
        <pc:cxnChg chg="add mod">
          <ac:chgData name="Jessyca Derby" userId="1060fb34-3eb3-4c7c-a92e-2fcc06f32a0c" providerId="ADAL" clId="{C602DC5E-350A-4A28-BD8E-AA195C4ADC65}" dt="2024-09-23T19:29:02.115" v="3134" actId="1035"/>
          <ac:cxnSpMkLst>
            <pc:docMk/>
            <pc:sldMk cId="1553807973" sldId="305"/>
            <ac:cxnSpMk id="37" creationId="{306C1CA9-424E-75F4-DD44-9CAC759D7BED}"/>
          </ac:cxnSpMkLst>
        </pc:cxnChg>
        <pc:cxnChg chg="add mod">
          <ac:chgData name="Jessyca Derby" userId="1060fb34-3eb3-4c7c-a92e-2fcc06f32a0c" providerId="ADAL" clId="{C602DC5E-350A-4A28-BD8E-AA195C4ADC65}" dt="2024-09-23T19:29:02.115" v="3134" actId="1035"/>
          <ac:cxnSpMkLst>
            <pc:docMk/>
            <pc:sldMk cId="1553807973" sldId="305"/>
            <ac:cxnSpMk id="38" creationId="{BF2FA611-AFC9-0335-4229-A3B08A4E7BB8}"/>
          </ac:cxnSpMkLst>
        </pc:cxnChg>
        <pc:cxnChg chg="add mod">
          <ac:chgData name="Jessyca Derby" userId="1060fb34-3eb3-4c7c-a92e-2fcc06f32a0c" providerId="ADAL" clId="{C602DC5E-350A-4A28-BD8E-AA195C4ADC65}" dt="2024-09-23T19:29:02.115" v="3134" actId="1035"/>
          <ac:cxnSpMkLst>
            <pc:docMk/>
            <pc:sldMk cId="1553807973" sldId="305"/>
            <ac:cxnSpMk id="39" creationId="{265A42D6-42BE-D343-5349-298C65BD1A80}"/>
          </ac:cxnSpMkLst>
        </pc:cxnChg>
      </pc:sldChg>
      <pc:sldChg chg="delSp modSp add mod">
        <pc:chgData name="Jessyca Derby" userId="1060fb34-3eb3-4c7c-a92e-2fcc06f32a0c" providerId="ADAL" clId="{C602DC5E-350A-4A28-BD8E-AA195C4ADC65}" dt="2024-10-05T17:17:45.453" v="6507" actId="1038"/>
        <pc:sldMkLst>
          <pc:docMk/>
          <pc:sldMk cId="1911114406" sldId="306"/>
        </pc:sldMkLst>
        <pc:graphicFrameChg chg="mod modGraphic">
          <ac:chgData name="Jessyca Derby" userId="1060fb34-3eb3-4c7c-a92e-2fcc06f32a0c" providerId="ADAL" clId="{C602DC5E-350A-4A28-BD8E-AA195C4ADC65}" dt="2024-10-05T17:17:37.582" v="6497" actId="14734"/>
          <ac:graphicFrameMkLst>
            <pc:docMk/>
            <pc:sldMk cId="1911114406" sldId="306"/>
            <ac:graphicFrameMk id="15" creationId="{E0B01875-8F6F-5898-6E44-66500E369D96}"/>
          </ac:graphicFrameMkLst>
        </pc:graphicFrameChg>
        <pc:picChg chg="mod">
          <ac:chgData name="Jessyca Derby" userId="1060fb34-3eb3-4c7c-a92e-2fcc06f32a0c" providerId="ADAL" clId="{C602DC5E-350A-4A28-BD8E-AA195C4ADC65}" dt="2024-10-05T17:17:45.453" v="6507" actId="1038"/>
          <ac:picMkLst>
            <pc:docMk/>
            <pc:sldMk cId="1911114406" sldId="306"/>
            <ac:picMk id="1026" creationId="{D3EFA490-62C8-AE56-A632-897F31F849C3}"/>
          </ac:picMkLst>
        </pc:picChg>
        <pc:picChg chg="mod">
          <ac:chgData name="Jessyca Derby" userId="1060fb34-3eb3-4c7c-a92e-2fcc06f32a0c" providerId="ADAL" clId="{C602DC5E-350A-4A28-BD8E-AA195C4ADC65}" dt="2024-10-05T17:17:45.453" v="6507" actId="1038"/>
          <ac:picMkLst>
            <pc:docMk/>
            <pc:sldMk cId="1911114406" sldId="306"/>
            <ac:picMk id="1027" creationId="{AE536AC6-0B85-C10D-CBD8-AB9E58AFE6AC}"/>
          </ac:picMkLst>
        </pc:picChg>
        <pc:picChg chg="mod">
          <ac:chgData name="Jessyca Derby" userId="1060fb34-3eb3-4c7c-a92e-2fcc06f32a0c" providerId="ADAL" clId="{C602DC5E-350A-4A28-BD8E-AA195C4ADC65}" dt="2024-10-05T17:17:45.453" v="6507" actId="1038"/>
          <ac:picMkLst>
            <pc:docMk/>
            <pc:sldMk cId="1911114406" sldId="306"/>
            <ac:picMk id="1028" creationId="{C25D98B4-BD1A-1876-F8DD-3960950429B4}"/>
          </ac:picMkLst>
        </pc:picChg>
        <pc:picChg chg="del">
          <ac:chgData name="Jessyca Derby" userId="1060fb34-3eb3-4c7c-a92e-2fcc06f32a0c" providerId="ADAL" clId="{C602DC5E-350A-4A28-BD8E-AA195C4ADC65}" dt="2024-10-05T17:16:35.590" v="6474" actId="478"/>
          <ac:picMkLst>
            <pc:docMk/>
            <pc:sldMk cId="1911114406" sldId="306"/>
            <ac:picMk id="1030" creationId="{E97ABCF5-2E89-8080-A76C-7B8511B14832}"/>
          </ac:picMkLst>
        </pc:picChg>
        <pc:picChg chg="del">
          <ac:chgData name="Jessyca Derby" userId="1060fb34-3eb3-4c7c-a92e-2fcc06f32a0c" providerId="ADAL" clId="{C602DC5E-350A-4A28-BD8E-AA195C4ADC65}" dt="2024-10-05T17:16:34.943" v="6473" actId="478"/>
          <ac:picMkLst>
            <pc:docMk/>
            <pc:sldMk cId="1911114406" sldId="306"/>
            <ac:picMk id="1031" creationId="{F3F71FE3-E2BF-F529-63F3-0B5E37EC9120}"/>
          </ac:picMkLst>
        </pc:picChg>
        <pc:picChg chg="del">
          <ac:chgData name="Jessyca Derby" userId="1060fb34-3eb3-4c7c-a92e-2fcc06f32a0c" providerId="ADAL" clId="{C602DC5E-350A-4A28-BD8E-AA195C4ADC65}" dt="2024-10-05T17:16:34.266" v="6472" actId="478"/>
          <ac:picMkLst>
            <pc:docMk/>
            <pc:sldMk cId="1911114406" sldId="306"/>
            <ac:picMk id="1032" creationId="{80A572CB-9ED8-ACCD-FDC6-D1DA20B2B7B7}"/>
          </ac:picMkLst>
        </pc:picChg>
        <pc:picChg chg="mod">
          <ac:chgData name="Jessyca Derby" userId="1060fb34-3eb3-4c7c-a92e-2fcc06f32a0c" providerId="ADAL" clId="{C602DC5E-350A-4A28-BD8E-AA195C4ADC65}" dt="2024-10-05T17:17:45.453" v="6507" actId="1038"/>
          <ac:picMkLst>
            <pc:docMk/>
            <pc:sldMk cId="1911114406" sldId="306"/>
            <ac:picMk id="1033" creationId="{6E5D57D8-6C9E-1EAC-C8D4-BB53D957618A}"/>
          </ac:picMkLst>
        </pc:picChg>
        <pc:picChg chg="del">
          <ac:chgData name="Jessyca Derby" userId="1060fb34-3eb3-4c7c-a92e-2fcc06f32a0c" providerId="ADAL" clId="{C602DC5E-350A-4A28-BD8E-AA195C4ADC65}" dt="2024-10-05T17:16:33.731" v="6471" actId="478"/>
          <ac:picMkLst>
            <pc:docMk/>
            <pc:sldMk cId="1911114406" sldId="306"/>
            <ac:picMk id="1034" creationId="{811A47B9-7D66-53E6-72E1-B97EC4537D75}"/>
          </ac:picMkLst>
        </pc:picChg>
        <pc:picChg chg="mod">
          <ac:chgData name="Jessyca Derby" userId="1060fb34-3eb3-4c7c-a92e-2fcc06f32a0c" providerId="ADAL" clId="{C602DC5E-350A-4A28-BD8E-AA195C4ADC65}" dt="2024-10-05T17:17:45.453" v="6507" actId="1038"/>
          <ac:picMkLst>
            <pc:docMk/>
            <pc:sldMk cId="1911114406" sldId="306"/>
            <ac:picMk id="1035" creationId="{9EC4F3C2-75B0-3964-B475-632E8C1A87CB}"/>
          </ac:picMkLst>
        </pc:picChg>
        <pc:picChg chg="del">
          <ac:chgData name="Jessyca Derby" userId="1060fb34-3eb3-4c7c-a92e-2fcc06f32a0c" providerId="ADAL" clId="{C602DC5E-350A-4A28-BD8E-AA195C4ADC65}" dt="2024-10-05T17:16:33.202" v="6470" actId="478"/>
          <ac:picMkLst>
            <pc:docMk/>
            <pc:sldMk cId="1911114406" sldId="306"/>
            <ac:picMk id="1036" creationId="{338B68EE-6B20-A407-B159-9370E5B39B0F}"/>
          </ac:picMkLst>
        </pc:picChg>
        <pc:picChg chg="mod">
          <ac:chgData name="Jessyca Derby" userId="1060fb34-3eb3-4c7c-a92e-2fcc06f32a0c" providerId="ADAL" clId="{C602DC5E-350A-4A28-BD8E-AA195C4ADC65}" dt="2024-10-05T17:17:45.453" v="6507" actId="1038"/>
          <ac:picMkLst>
            <pc:docMk/>
            <pc:sldMk cId="1911114406" sldId="306"/>
            <ac:picMk id="1037" creationId="{D823AA94-3101-E742-01FB-9BE27D627FB2}"/>
          </ac:picMkLst>
        </pc:picChg>
        <pc:picChg chg="del">
          <ac:chgData name="Jessyca Derby" userId="1060fb34-3eb3-4c7c-a92e-2fcc06f32a0c" providerId="ADAL" clId="{C602DC5E-350A-4A28-BD8E-AA195C4ADC65}" dt="2024-10-05T17:16:32.435" v="6469" actId="478"/>
          <ac:picMkLst>
            <pc:docMk/>
            <pc:sldMk cId="1911114406" sldId="306"/>
            <ac:picMk id="1038" creationId="{8743D0D2-6067-47E8-0DCF-A1856C21AC72}"/>
          </ac:picMkLst>
        </pc:picChg>
      </pc:sldChg>
      <pc:sldChg chg="addSp delSp modSp add mod">
        <pc:chgData name="Jessyca Derby" userId="1060fb34-3eb3-4c7c-a92e-2fcc06f32a0c" providerId="ADAL" clId="{C602DC5E-350A-4A28-BD8E-AA195C4ADC65}" dt="2024-10-05T17:20:56.892" v="6651" actId="1076"/>
        <pc:sldMkLst>
          <pc:docMk/>
          <pc:sldMk cId="107640011" sldId="307"/>
        </pc:sldMkLst>
        <pc:graphicFrameChg chg="add del mod">
          <ac:chgData name="Jessyca Derby" userId="1060fb34-3eb3-4c7c-a92e-2fcc06f32a0c" providerId="ADAL" clId="{C602DC5E-350A-4A28-BD8E-AA195C4ADC65}" dt="2024-10-05T17:20:25.656" v="6571" actId="478"/>
          <ac:graphicFrameMkLst>
            <pc:docMk/>
            <pc:sldMk cId="107640011" sldId="307"/>
            <ac:graphicFrameMk id="4" creationId="{CD31E4ED-665F-B2BC-FF9F-A474658914DA}"/>
          </ac:graphicFrameMkLst>
        </pc:graphicFrameChg>
        <pc:graphicFrameChg chg="mod modGraphic">
          <ac:chgData name="Jessyca Derby" userId="1060fb34-3eb3-4c7c-a92e-2fcc06f32a0c" providerId="ADAL" clId="{C602DC5E-350A-4A28-BD8E-AA195C4ADC65}" dt="2024-10-05T17:20:18.284" v="6570" actId="14100"/>
          <ac:graphicFrameMkLst>
            <pc:docMk/>
            <pc:sldMk cId="107640011" sldId="307"/>
            <ac:graphicFrameMk id="15" creationId="{E0B01875-8F6F-5898-6E44-66500E369D96}"/>
          </ac:graphicFrameMkLst>
        </pc:graphicFrameChg>
        <pc:picChg chg="del">
          <ac:chgData name="Jessyca Derby" userId="1060fb34-3eb3-4c7c-a92e-2fcc06f32a0c" providerId="ADAL" clId="{C602DC5E-350A-4A28-BD8E-AA195C4ADC65}" dt="2024-10-05T17:18:00.235" v="6509" actId="478"/>
          <ac:picMkLst>
            <pc:docMk/>
            <pc:sldMk cId="107640011" sldId="307"/>
            <ac:picMk id="1026" creationId="{D3EFA490-62C8-AE56-A632-897F31F849C3}"/>
          </ac:picMkLst>
        </pc:picChg>
        <pc:picChg chg="del">
          <ac:chgData name="Jessyca Derby" userId="1060fb34-3eb3-4c7c-a92e-2fcc06f32a0c" providerId="ADAL" clId="{C602DC5E-350A-4A28-BD8E-AA195C4ADC65}" dt="2024-10-05T17:18:01.160" v="6510" actId="478"/>
          <ac:picMkLst>
            <pc:docMk/>
            <pc:sldMk cId="107640011" sldId="307"/>
            <ac:picMk id="1027" creationId="{AE536AC6-0B85-C10D-CBD8-AB9E58AFE6AC}"/>
          </ac:picMkLst>
        </pc:picChg>
        <pc:picChg chg="del">
          <ac:chgData name="Jessyca Derby" userId="1060fb34-3eb3-4c7c-a92e-2fcc06f32a0c" providerId="ADAL" clId="{C602DC5E-350A-4A28-BD8E-AA195C4ADC65}" dt="2024-10-05T17:18:01.717" v="6511" actId="478"/>
          <ac:picMkLst>
            <pc:docMk/>
            <pc:sldMk cId="107640011" sldId="307"/>
            <ac:picMk id="1028" creationId="{C25D98B4-BD1A-1876-F8DD-3960950429B4}"/>
          </ac:picMkLst>
        </pc:picChg>
        <pc:picChg chg="mod">
          <ac:chgData name="Jessyca Derby" userId="1060fb34-3eb3-4c7c-a92e-2fcc06f32a0c" providerId="ADAL" clId="{C602DC5E-350A-4A28-BD8E-AA195C4ADC65}" dt="2024-10-05T17:20:56.892" v="6651" actId="1076"/>
          <ac:picMkLst>
            <pc:docMk/>
            <pc:sldMk cId="107640011" sldId="307"/>
            <ac:picMk id="1030" creationId="{E97ABCF5-2E89-8080-A76C-7B8511B14832}"/>
          </ac:picMkLst>
        </pc:picChg>
        <pc:picChg chg="mod">
          <ac:chgData name="Jessyca Derby" userId="1060fb34-3eb3-4c7c-a92e-2fcc06f32a0c" providerId="ADAL" clId="{C602DC5E-350A-4A28-BD8E-AA195C4ADC65}" dt="2024-10-05T17:20:55.341" v="6650" actId="1076"/>
          <ac:picMkLst>
            <pc:docMk/>
            <pc:sldMk cId="107640011" sldId="307"/>
            <ac:picMk id="1031" creationId="{F3F71FE3-E2BF-F529-63F3-0B5E37EC9120}"/>
          </ac:picMkLst>
        </pc:picChg>
        <pc:picChg chg="mod">
          <ac:chgData name="Jessyca Derby" userId="1060fb34-3eb3-4c7c-a92e-2fcc06f32a0c" providerId="ADAL" clId="{C602DC5E-350A-4A28-BD8E-AA195C4ADC65}" dt="2024-10-05T17:20:52.762" v="6649" actId="1038"/>
          <ac:picMkLst>
            <pc:docMk/>
            <pc:sldMk cId="107640011" sldId="307"/>
            <ac:picMk id="1032" creationId="{80A572CB-9ED8-ACCD-FDC6-D1DA20B2B7B7}"/>
          </ac:picMkLst>
        </pc:picChg>
        <pc:picChg chg="del">
          <ac:chgData name="Jessyca Derby" userId="1060fb34-3eb3-4c7c-a92e-2fcc06f32a0c" providerId="ADAL" clId="{C602DC5E-350A-4A28-BD8E-AA195C4ADC65}" dt="2024-10-05T17:18:02.268" v="6512" actId="478"/>
          <ac:picMkLst>
            <pc:docMk/>
            <pc:sldMk cId="107640011" sldId="307"/>
            <ac:picMk id="1033" creationId="{6E5D57D8-6C9E-1EAC-C8D4-BB53D957618A}"/>
          </ac:picMkLst>
        </pc:picChg>
        <pc:picChg chg="mod">
          <ac:chgData name="Jessyca Derby" userId="1060fb34-3eb3-4c7c-a92e-2fcc06f32a0c" providerId="ADAL" clId="{C602DC5E-350A-4A28-BD8E-AA195C4ADC65}" dt="2024-10-05T17:20:45.991" v="6623" actId="1036"/>
          <ac:picMkLst>
            <pc:docMk/>
            <pc:sldMk cId="107640011" sldId="307"/>
            <ac:picMk id="1034" creationId="{811A47B9-7D66-53E6-72E1-B97EC4537D75}"/>
          </ac:picMkLst>
        </pc:picChg>
        <pc:picChg chg="del">
          <ac:chgData name="Jessyca Derby" userId="1060fb34-3eb3-4c7c-a92e-2fcc06f32a0c" providerId="ADAL" clId="{C602DC5E-350A-4A28-BD8E-AA195C4ADC65}" dt="2024-10-05T17:18:02.756" v="6513" actId="478"/>
          <ac:picMkLst>
            <pc:docMk/>
            <pc:sldMk cId="107640011" sldId="307"/>
            <ac:picMk id="1035" creationId="{9EC4F3C2-75B0-3964-B475-632E8C1A87CB}"/>
          </ac:picMkLst>
        </pc:picChg>
        <pc:picChg chg="mod">
          <ac:chgData name="Jessyca Derby" userId="1060fb34-3eb3-4c7c-a92e-2fcc06f32a0c" providerId="ADAL" clId="{C602DC5E-350A-4A28-BD8E-AA195C4ADC65}" dt="2024-10-05T17:20:47.701" v="6624" actId="1038"/>
          <ac:picMkLst>
            <pc:docMk/>
            <pc:sldMk cId="107640011" sldId="307"/>
            <ac:picMk id="1036" creationId="{338B68EE-6B20-A407-B159-9370E5B39B0F}"/>
          </ac:picMkLst>
        </pc:picChg>
        <pc:picChg chg="del">
          <ac:chgData name="Jessyca Derby" userId="1060fb34-3eb3-4c7c-a92e-2fcc06f32a0c" providerId="ADAL" clId="{C602DC5E-350A-4A28-BD8E-AA195C4ADC65}" dt="2024-10-05T17:18:03.390" v="6514" actId="478"/>
          <ac:picMkLst>
            <pc:docMk/>
            <pc:sldMk cId="107640011" sldId="307"/>
            <ac:picMk id="1037" creationId="{D823AA94-3101-E742-01FB-9BE27D627FB2}"/>
          </ac:picMkLst>
        </pc:picChg>
        <pc:picChg chg="mod">
          <ac:chgData name="Jessyca Derby" userId="1060fb34-3eb3-4c7c-a92e-2fcc06f32a0c" providerId="ADAL" clId="{C602DC5E-350A-4A28-BD8E-AA195C4ADC65}" dt="2024-10-05T17:20:49.327" v="6629" actId="1038"/>
          <ac:picMkLst>
            <pc:docMk/>
            <pc:sldMk cId="107640011" sldId="307"/>
            <ac:picMk id="1038" creationId="{8743D0D2-6067-47E8-0DCF-A1856C21AC7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8547" name="Rectangle 3"/>
          <p:cNvSpPr>
            <a:spLocks noGrp="1" noChangeArrowheads="1"/>
          </p:cNvSpPr>
          <p:nvPr>
            <p:ph type="dt" sz="quarter"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8548" name="Rectangle 4"/>
          <p:cNvSpPr>
            <a:spLocks noGrp="1" noChangeArrowheads="1"/>
          </p:cNvSpPr>
          <p:nvPr>
            <p:ph type="ftr" sz="quarter" idx="2"/>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8549" name="Rectangle 5"/>
          <p:cNvSpPr>
            <a:spLocks noGrp="1" noChangeArrowheads="1"/>
          </p:cNvSpPr>
          <p:nvPr>
            <p:ph type="sldNum" sz="quarter" idx="3"/>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4F2942F5-6495-4924-A5BF-A11924438D24}" type="slidenum">
              <a:rPr lang="en-US"/>
              <a:pPr/>
              <a:t>‹#›</a:t>
            </a:fld>
            <a:endParaRPr lang="en-US" dirty="0"/>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dirty="0"/>
          </a:p>
        </p:txBody>
      </p:sp>
      <p:sp>
        <p:nvSpPr>
          <p:cNvPr id="105475" name="Rectangle 3"/>
          <p:cNvSpPr>
            <a:spLocks noGrp="1" noChangeArrowheads="1"/>
          </p:cNvSpPr>
          <p:nvPr>
            <p:ph type="dt"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dirty="0"/>
          </a:p>
        </p:txBody>
      </p:sp>
      <p:sp>
        <p:nvSpPr>
          <p:cNvPr id="105476" name="Rectangle 4"/>
          <p:cNvSpPr>
            <a:spLocks noGrp="1" noRot="1" noChangeAspect="1" noChangeArrowheads="1" noTextEdit="1"/>
          </p:cNvSpPr>
          <p:nvPr>
            <p:ph type="sldImg" idx="2"/>
          </p:nvPr>
        </p:nvSpPr>
        <p:spPr bwMode="auto">
          <a:xfrm>
            <a:off x="419100" y="676275"/>
            <a:ext cx="6019800" cy="3386138"/>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914400" y="4289425"/>
            <a:ext cx="5029200" cy="4064000"/>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5478" name="Rectangle 6"/>
          <p:cNvSpPr>
            <a:spLocks noGrp="1" noChangeArrowheads="1"/>
          </p:cNvSpPr>
          <p:nvPr>
            <p:ph type="ftr" sz="quarter" idx="4"/>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dirty="0"/>
          </a:p>
        </p:txBody>
      </p:sp>
      <p:sp>
        <p:nvSpPr>
          <p:cNvPr id="105479" name="Rectangle 7"/>
          <p:cNvSpPr>
            <a:spLocks noGrp="1" noChangeArrowheads="1"/>
          </p:cNvSpPr>
          <p:nvPr>
            <p:ph type="sldNum" sz="quarter" idx="5"/>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85D9B890-3B6E-417C-BD92-47816D5AB620}" type="slidenum">
              <a:rPr lang="en-US"/>
              <a:pPr/>
              <a:t>‹#›</a:t>
            </a:fld>
            <a:endParaRPr lang="en-US" dirty="0"/>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dirty="0"/>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 Enhances cognitive readiness with instructional support</a:t>
            </a:r>
          </a:p>
          <a:p>
            <a:r>
              <a:rPr lang="en-US" dirty="0"/>
              <a:t>VR: Immersive environments increase contextual readiness</a:t>
            </a:r>
          </a:p>
          <a:p>
            <a:r>
              <a:rPr lang="en-US" dirty="0"/>
              <a:t>MR: Real-world interactions promote psychomotor readiness</a:t>
            </a:r>
          </a:p>
          <a:p>
            <a:endParaRPr lang="en-US" dirty="0"/>
          </a:p>
          <a:p>
            <a:r>
              <a:rPr lang="en-US" dirty="0"/>
              <a:t>The applications we describe are “XR Blended” which blends aspects/benefits of all three of these together </a:t>
            </a:r>
          </a:p>
        </p:txBody>
      </p:sp>
      <p:sp>
        <p:nvSpPr>
          <p:cNvPr id="4" name="Slide Number Placeholder 3"/>
          <p:cNvSpPr>
            <a:spLocks noGrp="1"/>
          </p:cNvSpPr>
          <p:nvPr>
            <p:ph type="sldNum" sz="quarter" idx="5"/>
          </p:nvPr>
        </p:nvSpPr>
        <p:spPr/>
        <p:txBody>
          <a:bodyPr/>
          <a:lstStyle/>
          <a:p>
            <a:fld id="{85D9B890-3B6E-417C-BD92-47816D5AB620}" type="slidenum">
              <a:rPr lang="en-US" smtClean="0"/>
              <a:pPr/>
              <a:t>2</a:t>
            </a:fld>
            <a:endParaRPr lang="en-US" dirty="0"/>
          </a:p>
        </p:txBody>
      </p:sp>
    </p:spTree>
    <p:extLst>
      <p:ext uri="{BB962C8B-B14F-4D97-AF65-F5344CB8AC3E}">
        <p14:creationId xmlns:p14="http://schemas.microsoft.com/office/powerpoint/2010/main" val="167544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Integration of 3D assets in virtual and real operational spaces</a:t>
            </a:r>
          </a:p>
          <a:p>
            <a:r>
              <a:rPr lang="en-US" dirty="0"/>
              <a:t>Enhances decision-making, situational awareness, and psychomotor skills</a:t>
            </a:r>
          </a:p>
          <a:p>
            <a:r>
              <a:rPr lang="en-US" dirty="0"/>
              <a:t>Increases skill acquisition and knowledge retention through immersive experiences</a:t>
            </a:r>
          </a:p>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3</a:t>
            </a:fld>
            <a:endParaRPr lang="en-US" dirty="0"/>
          </a:p>
        </p:txBody>
      </p:sp>
    </p:spTree>
    <p:extLst>
      <p:ext uri="{BB962C8B-B14F-4D97-AF65-F5344CB8AC3E}">
        <p14:creationId xmlns:p14="http://schemas.microsoft.com/office/powerpoint/2010/main" val="1116023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If usability is not considered during the design and development phase, the training could become difficult to understand, frustrate the user or take more time than compared to traditional training methods, which would nullify the benefits</a:t>
            </a:r>
          </a:p>
          <a:p>
            <a:pPr marL="285750" indent="-285750">
              <a:buFontTx/>
              <a:buChar char="-"/>
            </a:pPr>
            <a:r>
              <a:rPr lang="en-US" sz="1800" dirty="0">
                <a:effectLst/>
                <a:latin typeface="Times New Roman" panose="02020603050405020304" pitchFamily="18" charset="0"/>
              </a:rPr>
              <a:t>If tech is frustrating, making your life more difficult, are you going to use it? No!</a:t>
            </a:r>
          </a:p>
          <a:p>
            <a:pPr marL="285750" indent="-285750">
              <a:buFontTx/>
              <a:buChar char="-"/>
            </a:pPr>
            <a:endParaRPr lang="en-US" sz="1800" dirty="0">
              <a:effectLst/>
              <a:latin typeface="Times New Roman" panose="02020603050405020304" pitchFamily="18" charset="0"/>
            </a:endParaRPr>
          </a:p>
          <a:p>
            <a:pPr marL="0" indent="0">
              <a:buFontTx/>
              <a:buNone/>
            </a:pPr>
            <a:r>
              <a:rPr lang="en-US" sz="1800" dirty="0">
                <a:effectLst/>
                <a:latin typeface="Times New Roman" panose="02020603050405020304" pitchFamily="18" charset="0"/>
              </a:rPr>
              <a:t>Standards/heuristics</a:t>
            </a:r>
          </a:p>
          <a:p>
            <a:pPr marL="285750" indent="-285750">
              <a:buFontTx/>
              <a:buChar char="-"/>
            </a:pPr>
            <a:r>
              <a:rPr lang="en-US" sz="1800" dirty="0">
                <a:effectLst/>
                <a:latin typeface="Times New Roman" panose="02020603050405020304" pitchFamily="18" charset="0"/>
              </a:rPr>
              <a:t>People sometimes lean in on the research/learnings from 2D space because that is what has been the focus for years (Nielsen’s 10) but doesn’t always consider the special factors that can I</a:t>
            </a:r>
          </a:p>
          <a:p>
            <a:pPr marL="285750" marR="0" lvl="0" indent="-285750" algn="l" defTabSz="914400" rtl="0" eaLnBrk="0" fontAlgn="base" latinLnBrk="0" hangingPunct="0">
              <a:lnSpc>
                <a:spcPct val="100000"/>
              </a:lnSpc>
              <a:spcBef>
                <a:spcPct val="30000"/>
              </a:spcBef>
              <a:spcAft>
                <a:spcPct val="0"/>
              </a:spcAft>
              <a:buClrTx/>
              <a:buSzTx/>
              <a:buFontTx/>
              <a:buChar char="-"/>
              <a:tabLst/>
              <a:defRPr/>
            </a:pPr>
            <a:r>
              <a:rPr lang="en-US" sz="2800" dirty="0"/>
              <a:t>Heuristic Evaluations (rules of thumb for design)</a:t>
            </a:r>
          </a:p>
          <a:p>
            <a:pPr marL="285750" indent="-285750">
              <a:buFontTx/>
              <a:buChar char="-"/>
            </a:pPr>
            <a:endParaRPr lang="en-US" sz="1800" dirty="0">
              <a:effectLst/>
              <a:latin typeface="Times New Roman" panose="02020603050405020304" pitchFamily="18" charset="0"/>
            </a:endParaRPr>
          </a:p>
          <a:p>
            <a:pPr marL="0" indent="0">
              <a:buFontTx/>
              <a:buNone/>
            </a:pPr>
            <a:r>
              <a:rPr lang="en-US" sz="1800" dirty="0">
                <a:effectLst/>
                <a:latin typeface="Times New Roman" panose="02020603050405020304" pitchFamily="18" charset="0"/>
              </a:rPr>
              <a:t>Factors that Impact the Usability of XR:</a:t>
            </a:r>
          </a:p>
          <a:p>
            <a:pPr marL="0" indent="0">
              <a:buFontTx/>
              <a:buNone/>
            </a:pPr>
            <a:r>
              <a:rPr lang="en-US" sz="1800" dirty="0">
                <a:effectLst/>
                <a:latin typeface="Times New Roman" panose="02020603050405020304" pitchFamily="18" charset="0"/>
              </a:rPr>
              <a:t>Physical</a:t>
            </a:r>
          </a:p>
          <a:p>
            <a:pPr marL="0" indent="0">
              <a:buFontTx/>
              <a:buNone/>
            </a:pPr>
            <a:r>
              <a:rPr lang="en-US" sz="1800" dirty="0">
                <a:effectLst/>
                <a:latin typeface="Times New Roman" panose="02020603050405020304" pitchFamily="18" charset="0"/>
              </a:rPr>
              <a:t>Comfort &amp; Cybersickness</a:t>
            </a:r>
          </a:p>
          <a:p>
            <a:pPr marL="0" indent="0">
              <a:buFontTx/>
              <a:buNone/>
            </a:pPr>
            <a:r>
              <a:rPr lang="en-US" sz="1800" dirty="0">
                <a:effectLst/>
                <a:latin typeface="Times New Roman" panose="02020603050405020304" pitchFamily="18" charset="0"/>
              </a:rPr>
              <a:t>Inclusion, Diversity, &amp; Accessibility</a:t>
            </a:r>
          </a:p>
          <a:p>
            <a:pPr marL="0" indent="0">
              <a:buFontTx/>
              <a:buNone/>
            </a:pPr>
            <a:r>
              <a:rPr lang="en-US" sz="1800" dirty="0">
                <a:effectLst/>
                <a:latin typeface="Times New Roman" panose="02020603050405020304" pitchFamily="18" charset="0"/>
              </a:rPr>
              <a:t>Perceptual Considerations</a:t>
            </a:r>
          </a:p>
          <a:p>
            <a:pPr marL="0" indent="0">
              <a:buFontTx/>
              <a:buNone/>
            </a:pPr>
            <a:r>
              <a:rPr lang="en-US" sz="1800" dirty="0">
                <a:effectLst/>
                <a:latin typeface="Times New Roman" panose="02020603050405020304" pitchFamily="18" charset="0"/>
              </a:rPr>
              <a:t>	- Visual Acuity</a:t>
            </a:r>
          </a:p>
          <a:p>
            <a:pPr marL="0" indent="0">
              <a:buFontTx/>
              <a:buNone/>
            </a:pPr>
            <a:r>
              <a:rPr lang="en-US" sz="1800" dirty="0">
                <a:effectLst/>
                <a:latin typeface="Times New Roman" panose="02020603050405020304" pitchFamily="18" charset="0"/>
              </a:rPr>
              <a:t>	- Monocular &amp; Binocular Cues</a:t>
            </a:r>
          </a:p>
          <a:p>
            <a:pPr marL="0" indent="0">
              <a:buFontTx/>
              <a:buNone/>
            </a:pPr>
            <a:r>
              <a:rPr lang="en-US" sz="1800" dirty="0">
                <a:effectLst/>
                <a:latin typeface="Times New Roman" panose="02020603050405020304" pitchFamily="18" charset="0"/>
              </a:rPr>
              <a:t>	- Auditory Cues</a:t>
            </a:r>
          </a:p>
          <a:p>
            <a:pPr marL="0" indent="0">
              <a:buFontTx/>
              <a:buNone/>
            </a:pPr>
            <a:r>
              <a:rPr lang="en-US" sz="1800" dirty="0">
                <a:effectLst/>
                <a:latin typeface="Times New Roman" panose="02020603050405020304" pitchFamily="18" charset="0"/>
              </a:rPr>
              <a:t>	- Tactile Cues</a:t>
            </a:r>
          </a:p>
          <a:p>
            <a:pPr marL="0" indent="0">
              <a:buFontTx/>
              <a:buNone/>
            </a:pPr>
            <a:endParaRPr lang="en-US"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5D9B890-3B6E-417C-BD92-47816D5AB620}" type="slidenum">
              <a:rPr lang="en-US" smtClean="0"/>
              <a:pPr/>
              <a:t>4</a:t>
            </a:fld>
            <a:endParaRPr lang="en-US" dirty="0"/>
          </a:p>
        </p:txBody>
      </p:sp>
    </p:spTree>
    <p:extLst>
      <p:ext uri="{BB962C8B-B14F-4D97-AF65-F5344CB8AC3E}">
        <p14:creationId xmlns:p14="http://schemas.microsoft.com/office/powerpoint/2010/main" val="1931155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5</a:t>
            </a:fld>
            <a:endParaRPr lang="en-US" dirty="0"/>
          </a:p>
        </p:txBody>
      </p:sp>
    </p:spTree>
    <p:extLst>
      <p:ext uri="{BB962C8B-B14F-4D97-AF65-F5344CB8AC3E}">
        <p14:creationId xmlns:p14="http://schemas.microsoft.com/office/powerpoint/2010/main" val="2471656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righthand side are representative items from this heuristic (not all items)</a:t>
            </a:r>
          </a:p>
          <a:p>
            <a:endParaRPr lang="en-US" dirty="0"/>
          </a:p>
          <a:p>
            <a:r>
              <a:rPr lang="en-US" dirty="0"/>
              <a:t>We chose this list because:</a:t>
            </a:r>
          </a:p>
          <a:p>
            <a:pPr marL="285750" indent="-285750">
              <a:buFontTx/>
              <a:buChar char="-"/>
            </a:pPr>
            <a:r>
              <a:rPr lang="en-US" dirty="0"/>
              <a:t>Empirically validated</a:t>
            </a:r>
          </a:p>
          <a:p>
            <a:pPr marL="285750" indent="-285750">
              <a:buFontTx/>
              <a:buChar char="-"/>
            </a:pPr>
            <a:r>
              <a:rPr lang="en-US" dirty="0"/>
              <a:t>For multiple types of AR/MR (mobile, headsets, ocular see-through, and video pass through)</a:t>
            </a:r>
          </a:p>
          <a:p>
            <a:pPr marL="285750" indent="-285750">
              <a:buFontTx/>
              <a:buChar char="-"/>
            </a:pPr>
            <a:r>
              <a:rPr lang="en-US" dirty="0"/>
              <a:t>For variety of use cases (didn’t have to only be for AR applications that are video games for example)</a:t>
            </a:r>
          </a:p>
          <a:p>
            <a:pPr marL="285750" indent="-285750">
              <a:buFontTx/>
              <a:buChar char="-"/>
            </a:pPr>
            <a:r>
              <a:rPr lang="en-US" dirty="0"/>
              <a:t>Covered the most ground – a lot of heuristics don’t cover things like “privacy”, “comfort” (e.g., Nielsen’s 10 doesn’t outwardly do this)</a:t>
            </a:r>
          </a:p>
          <a:p>
            <a:pPr marL="895335" lvl="1" indent="-285750">
              <a:buFontTx/>
              <a:buChar char="-"/>
            </a:pPr>
            <a:r>
              <a:rPr lang="en-US" dirty="0"/>
              <a:t>And the items are specialized for AR/MR so for example “Comfort” considers things specifically like heat of a headset/weight of it, whether or not there are cords  </a:t>
            </a:r>
            <a:r>
              <a:rPr lang="en-US" dirty="0" err="1"/>
              <a:t>etc</a:t>
            </a:r>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6</a:t>
            </a:fld>
            <a:endParaRPr lang="en-US" dirty="0"/>
          </a:p>
        </p:txBody>
      </p:sp>
    </p:spTree>
    <p:extLst>
      <p:ext uri="{BB962C8B-B14F-4D97-AF65-F5344CB8AC3E}">
        <p14:creationId xmlns:p14="http://schemas.microsoft.com/office/powerpoint/2010/main" val="1250438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righthand side are representative items from this heuristic (not all items)</a:t>
            </a:r>
          </a:p>
        </p:txBody>
      </p:sp>
      <p:sp>
        <p:nvSpPr>
          <p:cNvPr id="4" name="Slide Number Placeholder 3"/>
          <p:cNvSpPr>
            <a:spLocks noGrp="1"/>
          </p:cNvSpPr>
          <p:nvPr>
            <p:ph type="sldNum" sz="quarter" idx="5"/>
          </p:nvPr>
        </p:nvSpPr>
        <p:spPr/>
        <p:txBody>
          <a:bodyPr/>
          <a:lstStyle/>
          <a:p>
            <a:fld id="{85D9B890-3B6E-417C-BD92-47816D5AB620}" type="slidenum">
              <a:rPr lang="en-US" smtClean="0"/>
              <a:pPr/>
              <a:t>7</a:t>
            </a:fld>
            <a:endParaRPr lang="en-US" dirty="0"/>
          </a:p>
        </p:txBody>
      </p:sp>
    </p:spTree>
    <p:extLst>
      <p:ext uri="{BB962C8B-B14F-4D97-AF65-F5344CB8AC3E}">
        <p14:creationId xmlns:p14="http://schemas.microsoft.com/office/powerpoint/2010/main" val="2696904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righthand side are representative items from this heuristic (not all items)</a:t>
            </a:r>
          </a:p>
        </p:txBody>
      </p:sp>
      <p:sp>
        <p:nvSpPr>
          <p:cNvPr id="4" name="Slide Number Placeholder 3"/>
          <p:cNvSpPr>
            <a:spLocks noGrp="1"/>
          </p:cNvSpPr>
          <p:nvPr>
            <p:ph type="sldNum" sz="quarter" idx="5"/>
          </p:nvPr>
        </p:nvSpPr>
        <p:spPr/>
        <p:txBody>
          <a:bodyPr/>
          <a:lstStyle/>
          <a:p>
            <a:fld id="{85D9B890-3B6E-417C-BD92-47816D5AB620}" type="slidenum">
              <a:rPr lang="en-US" smtClean="0"/>
              <a:pPr/>
              <a:t>8</a:t>
            </a:fld>
            <a:endParaRPr lang="en-US" dirty="0"/>
          </a:p>
        </p:txBody>
      </p:sp>
    </p:spTree>
    <p:extLst>
      <p:ext uri="{BB962C8B-B14F-4D97-AF65-F5344CB8AC3E}">
        <p14:creationId xmlns:p14="http://schemas.microsoft.com/office/powerpoint/2010/main" val="2325097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9</a:t>
            </a:fld>
            <a:endParaRPr lang="en-US" dirty="0"/>
          </a:p>
        </p:txBody>
      </p:sp>
    </p:spTree>
    <p:extLst>
      <p:ext uri="{BB962C8B-B14F-4D97-AF65-F5344CB8AC3E}">
        <p14:creationId xmlns:p14="http://schemas.microsoft.com/office/powerpoint/2010/main" val="2604651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Note: this is as high as volume gets. If you turn up computer volume, immediately turn it down because next videos are much louder</a:t>
            </a:r>
          </a:p>
          <a:p>
            <a:endParaRPr lang="en-US" dirty="0"/>
          </a:p>
          <a:p>
            <a:r>
              <a:rPr lang="en-US" dirty="0"/>
              <a:t>Strengths</a:t>
            </a:r>
          </a:p>
          <a:p>
            <a:pPr lvl="1"/>
            <a:r>
              <a:rPr lang="en-US" dirty="0">
                <a:highlight>
                  <a:srgbClr val="FFFF00"/>
                </a:highlight>
              </a:rPr>
              <a:t>Keeps the user focused by increasing immersion</a:t>
            </a:r>
          </a:p>
          <a:p>
            <a:pPr lvl="1"/>
            <a:r>
              <a:rPr lang="en-US" dirty="0">
                <a:highlight>
                  <a:srgbClr val="FFFF00"/>
                </a:highlight>
              </a:rPr>
              <a:t>	- environment surrounding user, things happening all around them, and can still view real world</a:t>
            </a:r>
          </a:p>
          <a:p>
            <a:pPr lvl="1"/>
            <a:endParaRPr lang="en-US" dirty="0">
              <a:highlight>
                <a:srgbClr val="FFFF00"/>
              </a:highlight>
            </a:endParaRPr>
          </a:p>
          <a:p>
            <a:pPr lvl="1"/>
            <a:r>
              <a:rPr lang="en-US" dirty="0">
                <a:highlight>
                  <a:srgbClr val="FFFF00"/>
                </a:highlight>
              </a:rPr>
              <a:t>Avoids overwhelming the user by decreasing cognitive load</a:t>
            </a:r>
          </a:p>
          <a:p>
            <a:pPr lvl="1"/>
            <a:r>
              <a:rPr lang="en-US" dirty="0">
                <a:highlight>
                  <a:srgbClr val="FFFF00"/>
                </a:highlight>
              </a:rPr>
              <a:t>	- at start, user is totally in control. Nothing happen until they provide input (walking to next step)</a:t>
            </a:r>
          </a:p>
          <a:p>
            <a:pPr lvl="1"/>
            <a:endParaRPr lang="en-US" dirty="0">
              <a:highlight>
                <a:srgbClr val="FFFF00"/>
              </a:highlight>
            </a:endParaRPr>
          </a:p>
          <a:p>
            <a:pPr lvl="1"/>
            <a:r>
              <a:rPr lang="en-US" dirty="0">
                <a:highlight>
                  <a:srgbClr val="FFFF00"/>
                </a:highlight>
              </a:rPr>
              <a:t>Interaction occurs in the real world during immersion in the virtual world</a:t>
            </a:r>
          </a:p>
          <a:p>
            <a:r>
              <a:rPr lang="en-US" dirty="0"/>
              <a:t>Improvements</a:t>
            </a:r>
          </a:p>
          <a:p>
            <a:pPr lvl="1"/>
            <a:r>
              <a:rPr lang="en-US" dirty="0">
                <a:highlight>
                  <a:srgbClr val="FFFF00"/>
                </a:highlight>
              </a:rPr>
              <a:t>Need to direct the user’s field of view towards their goals</a:t>
            </a:r>
          </a:p>
          <a:p>
            <a:pPr lvl="1"/>
            <a:r>
              <a:rPr lang="en-US" dirty="0">
                <a:highlight>
                  <a:srgbClr val="FFFF00"/>
                </a:highlight>
              </a:rPr>
              <a:t>	- walking points were confusing to find. If users are not looking in right direction, it gets lost. Consider making sure users are looking where important objects are or providing cues in FOV to do so</a:t>
            </a:r>
          </a:p>
          <a:p>
            <a:pPr lvl="1"/>
            <a:endParaRPr lang="en-US" dirty="0">
              <a:highlight>
                <a:srgbClr val="FFFF00"/>
              </a:highlight>
            </a:endParaRPr>
          </a:p>
          <a:p>
            <a:pPr lvl="1"/>
            <a:r>
              <a:rPr lang="en-US" dirty="0"/>
              <a:t>Need to set user expectations early</a:t>
            </a:r>
          </a:p>
          <a:p>
            <a:pPr lvl="1"/>
            <a:r>
              <a:rPr lang="en-US" dirty="0"/>
              <a:t>	- The environment shocked users, they didn’t expect anything so it took them aback. </a:t>
            </a:r>
          </a:p>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10</a:t>
            </a:fld>
            <a:endParaRPr lang="en-US" dirty="0"/>
          </a:p>
        </p:txBody>
      </p:sp>
    </p:spTree>
    <p:extLst>
      <p:ext uri="{BB962C8B-B14F-4D97-AF65-F5344CB8AC3E}">
        <p14:creationId xmlns:p14="http://schemas.microsoft.com/office/powerpoint/2010/main" val="1926214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a:t>
            </a:r>
          </a:p>
          <a:p>
            <a:pPr lvl="1"/>
            <a:r>
              <a:rPr lang="en-US" dirty="0"/>
              <a:t>Easily learnable interactions</a:t>
            </a:r>
          </a:p>
          <a:p>
            <a:pPr lvl="1"/>
            <a:r>
              <a:rPr lang="en-US" dirty="0"/>
              <a:t>	- most interactions. Utilizing comment ways of interacting with mobile devices (tap, scroll, etc.). This breaks in “clarity of interaction” (video) because we ask them to use the tablet in a way they don’t expect to</a:t>
            </a:r>
          </a:p>
          <a:p>
            <a:pPr lvl="1"/>
            <a:r>
              <a:rPr lang="en-US" dirty="0"/>
              <a:t> </a:t>
            </a:r>
          </a:p>
          <a:p>
            <a:pPr lvl="1"/>
            <a:r>
              <a:rPr lang="en-US" dirty="0">
                <a:highlight>
                  <a:srgbClr val="FFFF00"/>
                </a:highlight>
              </a:rPr>
              <a:t>Enabling embodiment for psychomotor learning</a:t>
            </a:r>
          </a:p>
          <a:p>
            <a:pPr lvl="1"/>
            <a:r>
              <a:rPr lang="en-US" dirty="0">
                <a:highlight>
                  <a:srgbClr val="FFFF00"/>
                </a:highlight>
              </a:rPr>
              <a:t>	- getting close to objects to really see it (making them get close to targets) - IMAGE</a:t>
            </a:r>
          </a:p>
          <a:p>
            <a:pPr lvl="1"/>
            <a:endParaRPr lang="en-US" dirty="0">
              <a:highlight>
                <a:srgbClr val="FFFF00"/>
              </a:highlight>
            </a:endParaRPr>
          </a:p>
          <a:p>
            <a:pPr lvl="1"/>
            <a:r>
              <a:rPr lang="en-US" dirty="0">
                <a:highlight>
                  <a:srgbClr val="FFFF00"/>
                </a:highlight>
              </a:rPr>
              <a:t>Avoids clutter</a:t>
            </a:r>
          </a:p>
          <a:p>
            <a:pPr lvl="1"/>
            <a:r>
              <a:rPr lang="en-US" dirty="0">
                <a:highlight>
                  <a:srgbClr val="FFFF00"/>
                </a:highlight>
              </a:rPr>
              <a:t>	- focus on only important content for the task (video)</a:t>
            </a:r>
          </a:p>
          <a:p>
            <a:pPr lvl="1"/>
            <a:endParaRPr lang="en-US" dirty="0">
              <a:highlight>
                <a:srgbClr val="FFFF00"/>
              </a:highlight>
            </a:endParaRPr>
          </a:p>
          <a:p>
            <a:r>
              <a:rPr lang="en-US" dirty="0"/>
              <a:t>Improvements</a:t>
            </a:r>
          </a:p>
          <a:p>
            <a:pPr lvl="1"/>
            <a:r>
              <a:rPr lang="en-US" dirty="0"/>
              <a:t>Provide detailed help and support</a:t>
            </a:r>
          </a:p>
          <a:p>
            <a:pPr lvl="1"/>
            <a:r>
              <a:rPr lang="en-US" dirty="0"/>
              <a:t>Balance consistency and flexibility</a:t>
            </a:r>
          </a:p>
          <a:p>
            <a:pPr lvl="1"/>
            <a:r>
              <a:rPr lang="en-US" dirty="0">
                <a:highlight>
                  <a:srgbClr val="FFFF00"/>
                </a:highlight>
              </a:rPr>
              <a:t>Clarity of interaction</a:t>
            </a:r>
          </a:p>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11</a:t>
            </a:fld>
            <a:endParaRPr lang="en-US" dirty="0"/>
          </a:p>
        </p:txBody>
      </p:sp>
    </p:spTree>
    <p:extLst>
      <p:ext uri="{BB962C8B-B14F-4D97-AF65-F5344CB8AC3E}">
        <p14:creationId xmlns:p14="http://schemas.microsoft.com/office/powerpoint/2010/main" val="2805079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a:t>
            </a:r>
          </a:p>
          <a:p>
            <a:pPr lvl="1"/>
            <a:r>
              <a:rPr lang="en-US" dirty="0"/>
              <a:t>Easily learnable interactions</a:t>
            </a:r>
          </a:p>
          <a:p>
            <a:pPr lvl="1"/>
            <a:r>
              <a:rPr lang="en-US" dirty="0"/>
              <a:t>	- Clicking with the magic leap controller / walking to locations</a:t>
            </a:r>
          </a:p>
          <a:p>
            <a:pPr lvl="1"/>
            <a:r>
              <a:rPr lang="en-US" dirty="0">
                <a:highlight>
                  <a:srgbClr val="FFFF00"/>
                </a:highlight>
              </a:rPr>
              <a:t>Clear aesthetics that have a focus on XR conten</a:t>
            </a:r>
            <a:r>
              <a:rPr lang="en-US" dirty="0"/>
              <a:t>t</a:t>
            </a:r>
          </a:p>
          <a:p>
            <a:pPr lvl="1"/>
            <a:r>
              <a:rPr lang="en-US" dirty="0"/>
              <a:t>	- Referencing the XR content and using its strengths (taking a closer look at objects without needing to take a tire off)</a:t>
            </a:r>
          </a:p>
          <a:p>
            <a:r>
              <a:rPr lang="en-US" dirty="0"/>
              <a:t>Improvements</a:t>
            </a:r>
          </a:p>
          <a:p>
            <a:pPr lvl="1"/>
            <a:r>
              <a:rPr lang="en-US" dirty="0">
                <a:highlight>
                  <a:srgbClr val="FFFF00"/>
                </a:highlight>
              </a:rPr>
              <a:t>Provide actionable feedback when users need assistance</a:t>
            </a:r>
          </a:p>
          <a:p>
            <a:pPr lvl="1"/>
            <a:r>
              <a:rPr lang="en-US" dirty="0">
                <a:highlight>
                  <a:srgbClr val="FFFF00"/>
                </a:highlight>
              </a:rPr>
              <a:t>	- there is no additional help when users get stuck (if they don’t move / see where they need to go, it just waits for them)</a:t>
            </a:r>
          </a:p>
          <a:p>
            <a:pPr lvl="1"/>
            <a:r>
              <a:rPr lang="en-US" dirty="0">
                <a:highlight>
                  <a:srgbClr val="FFFF00"/>
                </a:highlight>
              </a:rPr>
              <a:t>Ease the user into the environment</a:t>
            </a:r>
          </a:p>
          <a:p>
            <a:pPr lvl="1"/>
            <a:r>
              <a:rPr lang="en-US" dirty="0">
                <a:highlight>
                  <a:srgbClr val="FFFF00"/>
                </a:highlight>
              </a:rPr>
              <a:t>	- Because the environmental content is so large, even though user places it far away they are still appearing inside the vehicle. This can disorient them</a:t>
            </a:r>
          </a:p>
          <a:p>
            <a:endParaRPr lang="en-US" dirty="0"/>
          </a:p>
        </p:txBody>
      </p:sp>
      <p:sp>
        <p:nvSpPr>
          <p:cNvPr id="4" name="Slide Number Placeholder 3"/>
          <p:cNvSpPr>
            <a:spLocks noGrp="1"/>
          </p:cNvSpPr>
          <p:nvPr>
            <p:ph type="sldNum" sz="quarter" idx="5"/>
          </p:nvPr>
        </p:nvSpPr>
        <p:spPr/>
        <p:txBody>
          <a:bodyPr/>
          <a:lstStyle/>
          <a:p>
            <a:fld id="{85D9B890-3B6E-417C-BD92-47816D5AB620}" type="slidenum">
              <a:rPr lang="en-US" smtClean="0"/>
              <a:pPr/>
              <a:t>12</a:t>
            </a:fld>
            <a:endParaRPr lang="en-US" dirty="0"/>
          </a:p>
        </p:txBody>
      </p:sp>
    </p:spTree>
    <p:extLst>
      <p:ext uri="{BB962C8B-B14F-4D97-AF65-F5344CB8AC3E}">
        <p14:creationId xmlns:p14="http://schemas.microsoft.com/office/powerpoint/2010/main" val="3583295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16E1BF6-07C4-0FBC-B918-ABD0285632A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22730" y="-5151"/>
            <a:ext cx="12214730" cy="1364996"/>
          </a:xfrm>
          <a:prstGeom prst="rect">
            <a:avLst/>
          </a:prstGeom>
        </p:spPr>
      </p:pic>
      <p:cxnSp>
        <p:nvCxnSpPr>
          <p:cNvPr id="27" name="Straight Connector 26"/>
          <p:cNvCxnSpPr/>
          <p:nvPr/>
        </p:nvCxnSpPr>
        <p:spPr bwMode="auto">
          <a:xfrm>
            <a:off x="0" y="1384124"/>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userDrawn="1"/>
        </p:nvGrpSpPr>
        <p:grpSpPr>
          <a:xfrm>
            <a:off x="1305124" y="6512595"/>
            <a:ext cx="1338900" cy="276999"/>
            <a:chOff x="2207996" y="6472185"/>
            <a:chExt cx="1338900" cy="276999"/>
          </a:xfrm>
        </p:grpSpPr>
        <p:pic>
          <p:nvPicPr>
            <p:cNvPr id="21" name="Picture 20" descr="YouTube_icon_block.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dirty="0" err="1">
                  <a:latin typeface="Arial"/>
                  <a:cs typeface="Arial"/>
                </a:rPr>
                <a:t>NTSAToday</a:t>
              </a:r>
              <a:endParaRPr lang="en-US" sz="1200" b="1" dirty="0">
                <a:latin typeface="Arial"/>
                <a:cs typeface="Arial"/>
              </a:endParaRPr>
            </a:p>
          </p:txBody>
        </p:sp>
      </p:grpSp>
      <p:sp>
        <p:nvSpPr>
          <p:cNvPr id="25" name="Slide Number Placeholder 2">
            <a:extLst>
              <a:ext uri="{FF2B5EF4-FFF2-40B4-BE49-F238E27FC236}">
                <a16:creationId xmlns:a16="http://schemas.microsoft.com/office/drawing/2014/main" id="{CF395AD9-3B30-E84E-ADFF-A85DEA9A5AEF}"/>
              </a:ext>
            </a:extLst>
          </p:cNvPr>
          <p:cNvSpPr>
            <a:spLocks noGrp="1"/>
          </p:cNvSpPr>
          <p:nvPr>
            <p:ph type="sldNum" sz="quarter" idx="12"/>
          </p:nvPr>
        </p:nvSpPr>
        <p:spPr>
          <a:xfrm>
            <a:off x="10886876" y="6419966"/>
            <a:ext cx="821634" cy="340935"/>
          </a:xfrm>
        </p:spPr>
        <p:txBody>
          <a:bodyPr/>
          <a:lstStyle/>
          <a:p>
            <a:pPr>
              <a:defRPr/>
            </a:pPr>
            <a:fld id="{D68E8870-17DE-45C4-A8DD-7644B2422933}" type="slidenum">
              <a:rPr lang="en-US" smtClean="0"/>
              <a:pPr>
                <a:defRPr/>
              </a:pPr>
              <a:t>‹#›</a:t>
            </a:fld>
            <a:endParaRPr lang="en-US" dirty="0"/>
          </a:p>
        </p:txBody>
      </p:sp>
      <p:pic>
        <p:nvPicPr>
          <p:cNvPr id="38" name="Picture 37" descr="Text, logo&#10;&#10;Description automatically generated">
            <a:extLst>
              <a:ext uri="{FF2B5EF4-FFF2-40B4-BE49-F238E27FC236}">
                <a16:creationId xmlns:a16="http://schemas.microsoft.com/office/drawing/2014/main" id="{DC8202BA-028E-E242-B824-C4B84406E006}"/>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9848997" y="6352070"/>
            <a:ext cx="1094689" cy="438303"/>
          </a:xfrm>
          <a:prstGeom prst="rect">
            <a:avLst/>
          </a:prstGeom>
        </p:spPr>
      </p:pic>
      <p:grpSp>
        <p:nvGrpSpPr>
          <p:cNvPr id="2" name="Group 1">
            <a:extLst>
              <a:ext uri="{FF2B5EF4-FFF2-40B4-BE49-F238E27FC236}">
                <a16:creationId xmlns:a16="http://schemas.microsoft.com/office/drawing/2014/main" id="{E68FCE43-A445-C22C-BCD5-7FBE06D7AD6A}"/>
              </a:ext>
            </a:extLst>
          </p:cNvPr>
          <p:cNvGrpSpPr/>
          <p:nvPr userDrawn="1"/>
        </p:nvGrpSpPr>
        <p:grpSpPr>
          <a:xfrm>
            <a:off x="260862" y="6503087"/>
            <a:ext cx="1044262" cy="282877"/>
            <a:chOff x="260862" y="6503087"/>
            <a:chExt cx="1044262" cy="282877"/>
          </a:xfrm>
        </p:grpSpPr>
        <p:sp>
          <p:nvSpPr>
            <p:cNvPr id="3" name="Rectangle 2">
              <a:extLst>
                <a:ext uri="{FF2B5EF4-FFF2-40B4-BE49-F238E27FC236}">
                  <a16:creationId xmlns:a16="http://schemas.microsoft.com/office/drawing/2014/main" id="{30BFF257-B0D7-4DC3-0743-448F338D0383}"/>
                </a:ext>
              </a:extLst>
            </p:cNvPr>
            <p:cNvSpPr/>
            <p:nvPr/>
          </p:nvSpPr>
          <p:spPr>
            <a:xfrm>
              <a:off x="468035" y="6508965"/>
              <a:ext cx="837089" cy="276999"/>
            </a:xfrm>
            <a:prstGeom prst="rect">
              <a:avLst/>
            </a:prstGeom>
          </p:spPr>
          <p:txBody>
            <a:bodyPr wrap="none">
              <a:spAutoFit/>
            </a:bodyPr>
            <a:lstStyle/>
            <a:p>
              <a:r>
                <a:rPr lang="en-US" sz="1200" b="1" dirty="0">
                  <a:latin typeface="Arial"/>
                  <a:cs typeface="Arial"/>
                </a:rPr>
                <a:t>@IITSEC</a:t>
              </a:r>
            </a:p>
          </p:txBody>
        </p:sp>
        <p:pic>
          <p:nvPicPr>
            <p:cNvPr id="4" name="Picture 3">
              <a:extLst>
                <a:ext uri="{FF2B5EF4-FFF2-40B4-BE49-F238E27FC236}">
                  <a16:creationId xmlns:a16="http://schemas.microsoft.com/office/drawing/2014/main" id="{1FB050F1-0DBD-216C-2FB3-021CBE46F42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5" name="Picture 4">
            <a:extLst>
              <a:ext uri="{FF2B5EF4-FFF2-40B4-BE49-F238E27FC236}">
                <a16:creationId xmlns:a16="http://schemas.microsoft.com/office/drawing/2014/main" id="{851D3B32-716D-2758-508E-4514DD0BDD4C}"/>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dirty="0"/>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81083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dirty="0"/>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33213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theme" Target="../theme/theme1.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DEBD9-CE34-B950-D0A1-9CE5CB7094B2}"/>
              </a:ext>
            </a:extLst>
          </p:cNvPr>
          <p:cNvPicPr>
            <a:picLocks noChangeAspect="1"/>
          </p:cNvPicPr>
          <p:nvPr userDrawn="1"/>
        </p:nvPicPr>
        <p:blipFill>
          <a:blip r:embed="rId5">
            <a:extLst>
              <a:ext uri="{28A0092B-C50C-407E-A947-70E740481C1C}">
                <a14:useLocalDpi xmlns:a14="http://schemas.microsoft.com/office/drawing/2010/main" val="0"/>
              </a:ext>
            </a:extLst>
          </a:blip>
          <a:srcRect t="100" b="100"/>
          <a:stretch/>
        </p:blipFill>
        <p:spPr>
          <a:xfrm>
            <a:off x="0" y="1474"/>
            <a:ext cx="12212320" cy="823509"/>
          </a:xfrm>
          <a:prstGeom prst="rect">
            <a:avLst/>
          </a:prstGeom>
        </p:spPr>
      </p:pic>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a:t>Click to edit Master Title</a:t>
            </a:r>
          </a:p>
        </p:txBody>
      </p:sp>
      <p:sp>
        <p:nvSpPr>
          <p:cNvPr id="10" name="Rectangle 3"/>
          <p:cNvSpPr>
            <a:spLocks noGrp="1" noChangeArrowheads="1"/>
          </p:cNvSpPr>
          <p:nvPr>
            <p:ph type="sldNum" sz="quarter" idx="4"/>
          </p:nvPr>
        </p:nvSpPr>
        <p:spPr>
          <a:xfrm>
            <a:off x="10893288" y="6390502"/>
            <a:ext cx="821634" cy="340935"/>
          </a:xfrm>
          <a:prstGeom prst="rect">
            <a:avLst/>
          </a:prstGeom>
        </p:spPr>
        <p:txBody>
          <a:bodyPr/>
          <a:lstStyle>
            <a:lvl1pPr algn="r">
              <a:defRPr sz="1800">
                <a:latin typeface="Arial" panose="020B0604020202020204" pitchFamily="34" charset="0"/>
                <a:cs typeface="Arial" panose="020B0604020202020204" pitchFamily="34" charset="0"/>
              </a:defRPr>
            </a:lvl1pPr>
          </a:lstStyle>
          <a:p>
            <a:pPr>
              <a:defRPr/>
            </a:pPr>
            <a:fld id="{D68E8870-17DE-45C4-A8DD-7644B2422933}" type="slidenum">
              <a:rPr lang="en-US" smtClean="0"/>
              <a:pPr>
                <a:defRPr/>
              </a:pPr>
              <a:t>‹#›</a:t>
            </a:fld>
            <a:endParaRPr lang="en-US" dirty="0"/>
          </a:p>
        </p:txBody>
      </p:sp>
      <p:grpSp>
        <p:nvGrpSpPr>
          <p:cNvPr id="6" name="Group 5"/>
          <p:cNvGrpSpPr/>
          <p:nvPr userDrawn="1"/>
        </p:nvGrpSpPr>
        <p:grpSpPr>
          <a:xfrm>
            <a:off x="260862" y="6503087"/>
            <a:ext cx="1044262" cy="282877"/>
            <a:chOff x="260862" y="6503087"/>
            <a:chExt cx="1044262" cy="282877"/>
          </a:xfrm>
        </p:grpSpPr>
        <p:sp>
          <p:nvSpPr>
            <p:cNvPr id="22" name="Rectangle 21"/>
            <p:cNvSpPr/>
            <p:nvPr/>
          </p:nvSpPr>
          <p:spPr>
            <a:xfrm>
              <a:off x="468035" y="6508965"/>
              <a:ext cx="837089" cy="276999"/>
            </a:xfrm>
            <a:prstGeom prst="rect">
              <a:avLst/>
            </a:prstGeom>
          </p:spPr>
          <p:txBody>
            <a:bodyPr wrap="none">
              <a:spAutoFit/>
            </a:bodyPr>
            <a:lstStyle/>
            <a:p>
              <a:r>
                <a:rPr lang="en-US" sz="1200" b="1" dirty="0">
                  <a:latin typeface="Arial"/>
                  <a:cs typeface="Arial"/>
                </a:rPr>
                <a:t>@IITSEC</a:t>
              </a:r>
            </a:p>
          </p:txBody>
        </p:sp>
        <p:pic>
          <p:nvPicPr>
            <p:cNvPr id="23" name="Picture 22"/>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grpSp>
        <p:nvGrpSpPr>
          <p:cNvPr id="5" name="Group 4"/>
          <p:cNvGrpSpPr/>
          <p:nvPr userDrawn="1"/>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dirty="0" err="1">
                  <a:latin typeface="Arial"/>
                  <a:cs typeface="Arial"/>
                </a:rPr>
                <a:t>NTSAToday</a:t>
              </a:r>
              <a:endParaRPr lang="en-US" sz="1200" b="1" dirty="0">
                <a:latin typeface="Arial"/>
                <a:cs typeface="Arial"/>
              </a:endParaRPr>
            </a:p>
          </p:txBody>
        </p:sp>
      </p:grpSp>
      <p:pic>
        <p:nvPicPr>
          <p:cNvPr id="21" name="Picture 20" descr="Text, logo&#10;&#10;Description automatically generated">
            <a:extLst>
              <a:ext uri="{FF2B5EF4-FFF2-40B4-BE49-F238E27FC236}">
                <a16:creationId xmlns:a16="http://schemas.microsoft.com/office/drawing/2014/main" id="{6863DC4E-89E6-B745-AEC7-DBE8802F6E31}"/>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12" name="Picture 11">
            <a:extLst>
              <a:ext uri="{FF2B5EF4-FFF2-40B4-BE49-F238E27FC236}">
                <a16:creationId xmlns:a16="http://schemas.microsoft.com/office/drawing/2014/main" id="{1A0A8CAE-6BAB-EB7F-70F4-CA252F016C74}"/>
              </a:ext>
            </a:extLst>
          </p:cNvPr>
          <p:cNvPicPr>
            <a:picLocks noChangeAspect="1"/>
          </p:cNvPicPr>
          <p:nvPr userDrawn="1"/>
        </p:nvPicPr>
        <p:blipFill rotWithShape="1">
          <a:blip r:embed="rId9" cstate="print">
            <a:extLst>
              <a:ext uri="{28A0092B-C50C-407E-A947-70E740481C1C}">
                <a14:useLocalDpi xmlns:a14="http://schemas.microsoft.com/office/drawing/2010/main" val="0"/>
              </a:ext>
            </a:extLst>
          </a:blip>
          <a:srcRect l="22380" t="14145" r="22571" b="14339"/>
          <a:stretch/>
        </p:blipFill>
        <p:spPr>
          <a:xfrm>
            <a:off x="11720949" y="6333477"/>
            <a:ext cx="473689" cy="47548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hf hd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notesSlide" Target="../notesSlides/notesSlide6.xml"/><Relationship Id="rId16" Type="http://schemas.openxmlformats.org/officeDocument/2006/relationships/hyperlink" Target="https://tinyurl.com/DerbyDozen" TargetMode="External"/><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5" Type="http://schemas.openxmlformats.org/officeDocument/2006/relationships/image" Target="../media/image3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 Id="rId14" Type="http://schemas.openxmlformats.org/officeDocument/2006/relationships/image" Target="../media/image33.png"/></Relationships>
</file>

<file path=ppt/slides/_rels/slide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6.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8.png"/><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5.png"/><Relationship Id="rId5" Type="http://schemas.openxmlformats.org/officeDocument/2006/relationships/image" Target="../media/image2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0.png"/><Relationship Id="rId5" Type="http://schemas.openxmlformats.org/officeDocument/2006/relationships/image" Target="../media/image3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tinyurl.com/DerbyDoz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p:txBody>
          <a:bodyPr/>
          <a:lstStyle/>
          <a:p>
            <a:r>
              <a:rPr lang="en-US" dirty="0"/>
              <a:t>Utilizing Extended Reality Usability Heuristics to Drive Effective XR Training Applications</a:t>
            </a:r>
            <a:endParaRPr lang="en-US" sz="2000" dirty="0">
              <a:solidFill>
                <a:srgbClr val="00B050"/>
              </a:solidFill>
            </a:endParaRPr>
          </a:p>
          <a:p>
            <a:endParaRPr lang="en-US" dirty="0"/>
          </a:p>
          <a:p>
            <a:endParaRPr lang="en-US" dirty="0"/>
          </a:p>
        </p:txBody>
      </p:sp>
      <p:sp>
        <p:nvSpPr>
          <p:cNvPr id="10" name="Text Placeholder 9"/>
          <p:cNvSpPr>
            <a:spLocks noGrp="1"/>
          </p:cNvSpPr>
          <p:nvPr>
            <p:ph type="body" sz="quarter" idx="11"/>
          </p:nvPr>
        </p:nvSpPr>
        <p:spPr>
          <a:xfrm>
            <a:off x="1623862" y="4437948"/>
            <a:ext cx="8478838" cy="1934127"/>
          </a:xfrm>
        </p:spPr>
        <p:txBody>
          <a:bodyPr/>
          <a:lstStyle/>
          <a:p>
            <a:pPr eaLnBrk="1" hangingPunct="1"/>
            <a:r>
              <a:rPr lang="en-US" dirty="0" err="1">
                <a:latin typeface="Arial Narrow" pitchFamily="34" charset="0"/>
              </a:rPr>
              <a:t>Jessyca</a:t>
            </a:r>
            <a:r>
              <a:rPr lang="en-US" dirty="0">
                <a:latin typeface="Arial Narrow" pitchFamily="34" charset="0"/>
              </a:rPr>
              <a:t> Derby, PhD, Design Interactive</a:t>
            </a:r>
          </a:p>
          <a:p>
            <a:pPr eaLnBrk="1" hangingPunct="1"/>
            <a:r>
              <a:rPr lang="en-US" dirty="0">
                <a:latin typeface="Arial Narrow" pitchFamily="34" charset="0"/>
              </a:rPr>
              <a:t>Claire Hughes, Design Interactive</a:t>
            </a:r>
          </a:p>
          <a:p>
            <a:pPr eaLnBrk="1" hangingPunct="1"/>
            <a:r>
              <a:rPr lang="en-US" dirty="0">
                <a:latin typeface="Arial Narrow" pitchFamily="34" charset="0"/>
              </a:rPr>
              <a:t>JoAnn Archer, Design Interactive</a:t>
            </a:r>
          </a:p>
          <a:p>
            <a:endParaRPr lang="en-US" dirty="0"/>
          </a:p>
        </p:txBody>
      </p:sp>
      <p:sp>
        <p:nvSpPr>
          <p:cNvPr id="2" name="Slide Number Placeholder 1">
            <a:extLst>
              <a:ext uri="{FF2B5EF4-FFF2-40B4-BE49-F238E27FC236}">
                <a16:creationId xmlns:a16="http://schemas.microsoft.com/office/drawing/2014/main" id="{89D826E2-E600-FF4F-9DB5-F14FB3F1D687}"/>
              </a:ext>
            </a:extLst>
          </p:cNvPr>
          <p:cNvSpPr>
            <a:spLocks noGrp="1"/>
          </p:cNvSpPr>
          <p:nvPr>
            <p:ph type="sldNum" sz="quarter" idx="12"/>
          </p:nvPr>
        </p:nvSpPr>
        <p:spPr/>
        <p:txBody>
          <a:bodyPr/>
          <a:lstStyle/>
          <a:p>
            <a:pPr>
              <a:defRPr/>
            </a:pPr>
            <a:fld id="{D68E8870-17DE-45C4-A8DD-7644B2422933}" type="slidenum">
              <a:rPr lang="en-US" smtClean="0"/>
              <a:pPr>
                <a:defRPr/>
              </a:pPr>
              <a:t>1</a:t>
            </a:fld>
            <a:endParaRPr lang="en-US" dirty="0"/>
          </a:p>
        </p:txBody>
      </p:sp>
      <p:pic>
        <p:nvPicPr>
          <p:cNvPr id="4" name="Picture 3" descr="A black and green logo&#10;&#10;Description automatically generated">
            <a:extLst>
              <a:ext uri="{FF2B5EF4-FFF2-40B4-BE49-F238E27FC236}">
                <a16:creationId xmlns:a16="http://schemas.microsoft.com/office/drawing/2014/main" id="{14EDA259-70DB-757D-CEF6-59B2979AA4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85664" y="4437948"/>
            <a:ext cx="1585521" cy="1345721"/>
          </a:xfrm>
          <a:prstGeom prst="rect">
            <a:avLst/>
          </a:prstGeom>
        </p:spPr>
      </p:pic>
    </p:spTree>
    <p:extLst>
      <p:ext uri="{BB962C8B-B14F-4D97-AF65-F5344CB8AC3E}">
        <p14:creationId xmlns:p14="http://schemas.microsoft.com/office/powerpoint/2010/main" val="366468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D20FB8-5174-B374-6FBA-9BB1F7080745}"/>
              </a:ext>
            </a:extLst>
          </p:cNvPr>
          <p:cNvSpPr>
            <a:spLocks noGrp="1"/>
          </p:cNvSpPr>
          <p:nvPr>
            <p:ph type="sldNum" sz="quarter" idx="10"/>
          </p:nvPr>
        </p:nvSpPr>
        <p:spPr/>
        <p:txBody>
          <a:bodyPr/>
          <a:lstStyle/>
          <a:p>
            <a:pPr>
              <a:defRPr/>
            </a:pPr>
            <a:fld id="{D68E8870-17DE-45C4-A8DD-7644B2422933}" type="slidenum">
              <a:rPr lang="en-US" smtClean="0"/>
              <a:pPr>
                <a:defRPr/>
              </a:pPr>
              <a:t>2</a:t>
            </a:fld>
            <a:endParaRPr lang="en-US" dirty="0"/>
          </a:p>
        </p:txBody>
      </p:sp>
      <p:sp>
        <p:nvSpPr>
          <p:cNvPr id="3" name="Title 2">
            <a:extLst>
              <a:ext uri="{FF2B5EF4-FFF2-40B4-BE49-F238E27FC236}">
                <a16:creationId xmlns:a16="http://schemas.microsoft.com/office/drawing/2014/main" id="{5B7C597C-4EC3-2B08-DE22-1D635FB85DA8}"/>
              </a:ext>
            </a:extLst>
          </p:cNvPr>
          <p:cNvSpPr>
            <a:spLocks noGrp="1"/>
          </p:cNvSpPr>
          <p:nvPr>
            <p:ph type="title"/>
          </p:nvPr>
        </p:nvSpPr>
        <p:spPr>
          <a:xfrm>
            <a:off x="2387600" y="21606"/>
            <a:ext cx="7416800" cy="795130"/>
          </a:xfrm>
        </p:spPr>
        <p:txBody>
          <a:bodyPr/>
          <a:lstStyle/>
          <a:p>
            <a:r>
              <a:rPr lang="en-US" dirty="0"/>
              <a:t>Introduction</a:t>
            </a:r>
          </a:p>
        </p:txBody>
      </p:sp>
      <p:pic>
        <p:nvPicPr>
          <p:cNvPr id="5" name="Picture 4">
            <a:extLst>
              <a:ext uri="{FF2B5EF4-FFF2-40B4-BE49-F238E27FC236}">
                <a16:creationId xmlns:a16="http://schemas.microsoft.com/office/drawing/2014/main" id="{D69CC02B-7F2E-BE1B-56FD-A8B469ED930F}"/>
              </a:ext>
            </a:extLst>
          </p:cNvPr>
          <p:cNvPicPr>
            <a:picLocks noChangeAspect="1"/>
          </p:cNvPicPr>
          <p:nvPr/>
        </p:nvPicPr>
        <p:blipFill rotWithShape="1">
          <a:blip r:embed="rId3" cstate="print">
            <a:alphaModFix amt="65000"/>
            <a:extLst>
              <a:ext uri="{28A0092B-C50C-407E-A947-70E740481C1C}">
                <a14:useLocalDpi xmlns:a14="http://schemas.microsoft.com/office/drawing/2010/main" val="0"/>
              </a:ext>
            </a:extLst>
          </a:blip>
          <a:srcRect l="42592" r="15515"/>
          <a:stretch/>
        </p:blipFill>
        <p:spPr>
          <a:xfrm>
            <a:off x="10118064" y="3843819"/>
            <a:ext cx="1655658" cy="1675605"/>
          </a:xfrm>
          <a:prstGeom prst="rect">
            <a:avLst/>
          </a:prstGeom>
        </p:spPr>
      </p:pic>
      <p:grpSp>
        <p:nvGrpSpPr>
          <p:cNvPr id="6" name="Group 5">
            <a:extLst>
              <a:ext uri="{FF2B5EF4-FFF2-40B4-BE49-F238E27FC236}">
                <a16:creationId xmlns:a16="http://schemas.microsoft.com/office/drawing/2014/main" id="{C52427B8-7A84-AE50-EB8D-A740453AE1AA}"/>
              </a:ext>
            </a:extLst>
          </p:cNvPr>
          <p:cNvGrpSpPr/>
          <p:nvPr/>
        </p:nvGrpSpPr>
        <p:grpSpPr>
          <a:xfrm>
            <a:off x="43368" y="853759"/>
            <a:ext cx="11980414" cy="2910924"/>
            <a:chOff x="-70313" y="771244"/>
            <a:chExt cx="11980414" cy="2910924"/>
          </a:xfrm>
        </p:grpSpPr>
        <p:sp>
          <p:nvSpPr>
            <p:cNvPr id="7" name="Rectangle 6">
              <a:extLst>
                <a:ext uri="{FF2B5EF4-FFF2-40B4-BE49-F238E27FC236}">
                  <a16:creationId xmlns:a16="http://schemas.microsoft.com/office/drawing/2014/main" id="{A5316069-A99C-AF14-AA6B-700A2B193092}"/>
                </a:ext>
              </a:extLst>
            </p:cNvPr>
            <p:cNvSpPr/>
            <p:nvPr/>
          </p:nvSpPr>
          <p:spPr>
            <a:xfrm>
              <a:off x="3794464" y="2297172"/>
              <a:ext cx="4603072" cy="1384995"/>
            </a:xfrm>
            <a:prstGeom prst="rect">
              <a:avLst/>
            </a:prstGeom>
          </p:spPr>
          <p:txBody>
            <a:bodyPr wrap="square">
              <a:spAutoFit/>
            </a:bodyPr>
            <a:lstStyle/>
            <a:p>
              <a:pPr algn="ctr"/>
              <a:r>
                <a:rPr lang="en-US" sz="2400" b="1">
                  <a:solidFill>
                    <a:srgbClr val="000000"/>
                  </a:solidFill>
                  <a:latin typeface="Arial Narrow" panose="020B0604020202020204" pitchFamily="34" charset="0"/>
                  <a:cs typeface="Arial Narrow" panose="020B0604020202020204" pitchFamily="34" charset="0"/>
                </a:rPr>
                <a:t>MR: </a:t>
              </a:r>
              <a:r>
                <a:rPr lang="en-US" sz="2400" b="1" i="1">
                  <a:solidFill>
                    <a:srgbClr val="000000"/>
                  </a:solidFill>
                  <a:latin typeface="Arial Narrow" panose="020B0604020202020204" pitchFamily="34" charset="0"/>
                  <a:cs typeface="Arial Narrow" panose="020B0604020202020204" pitchFamily="34" charset="0"/>
                </a:rPr>
                <a:t>Interact w/ Virtual &amp; Real World</a:t>
              </a:r>
            </a:p>
            <a:p>
              <a:pPr algn="ctr"/>
              <a:r>
                <a:rPr lang="en-US" sz="2000" i="1">
                  <a:solidFill>
                    <a:srgbClr val="000000"/>
                  </a:solidFill>
                  <a:latin typeface="Arial Narrow" panose="020B0604020202020204" pitchFamily="34" charset="0"/>
                  <a:cs typeface="Arial Narrow" panose="020B0604020202020204" pitchFamily="34" charset="0"/>
                </a:rPr>
                <a:t>Embody and Internalize</a:t>
              </a:r>
            </a:p>
            <a:p>
              <a:pPr algn="ctr"/>
              <a:endParaRPr lang="en-US" sz="2000" i="1">
                <a:solidFill>
                  <a:srgbClr val="000000"/>
                </a:solidFill>
                <a:latin typeface="Arial Narrow" panose="020B0604020202020204" pitchFamily="34" charset="0"/>
                <a:cs typeface="Arial Narrow" panose="020B0604020202020204" pitchFamily="34" charset="0"/>
              </a:endParaRPr>
            </a:p>
            <a:p>
              <a:pPr algn="ctr"/>
              <a:r>
                <a:rPr lang="en-US" sz="2000" i="1">
                  <a:solidFill>
                    <a:srgbClr val="000000"/>
                  </a:solidFill>
                  <a:latin typeface="Arial Narrow" panose="020B0604020202020204" pitchFamily="34" charset="0"/>
                  <a:cs typeface="Arial Narrow" panose="020B0604020202020204" pitchFamily="34" charset="0"/>
                </a:rPr>
                <a:t>Makes the Simulated Tangible</a:t>
              </a:r>
              <a:endParaRPr lang="en-US" sz="2000" i="1">
                <a:latin typeface="Arial Narrow" panose="020B0604020202020204" pitchFamily="34" charset="0"/>
                <a:cs typeface="Arial Narrow" panose="020B0604020202020204" pitchFamily="34" charset="0"/>
              </a:endParaRPr>
            </a:p>
          </p:txBody>
        </p:sp>
        <p:pic>
          <p:nvPicPr>
            <p:cNvPr id="8" name="Picture 7" descr="Icon&#10;&#10;Description automatically generated">
              <a:extLst>
                <a:ext uri="{FF2B5EF4-FFF2-40B4-BE49-F238E27FC236}">
                  <a16:creationId xmlns:a16="http://schemas.microsoft.com/office/drawing/2014/main" id="{B188E691-0424-79C9-D0D6-9886791F635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50603" y="1551204"/>
              <a:ext cx="693615" cy="723948"/>
            </a:xfrm>
            <a:prstGeom prst="rect">
              <a:avLst/>
            </a:prstGeom>
          </p:spPr>
        </p:pic>
        <p:pic>
          <p:nvPicPr>
            <p:cNvPr id="9" name="Picture 8" descr="Icon&#10;&#10;Description automatically generated">
              <a:extLst>
                <a:ext uri="{FF2B5EF4-FFF2-40B4-BE49-F238E27FC236}">
                  <a16:creationId xmlns:a16="http://schemas.microsoft.com/office/drawing/2014/main" id="{2DF5BBA7-BA44-E527-946A-68F303EFCE8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43877" y="1410722"/>
              <a:ext cx="693615" cy="864430"/>
            </a:xfrm>
            <a:prstGeom prst="rect">
              <a:avLst/>
            </a:prstGeom>
          </p:spPr>
        </p:pic>
        <p:pic>
          <p:nvPicPr>
            <p:cNvPr id="10" name="Picture 9" descr="Icon&#10;&#10;Description automatically generated">
              <a:extLst>
                <a:ext uri="{FF2B5EF4-FFF2-40B4-BE49-F238E27FC236}">
                  <a16:creationId xmlns:a16="http://schemas.microsoft.com/office/drawing/2014/main" id="{45DB2D97-B4E5-1223-5151-F21CC319976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573161" y="1596790"/>
              <a:ext cx="537448" cy="653050"/>
            </a:xfrm>
            <a:prstGeom prst="rect">
              <a:avLst/>
            </a:prstGeom>
          </p:spPr>
        </p:pic>
        <p:sp>
          <p:nvSpPr>
            <p:cNvPr id="11" name="Rectangle 10">
              <a:extLst>
                <a:ext uri="{FF2B5EF4-FFF2-40B4-BE49-F238E27FC236}">
                  <a16:creationId xmlns:a16="http://schemas.microsoft.com/office/drawing/2014/main" id="{70917674-9DF4-8F46-D308-A4C5E3F7C6F4}"/>
                </a:ext>
              </a:extLst>
            </p:cNvPr>
            <p:cNvSpPr/>
            <p:nvPr/>
          </p:nvSpPr>
          <p:spPr>
            <a:xfrm>
              <a:off x="-70313" y="2297173"/>
              <a:ext cx="3909645" cy="1384995"/>
            </a:xfrm>
            <a:prstGeom prst="rect">
              <a:avLst/>
            </a:prstGeom>
          </p:spPr>
          <p:txBody>
            <a:bodyPr wrap="square">
              <a:spAutoFit/>
            </a:bodyPr>
            <a:lstStyle/>
            <a:p>
              <a:pPr algn="ctr"/>
              <a:r>
                <a:rPr lang="en-US" sz="2400" b="1">
                  <a:solidFill>
                    <a:srgbClr val="000000"/>
                  </a:solidFill>
                  <a:latin typeface="Arial Narrow" panose="020B0604020202020204" pitchFamily="34" charset="0"/>
                  <a:cs typeface="Arial Narrow" panose="020B0604020202020204" pitchFamily="34" charset="0"/>
                </a:rPr>
                <a:t>AR: </a:t>
              </a:r>
              <a:r>
                <a:rPr lang="en-US" sz="2400" b="1" i="1">
                  <a:solidFill>
                    <a:srgbClr val="000000"/>
                  </a:solidFill>
                  <a:latin typeface="Arial Narrow" panose="020B0604020202020204" pitchFamily="34" charset="0"/>
                  <a:cs typeface="Arial Narrow" panose="020B0604020202020204" pitchFamily="34" charset="0"/>
                </a:rPr>
                <a:t>Holograms In Real World</a:t>
              </a:r>
              <a:endParaRPr lang="en-US" sz="2400">
                <a:solidFill>
                  <a:srgbClr val="000000"/>
                </a:solidFill>
                <a:latin typeface="Arial Narrow" panose="020B0604020202020204" pitchFamily="34" charset="0"/>
                <a:cs typeface="Arial Narrow" panose="020B0604020202020204" pitchFamily="34" charset="0"/>
              </a:endParaRPr>
            </a:p>
            <a:p>
              <a:pPr algn="ctr"/>
              <a:r>
                <a:rPr lang="en-US" sz="2000" i="1">
                  <a:solidFill>
                    <a:srgbClr val="000000"/>
                  </a:solidFill>
                  <a:latin typeface="Arial Narrow" panose="020B0604020202020204" pitchFamily="34" charset="0"/>
                  <a:cs typeface="Arial Narrow" panose="020B0604020202020204" pitchFamily="34" charset="0"/>
                </a:rPr>
                <a:t>Instruct and Inform</a:t>
              </a:r>
            </a:p>
            <a:p>
              <a:pPr algn="ctr"/>
              <a:endParaRPr lang="en-US" sz="2000" i="1">
                <a:solidFill>
                  <a:srgbClr val="000000"/>
                </a:solidFill>
                <a:latin typeface="Arial Narrow" panose="020B0604020202020204" pitchFamily="34" charset="0"/>
                <a:cs typeface="Arial Narrow" panose="020B0604020202020204" pitchFamily="34" charset="0"/>
              </a:endParaRPr>
            </a:p>
            <a:p>
              <a:pPr algn="ctr"/>
              <a:r>
                <a:rPr lang="en-US" sz="2000" i="1">
                  <a:solidFill>
                    <a:srgbClr val="000000"/>
                  </a:solidFill>
                  <a:latin typeface="Arial Narrow" panose="020B0604020202020204" pitchFamily="34" charset="0"/>
                  <a:cs typeface="Arial Narrow" panose="020B0604020202020204" pitchFamily="34" charset="0"/>
                </a:rPr>
                <a:t>Makes the Invisible Visible</a:t>
              </a:r>
            </a:p>
          </p:txBody>
        </p:sp>
        <p:sp>
          <p:nvSpPr>
            <p:cNvPr id="12" name="Rectangle 11">
              <a:extLst>
                <a:ext uri="{FF2B5EF4-FFF2-40B4-BE49-F238E27FC236}">
                  <a16:creationId xmlns:a16="http://schemas.microsoft.com/office/drawing/2014/main" id="{3ECF6635-4B48-4895-E8C4-647BC59DE8B0}"/>
                </a:ext>
              </a:extLst>
            </p:cNvPr>
            <p:cNvSpPr/>
            <p:nvPr/>
          </p:nvSpPr>
          <p:spPr>
            <a:xfrm>
              <a:off x="8311117" y="2286748"/>
              <a:ext cx="3598984" cy="1384995"/>
            </a:xfrm>
            <a:prstGeom prst="rect">
              <a:avLst/>
            </a:prstGeom>
          </p:spPr>
          <p:txBody>
            <a:bodyPr wrap="square">
              <a:spAutoFit/>
            </a:bodyPr>
            <a:lstStyle/>
            <a:p>
              <a:pPr algn="ctr"/>
              <a:r>
                <a:rPr lang="en-US" sz="2400" b="1">
                  <a:solidFill>
                    <a:srgbClr val="000000"/>
                  </a:solidFill>
                  <a:latin typeface="Arial Narrow" panose="020B0604020202020204" pitchFamily="34" charset="0"/>
                  <a:cs typeface="Arial Narrow" panose="020B0604020202020204" pitchFamily="34" charset="0"/>
                </a:rPr>
                <a:t>VR: </a:t>
              </a:r>
              <a:r>
                <a:rPr lang="en-US" sz="2400" b="1" i="1">
                  <a:solidFill>
                    <a:srgbClr val="000000"/>
                  </a:solidFill>
                  <a:latin typeface="Arial Narrow" panose="020B0604020202020204" pitchFamily="34" charset="0"/>
                  <a:cs typeface="Arial Narrow" panose="020B0604020202020204" pitchFamily="34" charset="0"/>
                </a:rPr>
                <a:t>Full Virtual Immersion</a:t>
              </a:r>
            </a:p>
            <a:p>
              <a:pPr algn="ctr"/>
              <a:r>
                <a:rPr lang="en-US" sz="2000" i="1">
                  <a:solidFill>
                    <a:srgbClr val="000000"/>
                  </a:solidFill>
                  <a:latin typeface="Arial Narrow" panose="020B0604020202020204" pitchFamily="34" charset="0"/>
                  <a:cs typeface="Arial Narrow" panose="020B0604020202020204" pitchFamily="34" charset="0"/>
                </a:rPr>
                <a:t>Immerse and Engage</a:t>
              </a:r>
            </a:p>
            <a:p>
              <a:pPr algn="ctr"/>
              <a:endParaRPr lang="en-US" sz="2000" i="1">
                <a:solidFill>
                  <a:srgbClr val="000000"/>
                </a:solidFill>
                <a:latin typeface="Arial Narrow" panose="020B0604020202020204" pitchFamily="34" charset="0"/>
                <a:cs typeface="Arial Narrow" panose="020B0604020202020204" pitchFamily="34" charset="0"/>
              </a:endParaRPr>
            </a:p>
            <a:p>
              <a:pPr algn="ctr"/>
              <a:r>
                <a:rPr lang="en-US" sz="2000" i="1">
                  <a:solidFill>
                    <a:srgbClr val="000000"/>
                  </a:solidFill>
                  <a:latin typeface="Arial Narrow" panose="020B0604020202020204" pitchFamily="34" charset="0"/>
                  <a:cs typeface="Arial Narrow" panose="020B0604020202020204" pitchFamily="34" charset="0"/>
                </a:rPr>
                <a:t>Makes the Repetitive Adaptable</a:t>
              </a:r>
              <a:endParaRPr lang="en-US" sz="2000" i="1">
                <a:latin typeface="Arial Narrow" panose="020B0604020202020204" pitchFamily="34" charset="0"/>
                <a:cs typeface="Arial Narrow" panose="020B0604020202020204" pitchFamily="34" charset="0"/>
              </a:endParaRPr>
            </a:p>
          </p:txBody>
        </p:sp>
        <p:grpSp>
          <p:nvGrpSpPr>
            <p:cNvPr id="13" name="Group 12">
              <a:extLst>
                <a:ext uri="{FF2B5EF4-FFF2-40B4-BE49-F238E27FC236}">
                  <a16:creationId xmlns:a16="http://schemas.microsoft.com/office/drawing/2014/main" id="{918638CF-9F92-A751-F5E9-96AADF5EAF0F}"/>
                </a:ext>
              </a:extLst>
            </p:cNvPr>
            <p:cNvGrpSpPr/>
            <p:nvPr/>
          </p:nvGrpSpPr>
          <p:grpSpPr>
            <a:xfrm>
              <a:off x="1711868" y="771244"/>
              <a:ext cx="8035550" cy="737225"/>
              <a:chOff x="2345740" y="1499231"/>
              <a:chExt cx="7416801" cy="737225"/>
            </a:xfrm>
          </p:grpSpPr>
          <p:sp>
            <p:nvSpPr>
              <p:cNvPr id="14" name="Left Brace 13">
                <a:extLst>
                  <a:ext uri="{FF2B5EF4-FFF2-40B4-BE49-F238E27FC236}">
                    <a16:creationId xmlns:a16="http://schemas.microsoft.com/office/drawing/2014/main" id="{32BDD952-B8D2-C923-5CEC-CE775295330C}"/>
                  </a:ext>
                </a:extLst>
              </p:cNvPr>
              <p:cNvSpPr/>
              <p:nvPr/>
            </p:nvSpPr>
            <p:spPr bwMode="auto">
              <a:xfrm rot="5400000">
                <a:off x="5885584" y="-1640502"/>
                <a:ext cx="337114" cy="7416801"/>
              </a:xfrm>
              <a:prstGeom prst="leftBrace">
                <a:avLst>
                  <a:gd name="adj1" fmla="val 43108"/>
                  <a:gd name="adj2" fmla="val 50000"/>
                </a:avLst>
              </a:prstGeom>
              <a:ln>
                <a:headEnd type="none" w="med" len="med"/>
                <a:tailEnd type="none" w="med" len="med"/>
              </a:ln>
            </p:spPr>
            <p:style>
              <a:lnRef idx="2">
                <a:schemeClr val="dk1"/>
              </a:lnRef>
              <a:fillRef idx="0">
                <a:schemeClr val="dk1"/>
              </a:fillRef>
              <a:effectRef idx="1">
                <a:schemeClr val="dk1"/>
              </a:effectRef>
              <a:fontRef idx="minor">
                <a:schemeClr val="tx1"/>
              </a:fontRef>
            </p:style>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ahoma" charset="0"/>
                </a:endParaRPr>
              </a:p>
            </p:txBody>
          </p:sp>
          <p:sp>
            <p:nvSpPr>
              <p:cNvPr id="15" name="Rectangle 14">
                <a:extLst>
                  <a:ext uri="{FF2B5EF4-FFF2-40B4-BE49-F238E27FC236}">
                    <a16:creationId xmlns:a16="http://schemas.microsoft.com/office/drawing/2014/main" id="{60D54982-8AF1-419C-4E15-C4797D83A7E6}"/>
                  </a:ext>
                </a:extLst>
              </p:cNvPr>
              <p:cNvSpPr/>
              <p:nvPr/>
            </p:nvSpPr>
            <p:spPr>
              <a:xfrm>
                <a:off x="4254499" y="1499231"/>
                <a:ext cx="3598984" cy="400110"/>
              </a:xfrm>
              <a:prstGeom prst="rect">
                <a:avLst/>
              </a:prstGeom>
            </p:spPr>
            <p:txBody>
              <a:bodyPr wrap="square">
                <a:spAutoFit/>
              </a:bodyPr>
              <a:lstStyle/>
              <a:p>
                <a:pPr algn="ctr"/>
                <a:r>
                  <a:rPr lang="en-US" sz="2000" b="1" dirty="0">
                    <a:solidFill>
                      <a:srgbClr val="000000"/>
                    </a:solidFill>
                    <a:latin typeface="Arial Narrow" panose="020B0604020202020204" pitchFamily="34" charset="0"/>
                    <a:cs typeface="Arial Narrow" panose="020B0604020202020204" pitchFamily="34" charset="0"/>
                  </a:rPr>
                  <a:t>XR Blended</a:t>
                </a:r>
                <a:endParaRPr lang="en-US" sz="2000" b="1" dirty="0">
                  <a:latin typeface="Arial Narrow" panose="020B0604020202020204" pitchFamily="34" charset="0"/>
                  <a:cs typeface="Arial Narrow" panose="020B0604020202020204" pitchFamily="34" charset="0"/>
                </a:endParaRPr>
              </a:p>
            </p:txBody>
          </p:sp>
        </p:grpSp>
      </p:grpSp>
      <p:pic>
        <p:nvPicPr>
          <p:cNvPr id="16" name="Picture 15" descr="Facebook launches VR remote work app, calling it a step to the &amp;#39;metaverse&amp;#39;">
            <a:extLst>
              <a:ext uri="{FF2B5EF4-FFF2-40B4-BE49-F238E27FC236}">
                <a16:creationId xmlns:a16="http://schemas.microsoft.com/office/drawing/2014/main" id="{2374539E-9106-F9AA-EE4E-A940D8F5975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r="31925"/>
          <a:stretch/>
        </p:blipFill>
        <p:spPr bwMode="auto">
          <a:xfrm>
            <a:off x="8054799" y="4421702"/>
            <a:ext cx="2362473" cy="1952140"/>
          </a:xfrm>
          <a:prstGeom prst="rect">
            <a:avLst/>
          </a:prstGeom>
          <a:noFill/>
          <a:ln>
            <a:noFill/>
          </a:ln>
          <a:effectLst>
            <a:softEdge rad="31750"/>
          </a:effectLst>
        </p:spPr>
      </p:pic>
      <p:grpSp>
        <p:nvGrpSpPr>
          <p:cNvPr id="17" name="Group 16">
            <a:extLst>
              <a:ext uri="{FF2B5EF4-FFF2-40B4-BE49-F238E27FC236}">
                <a16:creationId xmlns:a16="http://schemas.microsoft.com/office/drawing/2014/main" id="{57BD4298-CDAF-C820-7FF8-6F842361C2F4}"/>
              </a:ext>
            </a:extLst>
          </p:cNvPr>
          <p:cNvGrpSpPr/>
          <p:nvPr/>
        </p:nvGrpSpPr>
        <p:grpSpPr>
          <a:xfrm>
            <a:off x="71078" y="3790584"/>
            <a:ext cx="4114442" cy="2529959"/>
            <a:chOff x="43368" y="3056285"/>
            <a:chExt cx="4114442" cy="2529959"/>
          </a:xfrm>
        </p:grpSpPr>
        <p:pic>
          <p:nvPicPr>
            <p:cNvPr id="18" name="Picture 17">
              <a:extLst>
                <a:ext uri="{FF2B5EF4-FFF2-40B4-BE49-F238E27FC236}">
                  <a16:creationId xmlns:a16="http://schemas.microsoft.com/office/drawing/2014/main" id="{248BA875-FB73-62B9-7CDE-78691DAD08DF}"/>
                </a:ext>
              </a:extLst>
            </p:cNvPr>
            <p:cNvPicPr>
              <a:picLocks noChangeAspect="1"/>
            </p:cNvPicPr>
            <p:nvPr/>
          </p:nvPicPr>
          <p:blipFill rotWithShape="1">
            <a:blip r:embed="rId8"/>
            <a:srcRect l="20742"/>
            <a:stretch/>
          </p:blipFill>
          <p:spPr>
            <a:xfrm>
              <a:off x="43368" y="3056285"/>
              <a:ext cx="2568784" cy="1821466"/>
            </a:xfrm>
            <a:prstGeom prst="rect">
              <a:avLst/>
            </a:prstGeom>
            <a:effectLst>
              <a:softEdge rad="31750"/>
            </a:effectLst>
          </p:spPr>
        </p:pic>
        <p:pic>
          <p:nvPicPr>
            <p:cNvPr id="19" name="Picture 18">
              <a:extLst>
                <a:ext uri="{FF2B5EF4-FFF2-40B4-BE49-F238E27FC236}">
                  <a16:creationId xmlns:a16="http://schemas.microsoft.com/office/drawing/2014/main" id="{856F0E7F-B997-441B-9DA7-E909B9709CD1}"/>
                </a:ext>
              </a:extLst>
            </p:cNvPr>
            <p:cNvPicPr>
              <a:picLocks noChangeAspect="1"/>
            </p:cNvPicPr>
            <p:nvPr/>
          </p:nvPicPr>
          <p:blipFill>
            <a:blip r:embed="rId9"/>
            <a:stretch>
              <a:fillRect/>
            </a:stretch>
          </p:blipFill>
          <p:spPr>
            <a:xfrm>
              <a:off x="1589026" y="3786018"/>
              <a:ext cx="2568784" cy="1800226"/>
            </a:xfrm>
            <a:prstGeom prst="rect">
              <a:avLst/>
            </a:prstGeom>
            <a:ln>
              <a:noFill/>
            </a:ln>
            <a:effectLst>
              <a:softEdge rad="25400"/>
            </a:effectLst>
          </p:spPr>
        </p:pic>
      </p:grpSp>
      <p:pic>
        <p:nvPicPr>
          <p:cNvPr id="20" name="Picture 19" descr="A picture containing text&#10;&#10;Description automatically generated">
            <a:extLst>
              <a:ext uri="{FF2B5EF4-FFF2-40B4-BE49-F238E27FC236}">
                <a16:creationId xmlns:a16="http://schemas.microsoft.com/office/drawing/2014/main" id="{04C4301A-ECF0-AB74-869E-F6D8CA0DC15B}"/>
              </a:ext>
            </a:extLst>
          </p:cNvPr>
          <p:cNvPicPr>
            <a:picLocks noChangeAspect="1"/>
          </p:cNvPicPr>
          <p:nvPr/>
        </p:nvPicPr>
        <p:blipFill>
          <a:blip r:embed="rId10"/>
          <a:stretch>
            <a:fillRect/>
          </a:stretch>
        </p:blipFill>
        <p:spPr>
          <a:xfrm>
            <a:off x="4723646" y="3843819"/>
            <a:ext cx="2972069" cy="2476724"/>
          </a:xfrm>
          <a:prstGeom prst="rect">
            <a:avLst/>
          </a:prstGeom>
          <a:ln>
            <a:noFill/>
          </a:ln>
          <a:effectLst>
            <a:softEdge rad="25400"/>
          </a:effectLst>
        </p:spPr>
      </p:pic>
    </p:spTree>
    <p:extLst>
      <p:ext uri="{BB962C8B-B14F-4D97-AF65-F5344CB8AC3E}">
        <p14:creationId xmlns:p14="http://schemas.microsoft.com/office/powerpoint/2010/main" val="302382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 of XR for Training</a:t>
            </a:r>
          </a:p>
        </p:txBody>
      </p:sp>
      <p:sp>
        <p:nvSpPr>
          <p:cNvPr id="3" name="Slide Number Placeholder 2">
            <a:extLst>
              <a:ext uri="{FF2B5EF4-FFF2-40B4-BE49-F238E27FC236}">
                <a16:creationId xmlns:a16="http://schemas.microsoft.com/office/drawing/2014/main" id="{C9DC1706-4C3B-2B4B-BD3E-194E88879BC1}"/>
              </a:ext>
            </a:extLst>
          </p:cNvPr>
          <p:cNvSpPr>
            <a:spLocks noGrp="1"/>
          </p:cNvSpPr>
          <p:nvPr>
            <p:ph type="sldNum" sz="quarter" idx="10"/>
          </p:nvPr>
        </p:nvSpPr>
        <p:spPr/>
        <p:txBody>
          <a:bodyPr/>
          <a:lstStyle/>
          <a:p>
            <a:pPr>
              <a:defRPr/>
            </a:pPr>
            <a:fld id="{D68E8870-17DE-45C4-A8DD-7644B2422933}" type="slidenum">
              <a:rPr lang="en-US" smtClean="0"/>
              <a:pPr>
                <a:defRPr/>
              </a:pPr>
              <a:t>3</a:t>
            </a:fld>
            <a:endParaRPr lang="en-US" dirty="0"/>
          </a:p>
        </p:txBody>
      </p:sp>
      <p:sp>
        <p:nvSpPr>
          <p:cNvPr id="5" name="Content Placeholder 2">
            <a:extLst>
              <a:ext uri="{FF2B5EF4-FFF2-40B4-BE49-F238E27FC236}">
                <a16:creationId xmlns:a16="http://schemas.microsoft.com/office/drawing/2014/main" id="{B6118B24-5D1D-3A4B-6CA8-99FB819FCBCD}"/>
              </a:ext>
            </a:extLst>
          </p:cNvPr>
          <p:cNvSpPr>
            <a:spLocks noGrp="1"/>
          </p:cNvSpPr>
          <p:nvPr>
            <p:ph sz="quarter" idx="11"/>
          </p:nvPr>
        </p:nvSpPr>
        <p:spPr>
          <a:xfrm>
            <a:off x="480134" y="1046715"/>
            <a:ext cx="5521274" cy="5075237"/>
          </a:xfrm>
        </p:spPr>
        <p:txBody>
          <a:bodyPr/>
          <a:lstStyle/>
          <a:p>
            <a:r>
              <a:rPr lang="en-US" dirty="0"/>
              <a:t>Training Affordances</a:t>
            </a:r>
          </a:p>
          <a:p>
            <a:pPr lvl="1"/>
            <a:r>
              <a:rPr lang="en-US" dirty="0"/>
              <a:t>Real World Annotation</a:t>
            </a:r>
          </a:p>
          <a:p>
            <a:pPr lvl="2"/>
            <a:r>
              <a:rPr lang="en-US" dirty="0"/>
              <a:t>Augmenting the real world with virtual objects allows the user to maintain the real-world reference frame</a:t>
            </a:r>
          </a:p>
          <a:p>
            <a:pPr lvl="1"/>
            <a:r>
              <a:rPr lang="en-US" dirty="0"/>
              <a:t>Contextual Visualization</a:t>
            </a:r>
          </a:p>
          <a:p>
            <a:pPr lvl="2"/>
            <a:r>
              <a:rPr lang="en-US" dirty="0"/>
              <a:t>Ability to see information which isn’t available in the real world</a:t>
            </a:r>
          </a:p>
          <a:p>
            <a:pPr lvl="1"/>
            <a:r>
              <a:rPr lang="en-US" dirty="0"/>
              <a:t>Multisensory Embodiment</a:t>
            </a:r>
          </a:p>
          <a:p>
            <a:pPr lvl="2"/>
            <a:r>
              <a:rPr lang="en-US" dirty="0"/>
              <a:t>Increases recognition memory, pattern location memory and self-reported spatial presence</a:t>
            </a:r>
          </a:p>
        </p:txBody>
      </p:sp>
      <p:pic>
        <p:nvPicPr>
          <p:cNvPr id="7" name="Picture 6">
            <a:extLst>
              <a:ext uri="{FF2B5EF4-FFF2-40B4-BE49-F238E27FC236}">
                <a16:creationId xmlns:a16="http://schemas.microsoft.com/office/drawing/2014/main" id="{A1A53A81-4FA2-C8CA-0AA8-AF6B107D8525}"/>
              </a:ext>
            </a:extLst>
          </p:cNvPr>
          <p:cNvPicPr>
            <a:picLocks noChangeAspect="1"/>
          </p:cNvPicPr>
          <p:nvPr/>
        </p:nvPicPr>
        <p:blipFill rotWithShape="1">
          <a:blip r:embed="rId3"/>
          <a:srcRect l="17240" t="21149" r="7414" b="18007"/>
          <a:stretch/>
        </p:blipFill>
        <p:spPr>
          <a:xfrm>
            <a:off x="6190594" y="1046715"/>
            <a:ext cx="4823178" cy="2190848"/>
          </a:xfrm>
          <a:prstGeom prst="rect">
            <a:avLst/>
          </a:prstGeom>
          <a:effectLst>
            <a:outerShdw blurRad="50800" dist="38100" dir="5400000" algn="t" rotWithShape="0">
              <a:prstClr val="black">
                <a:alpha val="40000"/>
              </a:prstClr>
            </a:outerShdw>
          </a:effectLst>
        </p:spPr>
      </p:pic>
      <p:pic>
        <p:nvPicPr>
          <p:cNvPr id="8" name="Picture 7">
            <a:extLst>
              <a:ext uri="{FF2B5EF4-FFF2-40B4-BE49-F238E27FC236}">
                <a16:creationId xmlns:a16="http://schemas.microsoft.com/office/drawing/2014/main" id="{06C9818D-3F75-FB8B-3C1E-85E52B9F1856}"/>
              </a:ext>
            </a:extLst>
          </p:cNvPr>
          <p:cNvPicPr>
            <a:picLocks noChangeAspect="1"/>
          </p:cNvPicPr>
          <p:nvPr/>
        </p:nvPicPr>
        <p:blipFill rotWithShape="1">
          <a:blip r:embed="rId4"/>
          <a:srcRect l="21896" t="19157" r="16552" b="10733"/>
          <a:stretch/>
        </p:blipFill>
        <p:spPr>
          <a:xfrm>
            <a:off x="8286872" y="2990488"/>
            <a:ext cx="3839976" cy="2460323"/>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008667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C2923C-BCB9-A9D8-A3F7-D171727BA9E9}"/>
              </a:ext>
            </a:extLst>
          </p:cNvPr>
          <p:cNvSpPr>
            <a:spLocks noGrp="1"/>
          </p:cNvSpPr>
          <p:nvPr>
            <p:ph type="sldNum" sz="quarter" idx="10"/>
          </p:nvPr>
        </p:nvSpPr>
        <p:spPr/>
        <p:txBody>
          <a:bodyPr/>
          <a:lstStyle/>
          <a:p>
            <a:pPr>
              <a:defRPr/>
            </a:pPr>
            <a:fld id="{D68E8870-17DE-45C4-A8DD-7644B2422933}" type="slidenum">
              <a:rPr lang="en-US" smtClean="0"/>
              <a:pPr>
                <a:defRPr/>
              </a:pPr>
              <a:t>4</a:t>
            </a:fld>
            <a:endParaRPr lang="en-US" dirty="0"/>
          </a:p>
        </p:txBody>
      </p:sp>
      <p:sp>
        <p:nvSpPr>
          <p:cNvPr id="3" name="Title 2">
            <a:extLst>
              <a:ext uri="{FF2B5EF4-FFF2-40B4-BE49-F238E27FC236}">
                <a16:creationId xmlns:a16="http://schemas.microsoft.com/office/drawing/2014/main" id="{5C2ECA42-C428-96C3-E144-0F9B54B85863}"/>
              </a:ext>
            </a:extLst>
          </p:cNvPr>
          <p:cNvSpPr>
            <a:spLocks noGrp="1"/>
          </p:cNvSpPr>
          <p:nvPr>
            <p:ph type="title"/>
          </p:nvPr>
        </p:nvSpPr>
        <p:spPr/>
        <p:txBody>
          <a:bodyPr/>
          <a:lstStyle/>
          <a:p>
            <a:r>
              <a:rPr lang="en-US" dirty="0"/>
              <a:t>Usability and Task-Technology Fit</a:t>
            </a:r>
          </a:p>
        </p:txBody>
      </p:sp>
      <p:sp>
        <p:nvSpPr>
          <p:cNvPr id="4" name="Content Placeholder 3">
            <a:extLst>
              <a:ext uri="{FF2B5EF4-FFF2-40B4-BE49-F238E27FC236}">
                <a16:creationId xmlns:a16="http://schemas.microsoft.com/office/drawing/2014/main" id="{E72FA08C-B148-0BB5-E986-8E6419AB205E}"/>
              </a:ext>
            </a:extLst>
          </p:cNvPr>
          <p:cNvSpPr>
            <a:spLocks noGrp="1"/>
          </p:cNvSpPr>
          <p:nvPr>
            <p:ph sz="quarter" idx="11"/>
          </p:nvPr>
        </p:nvSpPr>
        <p:spPr>
          <a:xfrm>
            <a:off x="480133" y="1046715"/>
            <a:ext cx="8503612" cy="5075237"/>
          </a:xfrm>
        </p:spPr>
        <p:txBody>
          <a:bodyPr/>
          <a:lstStyle/>
          <a:p>
            <a:r>
              <a:rPr lang="en-US" sz="2400" dirty="0"/>
              <a:t>Strong user experiences (UX) are crucial for XR training adoption</a:t>
            </a:r>
          </a:p>
          <a:p>
            <a:pPr lvl="1"/>
            <a:r>
              <a:rPr lang="en-US" sz="2000" dirty="0"/>
              <a:t>Poor UX can nullify the benefits of XR training</a:t>
            </a:r>
          </a:p>
          <a:p>
            <a:pPr marL="609585" lvl="1" indent="0">
              <a:buNone/>
            </a:pPr>
            <a:endParaRPr lang="en-US" sz="2000" dirty="0"/>
          </a:p>
          <a:p>
            <a:r>
              <a:rPr lang="en-US" sz="2400" dirty="0"/>
              <a:t>No “one-size-fits-all” approach; consider task-technology fit</a:t>
            </a:r>
          </a:p>
          <a:p>
            <a:pPr lvl="1"/>
            <a:r>
              <a:rPr lang="en-US" sz="2000" dirty="0"/>
              <a:t>There are many learnings and standards in UX for 2D designs (computers, tablets, phones, etc.), but these may not translate to XR interactions</a:t>
            </a:r>
          </a:p>
        </p:txBody>
      </p:sp>
      <p:pic>
        <p:nvPicPr>
          <p:cNvPr id="3074" name="Picture 2" descr="Shape&#10;&#10;Description automatically generated">
            <a:extLst>
              <a:ext uri="{FF2B5EF4-FFF2-40B4-BE49-F238E27FC236}">
                <a16:creationId xmlns:a16="http://schemas.microsoft.com/office/drawing/2014/main" id="{3846D5A7-9E3D-2199-EF91-E4108F2C7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1610" y="948043"/>
            <a:ext cx="3041322" cy="304132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a:extLst>
              <a:ext uri="{FF2B5EF4-FFF2-40B4-BE49-F238E27FC236}">
                <a16:creationId xmlns:a16="http://schemas.microsoft.com/office/drawing/2014/main" id="{F0D939CE-C397-7126-0139-962B7ABD8F92}"/>
              </a:ext>
            </a:extLst>
          </p:cNvPr>
          <p:cNvSpPr txBox="1">
            <a:spLocks/>
          </p:cNvSpPr>
          <p:nvPr/>
        </p:nvSpPr>
        <p:spPr bwMode="auto">
          <a:xfrm>
            <a:off x="10708850" y="3526298"/>
            <a:ext cx="2635450" cy="46306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buNone/>
            </a:pPr>
            <a:r>
              <a:rPr lang="en-US" sz="1200" kern="0" dirty="0" err="1"/>
              <a:t>Morville</a:t>
            </a:r>
            <a:r>
              <a:rPr lang="en-US" sz="1200" kern="0" dirty="0"/>
              <a:t>, 2004</a:t>
            </a:r>
          </a:p>
        </p:txBody>
      </p:sp>
      <p:sp>
        <p:nvSpPr>
          <p:cNvPr id="7" name="Rectangle: Rounded Corners 6">
            <a:extLst>
              <a:ext uri="{FF2B5EF4-FFF2-40B4-BE49-F238E27FC236}">
                <a16:creationId xmlns:a16="http://schemas.microsoft.com/office/drawing/2014/main" id="{1D03BFD3-383B-8D92-C63F-C7B9DB7DB785}"/>
              </a:ext>
            </a:extLst>
          </p:cNvPr>
          <p:cNvSpPr/>
          <p:nvPr/>
        </p:nvSpPr>
        <p:spPr bwMode="auto">
          <a:xfrm>
            <a:off x="480133" y="4240950"/>
            <a:ext cx="3333555" cy="2041326"/>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Narrow" panose="020B0606020202030204" pitchFamily="34" charset="0"/>
              </a:rPr>
              <a:t>Physical</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a:ln>
                <a:noFill/>
              </a:ln>
              <a:solidFill>
                <a:schemeClr val="bg1"/>
              </a:solidFill>
              <a:effectLst/>
              <a:latin typeface="Arial Narrow" panose="020B0606020202030204" pitchFamily="34" charset="0"/>
            </a:endParaRP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Comfort &amp; Cybersickness</a:t>
            </a:r>
          </a:p>
          <a:p>
            <a:r>
              <a:rPr kumimoji="0" lang="en-US" sz="1600" b="0" i="0" u="none" strike="noStrike" cap="none" normalizeH="0" baseline="0" dirty="0">
                <a:ln>
                  <a:noFill/>
                </a:ln>
                <a:solidFill>
                  <a:schemeClr val="bg1"/>
                </a:solidFill>
                <a:effectLst/>
                <a:latin typeface="Arial Narrow" panose="020B0606020202030204" pitchFamily="34" charset="0"/>
              </a:rPr>
              <a:t>Inclusion, Diversity, &amp; Accessibility</a:t>
            </a: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Perceptual Considerations</a:t>
            </a:r>
          </a:p>
        </p:txBody>
      </p:sp>
      <p:sp>
        <p:nvSpPr>
          <p:cNvPr id="8" name="Rectangle: Rounded Corners 7">
            <a:extLst>
              <a:ext uri="{FF2B5EF4-FFF2-40B4-BE49-F238E27FC236}">
                <a16:creationId xmlns:a16="http://schemas.microsoft.com/office/drawing/2014/main" id="{AA9D29F2-A330-97F9-1F53-1FE645AD298C}"/>
              </a:ext>
            </a:extLst>
          </p:cNvPr>
          <p:cNvSpPr/>
          <p:nvPr/>
        </p:nvSpPr>
        <p:spPr bwMode="auto">
          <a:xfrm>
            <a:off x="4108667" y="4240949"/>
            <a:ext cx="3075103" cy="2041325"/>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Narrow" panose="020B0606020202030204" pitchFamily="34" charset="0"/>
              </a:rPr>
              <a:t>Cognitive</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a:ln>
                <a:noFill/>
              </a:ln>
              <a:solidFill>
                <a:schemeClr val="bg1"/>
              </a:solidFill>
              <a:effectLst/>
              <a:latin typeface="Arial Narrow" panose="020B0606020202030204" pitchFamily="34" charset="0"/>
            </a:endParaRP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Consistency &amp; Standards</a:t>
            </a:r>
          </a:p>
          <a:p>
            <a:pPr marL="0" marR="0" indent="0" defTabSz="914400" rtl="0" eaLnBrk="1" fontAlgn="base" latinLnBrk="0" hangingPunct="1">
              <a:lnSpc>
                <a:spcPct val="100000"/>
              </a:lnSpc>
              <a:spcBef>
                <a:spcPct val="0"/>
              </a:spcBef>
              <a:spcAft>
                <a:spcPct val="0"/>
              </a:spcAft>
              <a:buClrTx/>
              <a:buSzTx/>
              <a:buFontTx/>
              <a:buNone/>
              <a:tabLst/>
            </a:pPr>
            <a:r>
              <a:rPr lang="en-US" sz="1600" dirty="0">
                <a:solidFill>
                  <a:schemeClr val="bg1"/>
                </a:solidFill>
                <a:latin typeface="Arial Narrow" panose="020B0606020202030204" pitchFamily="34" charset="0"/>
              </a:rPr>
              <a:t>User Interaction</a:t>
            </a: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Feedback to the User</a:t>
            </a:r>
          </a:p>
          <a:p>
            <a:pPr marL="0" marR="0" indent="0" defTabSz="914400" rtl="0" eaLnBrk="1" fontAlgn="base" latinLnBrk="0" hangingPunct="1">
              <a:lnSpc>
                <a:spcPct val="100000"/>
              </a:lnSpc>
              <a:spcBef>
                <a:spcPct val="0"/>
              </a:spcBef>
              <a:spcAft>
                <a:spcPct val="0"/>
              </a:spcAft>
              <a:buClrTx/>
              <a:buSzTx/>
              <a:buFontTx/>
              <a:buNone/>
              <a:tabLst/>
            </a:pPr>
            <a:r>
              <a:rPr lang="en-US" sz="1600" dirty="0">
                <a:solidFill>
                  <a:schemeClr val="bg1"/>
                </a:solidFill>
                <a:latin typeface="Arial Narrow" panose="020B0606020202030204" pitchFamily="34" charset="0"/>
              </a:rPr>
              <a:t>Help &amp; Documentation</a:t>
            </a:r>
            <a:endParaRPr kumimoji="0" lang="en-US" sz="1600" b="0" i="0" u="none" strike="noStrike" cap="none" normalizeH="0" baseline="0" dirty="0">
              <a:ln>
                <a:noFill/>
              </a:ln>
              <a:solidFill>
                <a:schemeClr val="bg1"/>
              </a:solidFill>
              <a:effectLst/>
              <a:latin typeface="Arial Narrow" panose="020B0606020202030204" pitchFamily="34" charset="0"/>
            </a:endParaRPr>
          </a:p>
          <a:p>
            <a:pPr marL="0" marR="0" indent="0"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chemeClr val="bg1"/>
              </a:solidFill>
              <a:effectLst/>
              <a:latin typeface="Arial Narrow" panose="020B0606020202030204" pitchFamily="34" charset="0"/>
            </a:endParaRPr>
          </a:p>
        </p:txBody>
      </p:sp>
      <p:sp>
        <p:nvSpPr>
          <p:cNvPr id="9" name="Rectangle: Rounded Corners 8">
            <a:extLst>
              <a:ext uri="{FF2B5EF4-FFF2-40B4-BE49-F238E27FC236}">
                <a16:creationId xmlns:a16="http://schemas.microsoft.com/office/drawing/2014/main" id="{1B5F4100-B4C4-D371-E1DF-319A89EF9D3D}"/>
              </a:ext>
            </a:extLst>
          </p:cNvPr>
          <p:cNvSpPr/>
          <p:nvPr/>
        </p:nvSpPr>
        <p:spPr bwMode="auto">
          <a:xfrm>
            <a:off x="7478749" y="4240949"/>
            <a:ext cx="3075103" cy="2041325"/>
          </a:xfrm>
          <a:prstGeom prst="roundRect">
            <a:avLst/>
          </a:prstGeom>
          <a:solidFill>
            <a:srgbClr val="182350"/>
          </a:solidFill>
          <a:ln w="9525" cap="flat" cmpd="sng" algn="ctr">
            <a:no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Narrow" panose="020B0606020202030204" pitchFamily="34" charset="0"/>
              </a:rPr>
              <a:t>Environmental</a:t>
            </a:r>
          </a:p>
          <a:p>
            <a:pPr marL="0" marR="0" indent="0" algn="ctr" defTabSz="9144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a:ln>
                <a:noFill/>
              </a:ln>
              <a:solidFill>
                <a:schemeClr val="bg1"/>
              </a:solidFill>
              <a:effectLst/>
              <a:latin typeface="Arial Narrow" panose="020B0606020202030204" pitchFamily="34" charset="0"/>
            </a:endParaRP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Integration of Real &amp; Virtual Worlds</a:t>
            </a:r>
          </a:p>
          <a:p>
            <a:pPr marL="0" marR="0" indent="0" defTabSz="914400" rtl="0" eaLnBrk="1" fontAlgn="base" latinLnBrk="0" hangingPunct="1">
              <a:lnSpc>
                <a:spcPct val="100000"/>
              </a:lnSpc>
              <a:spcBef>
                <a:spcPct val="0"/>
              </a:spcBef>
              <a:spcAft>
                <a:spcPct val="0"/>
              </a:spcAft>
              <a:buClrTx/>
              <a:buSzTx/>
              <a:buFontTx/>
              <a:buNone/>
              <a:tabLst/>
            </a:pPr>
            <a:r>
              <a:rPr lang="en-US" sz="1600" dirty="0">
                <a:solidFill>
                  <a:schemeClr val="bg1"/>
                </a:solidFill>
                <a:latin typeface="Arial Narrow" panose="020B0606020202030204" pitchFamily="34" charset="0"/>
              </a:rPr>
              <a:t>Safety</a:t>
            </a:r>
          </a:p>
          <a:p>
            <a:pPr marL="0" marR="0" indent="0"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Narrow" panose="020B0606020202030204" pitchFamily="34" charset="0"/>
              </a:rPr>
              <a:t>Privacy</a:t>
            </a:r>
          </a:p>
          <a:p>
            <a:pPr marL="0" marR="0" indent="0" defTabSz="914400" rtl="0" eaLnBrk="1" fontAlgn="base" latinLnBrk="0" hangingPunct="1">
              <a:lnSpc>
                <a:spcPct val="100000"/>
              </a:lnSpc>
              <a:spcBef>
                <a:spcPct val="0"/>
              </a:spcBef>
              <a:spcAft>
                <a:spcPct val="0"/>
              </a:spcAft>
              <a:buClrTx/>
              <a:buSzTx/>
              <a:buFontTx/>
              <a:buNone/>
              <a:tabLst/>
            </a:pPr>
            <a:r>
              <a:rPr lang="en-US" sz="1600" dirty="0">
                <a:solidFill>
                  <a:schemeClr val="bg1"/>
                </a:solidFill>
                <a:latin typeface="Arial Narrow" panose="020B0606020202030204" pitchFamily="34" charset="0"/>
              </a:rPr>
              <a:t>Collaboration with Others</a:t>
            </a:r>
            <a:endParaRPr kumimoji="0" lang="en-US" sz="1600" b="0" i="0" u="none" strike="noStrike" cap="none" normalizeH="0" baseline="0" dirty="0">
              <a:ln>
                <a:noFill/>
              </a:ln>
              <a:solidFill>
                <a:schemeClr val="bg1"/>
              </a:solidFill>
              <a:effectLst/>
              <a:latin typeface="Arial Narrow" panose="020B0606020202030204" pitchFamily="34" charset="0"/>
            </a:endParaRPr>
          </a:p>
          <a:p>
            <a:pPr marL="0" marR="0" indent="0"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chemeClr val="bg1"/>
              </a:solidFill>
              <a:effectLst/>
              <a:latin typeface="Arial Narrow" panose="020B0606020202030204" pitchFamily="34" charset="0"/>
            </a:endParaRPr>
          </a:p>
        </p:txBody>
      </p:sp>
      <p:sp>
        <p:nvSpPr>
          <p:cNvPr id="10" name="Content Placeholder 3">
            <a:extLst>
              <a:ext uri="{FF2B5EF4-FFF2-40B4-BE49-F238E27FC236}">
                <a16:creationId xmlns:a16="http://schemas.microsoft.com/office/drawing/2014/main" id="{2219D501-03DE-1772-EC17-55B77C8EBEBB}"/>
              </a:ext>
            </a:extLst>
          </p:cNvPr>
          <p:cNvSpPr txBox="1">
            <a:spLocks/>
          </p:cNvSpPr>
          <p:nvPr/>
        </p:nvSpPr>
        <p:spPr bwMode="auto">
          <a:xfrm>
            <a:off x="1394413" y="3622195"/>
            <a:ext cx="8503612" cy="7343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lgn="ctr">
              <a:buNone/>
            </a:pPr>
            <a:r>
              <a:rPr lang="en-US" sz="2400" b="1" kern="0" dirty="0"/>
              <a:t>Factors that Impact the Usability of XR</a:t>
            </a:r>
            <a:endParaRPr lang="en-US" sz="2000" b="1" kern="0" dirty="0"/>
          </a:p>
        </p:txBody>
      </p:sp>
    </p:spTree>
    <p:extLst>
      <p:ext uri="{BB962C8B-B14F-4D97-AF65-F5344CB8AC3E}">
        <p14:creationId xmlns:p14="http://schemas.microsoft.com/office/powerpoint/2010/main" val="1998486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D20FB8-5174-B374-6FBA-9BB1F7080745}"/>
              </a:ext>
            </a:extLst>
          </p:cNvPr>
          <p:cNvSpPr>
            <a:spLocks noGrp="1"/>
          </p:cNvSpPr>
          <p:nvPr>
            <p:ph type="sldNum" sz="quarter" idx="10"/>
          </p:nvPr>
        </p:nvSpPr>
        <p:spPr/>
        <p:txBody>
          <a:bodyPr/>
          <a:lstStyle/>
          <a:p>
            <a:pPr>
              <a:defRPr/>
            </a:pPr>
            <a:fld id="{D68E8870-17DE-45C4-A8DD-7644B2422933}" type="slidenum">
              <a:rPr lang="en-US" smtClean="0"/>
              <a:pPr>
                <a:defRPr/>
              </a:pPr>
              <a:t>5</a:t>
            </a:fld>
            <a:endParaRPr lang="en-US" dirty="0"/>
          </a:p>
        </p:txBody>
      </p:sp>
      <p:sp>
        <p:nvSpPr>
          <p:cNvPr id="3" name="Title 2">
            <a:extLst>
              <a:ext uri="{FF2B5EF4-FFF2-40B4-BE49-F238E27FC236}">
                <a16:creationId xmlns:a16="http://schemas.microsoft.com/office/drawing/2014/main" id="{5B7C597C-4EC3-2B08-DE22-1D635FB85DA8}"/>
              </a:ext>
            </a:extLst>
          </p:cNvPr>
          <p:cNvSpPr>
            <a:spLocks noGrp="1"/>
          </p:cNvSpPr>
          <p:nvPr>
            <p:ph type="title"/>
          </p:nvPr>
        </p:nvSpPr>
        <p:spPr/>
        <p:txBody>
          <a:bodyPr/>
          <a:lstStyle/>
          <a:p>
            <a:r>
              <a:rPr lang="en-US" dirty="0"/>
              <a:t>Method</a:t>
            </a:r>
          </a:p>
        </p:txBody>
      </p:sp>
      <p:sp>
        <p:nvSpPr>
          <p:cNvPr id="4" name="Content Placeholder 3">
            <a:extLst>
              <a:ext uri="{FF2B5EF4-FFF2-40B4-BE49-F238E27FC236}">
                <a16:creationId xmlns:a16="http://schemas.microsoft.com/office/drawing/2014/main" id="{00F6DD53-EA9E-EFDF-B508-889909292015}"/>
              </a:ext>
            </a:extLst>
          </p:cNvPr>
          <p:cNvSpPr>
            <a:spLocks noGrp="1"/>
          </p:cNvSpPr>
          <p:nvPr>
            <p:ph sz="quarter" idx="11"/>
          </p:nvPr>
        </p:nvSpPr>
        <p:spPr/>
        <p:txBody>
          <a:bodyPr/>
          <a:lstStyle/>
          <a:p>
            <a:r>
              <a:rPr lang="en-US" dirty="0"/>
              <a:t>Conducted heuristic evaluations using "The Derby Dozen: 12 Usability Heuristics for AR and MR"</a:t>
            </a:r>
          </a:p>
          <a:p>
            <a:r>
              <a:rPr lang="en-US" dirty="0"/>
              <a:t>Evaluations on three XR applications</a:t>
            </a:r>
          </a:p>
          <a:p>
            <a:pPr lvl="1"/>
            <a:r>
              <a:rPr lang="en-US" dirty="0"/>
              <a:t>DHS TCCC Training</a:t>
            </a:r>
          </a:p>
          <a:p>
            <a:pPr lvl="1"/>
            <a:r>
              <a:rPr lang="en-US" dirty="0"/>
              <a:t>Air Force Communications Training</a:t>
            </a:r>
          </a:p>
          <a:p>
            <a:pPr lvl="1"/>
            <a:r>
              <a:rPr lang="en-US" dirty="0"/>
              <a:t>XRMentor®</a:t>
            </a:r>
          </a:p>
          <a:p>
            <a:r>
              <a:rPr lang="en-US" dirty="0"/>
              <a:t>Why heuristic evaluations?</a:t>
            </a:r>
          </a:p>
          <a:p>
            <a:pPr lvl="1"/>
            <a:r>
              <a:rPr lang="en-US" dirty="0"/>
              <a:t>Cost-effective</a:t>
            </a:r>
          </a:p>
          <a:p>
            <a:pPr lvl="1"/>
            <a:r>
              <a:rPr lang="en-US" dirty="0"/>
              <a:t>Provides early feedback</a:t>
            </a:r>
          </a:p>
          <a:p>
            <a:pPr lvl="1"/>
            <a:r>
              <a:rPr lang="en-US" dirty="0"/>
              <a:t>Quickly identifies usability issues</a:t>
            </a:r>
          </a:p>
        </p:txBody>
      </p:sp>
      <p:pic>
        <p:nvPicPr>
          <p:cNvPr id="8" name="Picture 7" descr="A screenshot of a computer&#10;&#10;Description automatically generated">
            <a:extLst>
              <a:ext uri="{FF2B5EF4-FFF2-40B4-BE49-F238E27FC236}">
                <a16:creationId xmlns:a16="http://schemas.microsoft.com/office/drawing/2014/main" id="{66829F3B-9292-4682-1030-AC754739A021}"/>
              </a:ext>
            </a:extLst>
          </p:cNvPr>
          <p:cNvPicPr>
            <a:picLocks noChangeAspect="1"/>
          </p:cNvPicPr>
          <p:nvPr/>
        </p:nvPicPr>
        <p:blipFill>
          <a:blip r:embed="rId3"/>
          <a:srcRect l="50785"/>
          <a:stretch/>
        </p:blipFill>
        <p:spPr>
          <a:xfrm>
            <a:off x="6330199" y="4092999"/>
            <a:ext cx="3084259" cy="2151724"/>
          </a:xfrm>
          <a:prstGeom prst="rect">
            <a:avLst/>
          </a:prstGeom>
        </p:spPr>
      </p:pic>
      <p:pic>
        <p:nvPicPr>
          <p:cNvPr id="9" name="Picture 8" descr="Screens screenshot of a video game&#10;&#10;Description automatically generated">
            <a:extLst>
              <a:ext uri="{FF2B5EF4-FFF2-40B4-BE49-F238E27FC236}">
                <a16:creationId xmlns:a16="http://schemas.microsoft.com/office/drawing/2014/main" id="{93A0A2DA-28DA-F87B-A408-6E52C65827E1}"/>
              </a:ext>
            </a:extLst>
          </p:cNvPr>
          <p:cNvPicPr>
            <a:picLocks noChangeAspect="1"/>
          </p:cNvPicPr>
          <p:nvPr/>
        </p:nvPicPr>
        <p:blipFill>
          <a:blip r:embed="rId4"/>
          <a:srcRect l="33902" r="33438"/>
          <a:stretch/>
        </p:blipFill>
        <p:spPr>
          <a:xfrm>
            <a:off x="9793771" y="2188081"/>
            <a:ext cx="2058360" cy="3294924"/>
          </a:xfrm>
          <a:prstGeom prst="rect">
            <a:avLst/>
          </a:prstGeom>
        </p:spPr>
      </p:pic>
      <p:pic>
        <p:nvPicPr>
          <p:cNvPr id="10" name="Picture 9" descr="A person in a suit and tie&#10;&#10;Description automatically generated">
            <a:extLst>
              <a:ext uri="{FF2B5EF4-FFF2-40B4-BE49-F238E27FC236}">
                <a16:creationId xmlns:a16="http://schemas.microsoft.com/office/drawing/2014/main" id="{3BB08B32-368D-2689-6585-A1FCFEBEC883}"/>
              </a:ext>
            </a:extLst>
          </p:cNvPr>
          <p:cNvPicPr>
            <a:picLocks noChangeAspect="1"/>
          </p:cNvPicPr>
          <p:nvPr/>
        </p:nvPicPr>
        <p:blipFill>
          <a:blip r:embed="rId5"/>
          <a:srcRect r="50104"/>
          <a:stretch/>
        </p:blipFill>
        <p:spPr>
          <a:xfrm>
            <a:off x="6298270" y="1875755"/>
            <a:ext cx="3086044" cy="1706193"/>
          </a:xfrm>
          <a:prstGeom prst="rect">
            <a:avLst/>
          </a:prstGeom>
        </p:spPr>
      </p:pic>
      <p:sp>
        <p:nvSpPr>
          <p:cNvPr id="12" name="TextBox 11">
            <a:extLst>
              <a:ext uri="{FF2B5EF4-FFF2-40B4-BE49-F238E27FC236}">
                <a16:creationId xmlns:a16="http://schemas.microsoft.com/office/drawing/2014/main" id="{7A900F19-C40B-333E-F1D7-9087ED447753}"/>
              </a:ext>
            </a:extLst>
          </p:cNvPr>
          <p:cNvSpPr txBox="1"/>
          <p:nvPr/>
        </p:nvSpPr>
        <p:spPr>
          <a:xfrm>
            <a:off x="6332128" y="3531557"/>
            <a:ext cx="2771679" cy="369332"/>
          </a:xfrm>
          <a:prstGeom prst="rect">
            <a:avLst/>
          </a:prstGeom>
          <a:noFill/>
        </p:spPr>
        <p:txBody>
          <a:bodyPr wrap="square">
            <a:spAutoFit/>
          </a:bodyPr>
          <a:lstStyle/>
          <a:p>
            <a:pPr lvl="1"/>
            <a:r>
              <a:rPr lang="en-US" sz="1800" dirty="0">
                <a:latin typeface="Arial Narrow" panose="020B0606020202030204" pitchFamily="34" charset="0"/>
              </a:rPr>
              <a:t>DHS TCCC Training</a:t>
            </a:r>
          </a:p>
        </p:txBody>
      </p:sp>
      <p:sp>
        <p:nvSpPr>
          <p:cNvPr id="13" name="TextBox 12">
            <a:extLst>
              <a:ext uri="{FF2B5EF4-FFF2-40B4-BE49-F238E27FC236}">
                <a16:creationId xmlns:a16="http://schemas.microsoft.com/office/drawing/2014/main" id="{A3A298AE-6AB5-7AD9-12AE-442849443EC0}"/>
              </a:ext>
            </a:extLst>
          </p:cNvPr>
          <p:cNvSpPr txBox="1"/>
          <p:nvPr/>
        </p:nvSpPr>
        <p:spPr>
          <a:xfrm>
            <a:off x="9042363" y="5491215"/>
            <a:ext cx="3086043" cy="369332"/>
          </a:xfrm>
          <a:prstGeom prst="rect">
            <a:avLst/>
          </a:prstGeom>
          <a:noFill/>
        </p:spPr>
        <p:txBody>
          <a:bodyPr wrap="square">
            <a:spAutoFit/>
          </a:bodyPr>
          <a:lstStyle/>
          <a:p>
            <a:pPr lvl="1"/>
            <a:r>
              <a:rPr lang="en-US" sz="1800" dirty="0">
                <a:latin typeface="Arial Narrow" panose="020B0606020202030204" pitchFamily="34" charset="0"/>
              </a:rPr>
              <a:t>Air Force Communications</a:t>
            </a:r>
          </a:p>
        </p:txBody>
      </p:sp>
      <p:sp>
        <p:nvSpPr>
          <p:cNvPr id="14" name="TextBox 13">
            <a:extLst>
              <a:ext uri="{FF2B5EF4-FFF2-40B4-BE49-F238E27FC236}">
                <a16:creationId xmlns:a16="http://schemas.microsoft.com/office/drawing/2014/main" id="{FF066A21-8184-0C55-BD0A-791FA1EFAE8C}"/>
              </a:ext>
            </a:extLst>
          </p:cNvPr>
          <p:cNvSpPr txBox="1"/>
          <p:nvPr/>
        </p:nvSpPr>
        <p:spPr>
          <a:xfrm>
            <a:off x="6362272" y="6213619"/>
            <a:ext cx="2620954" cy="369332"/>
          </a:xfrm>
          <a:prstGeom prst="rect">
            <a:avLst/>
          </a:prstGeom>
          <a:noFill/>
        </p:spPr>
        <p:txBody>
          <a:bodyPr wrap="square">
            <a:spAutoFit/>
          </a:bodyPr>
          <a:lstStyle/>
          <a:p>
            <a:pPr lvl="1" algn="ctr"/>
            <a:r>
              <a:rPr lang="en-US" sz="1800" dirty="0" err="1">
                <a:latin typeface="Arial Narrow" panose="020B0606020202030204" pitchFamily="34" charset="0"/>
              </a:rPr>
              <a:t>XRMentor</a:t>
            </a:r>
            <a:r>
              <a:rPr lang="en-US" sz="1800" dirty="0">
                <a:latin typeface="Arial Narrow" panose="020B0606020202030204" pitchFamily="34" charset="0"/>
              </a:rPr>
              <a:t>®</a:t>
            </a:r>
          </a:p>
        </p:txBody>
      </p:sp>
    </p:spTree>
    <p:extLst>
      <p:ext uri="{BB962C8B-B14F-4D97-AF65-F5344CB8AC3E}">
        <p14:creationId xmlns:p14="http://schemas.microsoft.com/office/powerpoint/2010/main" val="1957749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qr code on a white background&#10;&#10;Description automatically generated">
            <a:extLst>
              <a:ext uri="{FF2B5EF4-FFF2-40B4-BE49-F238E27FC236}">
                <a16:creationId xmlns:a16="http://schemas.microsoft.com/office/drawing/2014/main" id="{A888B095-67AE-B42B-1372-00BA897192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14" y="2338590"/>
            <a:ext cx="2857500" cy="285750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5AF153D-D877-E3B3-D99E-EA732C24F180}"/>
              </a:ext>
            </a:extLst>
          </p:cNvPr>
          <p:cNvSpPr>
            <a:spLocks noGrp="1"/>
          </p:cNvSpPr>
          <p:nvPr>
            <p:ph type="sldNum" sz="quarter" idx="10"/>
          </p:nvPr>
        </p:nvSpPr>
        <p:spPr/>
        <p:txBody>
          <a:bodyPr/>
          <a:lstStyle/>
          <a:p>
            <a:pPr>
              <a:defRPr/>
            </a:pPr>
            <a:fld id="{D68E8870-17DE-45C4-A8DD-7644B2422933}" type="slidenum">
              <a:rPr lang="en-US" smtClean="0"/>
              <a:pPr>
                <a:defRPr/>
              </a:pPr>
              <a:t>6</a:t>
            </a:fld>
            <a:endParaRPr lang="en-US" dirty="0"/>
          </a:p>
        </p:txBody>
      </p:sp>
      <p:sp>
        <p:nvSpPr>
          <p:cNvPr id="3" name="Title 2">
            <a:extLst>
              <a:ext uri="{FF2B5EF4-FFF2-40B4-BE49-F238E27FC236}">
                <a16:creationId xmlns:a16="http://schemas.microsoft.com/office/drawing/2014/main" id="{925FEE25-331C-0743-DE44-776B79679192}"/>
              </a:ext>
            </a:extLst>
          </p:cNvPr>
          <p:cNvSpPr>
            <a:spLocks noGrp="1"/>
          </p:cNvSpPr>
          <p:nvPr>
            <p:ph type="title"/>
          </p:nvPr>
        </p:nvSpPr>
        <p:spPr/>
        <p:txBody>
          <a:bodyPr/>
          <a:lstStyle/>
          <a:p>
            <a:r>
              <a:rPr lang="en-US" dirty="0"/>
              <a:t>Heuristics – The Derby Dozen </a:t>
            </a:r>
            <a:br>
              <a:rPr lang="en-US" dirty="0"/>
            </a:br>
            <a:r>
              <a:rPr lang="en-US" dirty="0"/>
              <a:t>(12 heuristics, 109 Checklist items)</a:t>
            </a:r>
          </a:p>
        </p:txBody>
      </p:sp>
      <p:graphicFrame>
        <p:nvGraphicFramePr>
          <p:cNvPr id="15" name="Table 14">
            <a:extLst>
              <a:ext uri="{FF2B5EF4-FFF2-40B4-BE49-F238E27FC236}">
                <a16:creationId xmlns:a16="http://schemas.microsoft.com/office/drawing/2014/main" id="{E0B01875-8F6F-5898-6E44-66500E369D96}"/>
              </a:ext>
            </a:extLst>
          </p:cNvPr>
          <p:cNvGraphicFramePr>
            <a:graphicFrameLocks noGrp="1"/>
          </p:cNvGraphicFramePr>
          <p:nvPr>
            <p:extLst>
              <p:ext uri="{D42A27DB-BD31-4B8C-83A1-F6EECF244321}">
                <p14:modId xmlns:p14="http://schemas.microsoft.com/office/powerpoint/2010/main" val="1719941822"/>
              </p:ext>
            </p:extLst>
          </p:nvPr>
        </p:nvGraphicFramePr>
        <p:xfrm>
          <a:off x="3011529" y="906141"/>
          <a:ext cx="6802310" cy="5717865"/>
        </p:xfrm>
        <a:graphic>
          <a:graphicData uri="http://schemas.openxmlformats.org/drawingml/2006/table">
            <a:tbl>
              <a:tblPr firstRow="1" firstCol="1" bandRow="1">
                <a:tableStyleId>{1E171933-4619-4E11-9A3F-F7608DF75F80}</a:tableStyleId>
              </a:tblPr>
              <a:tblGrid>
                <a:gridCol w="678344">
                  <a:extLst>
                    <a:ext uri="{9D8B030D-6E8A-4147-A177-3AD203B41FA5}">
                      <a16:colId xmlns:a16="http://schemas.microsoft.com/office/drawing/2014/main" val="1879874579"/>
                    </a:ext>
                  </a:extLst>
                </a:gridCol>
                <a:gridCol w="6123966">
                  <a:extLst>
                    <a:ext uri="{9D8B030D-6E8A-4147-A177-3AD203B41FA5}">
                      <a16:colId xmlns:a16="http://schemas.microsoft.com/office/drawing/2014/main" val="2734189377"/>
                    </a:ext>
                  </a:extLst>
                </a:gridCol>
              </a:tblGrid>
              <a:tr h="534817">
                <a:tc>
                  <a:txBody>
                    <a:bodyPr/>
                    <a:lstStyle/>
                    <a:p>
                      <a:pPr marL="0" marR="0" algn="l" defTabSz="1219170" rtl="0" eaLnBrk="1" latinLnBrk="0" hangingPunct="1">
                        <a:spcBef>
                          <a:spcPts val="300"/>
                        </a:spcBef>
                        <a:spcAft>
                          <a:spcPts val="0"/>
                        </a:spcAft>
                      </a:pPr>
                      <a:endParaRPr lang="en-US" sz="1400" b="1" kern="1200" dirty="0">
                        <a:solidFill>
                          <a:schemeClr val="dk1"/>
                        </a:solidFill>
                        <a:effectLst/>
                        <a:latin typeface="+mn-lt"/>
                        <a:ea typeface="+mn-ea"/>
                        <a:cs typeface="+mn-cs"/>
                      </a:endParaRPr>
                    </a:p>
                  </a:txBody>
                  <a:tcPr marL="68580" marR="68580" marT="0" marB="0">
                    <a:lnL w="12700" cap="flat" cmpd="sng" algn="ctr">
                      <a:solidFill>
                        <a:schemeClr val="bg1"/>
                      </a:solidFill>
                      <a:prstDash val="solid"/>
                      <a:round/>
                      <a:headEnd type="none" w="med" len="med"/>
                      <a:tailEnd type="none" w="med" len="med"/>
                    </a:lnL>
                    <a:noFill/>
                  </a:tcPr>
                </a:tc>
                <a:tc>
                  <a:txBody>
                    <a:bodyPr/>
                    <a:lstStyle/>
                    <a:p>
                      <a:pPr marL="0" marR="0" algn="l" defTabSz="1219170" rtl="0" eaLnBrk="1" latinLnBrk="0" hangingPunct="1">
                        <a:spcBef>
                          <a:spcPts val="300"/>
                        </a:spcBef>
                        <a:spcAft>
                          <a:spcPts val="0"/>
                        </a:spcAft>
                      </a:pPr>
                      <a:r>
                        <a:rPr lang="en-US" sz="1800" b="1" kern="1200" dirty="0">
                          <a:solidFill>
                            <a:schemeClr val="dk1"/>
                          </a:solidFill>
                          <a:effectLst/>
                          <a:latin typeface="+mn-lt"/>
                          <a:ea typeface="+mn-ea"/>
                          <a:cs typeface="+mn-cs"/>
                        </a:rPr>
                        <a:t>H1: Unboxing &amp; Setting Up</a:t>
                      </a:r>
                    </a:p>
                  </a:txBody>
                  <a:tcPr marL="68580" marR="68580" marT="0" marB="0" anchor="ctr">
                    <a:noFill/>
                  </a:tcPr>
                </a:tc>
                <a:extLst>
                  <a:ext uri="{0D108BD9-81ED-4DB2-BD59-A6C34878D82A}">
                    <a16:rowId xmlns:a16="http://schemas.microsoft.com/office/drawing/2014/main" val="2364487742"/>
                  </a:ext>
                </a:extLst>
              </a:tr>
              <a:tr h="443049">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H2: Instructions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484191153"/>
                  </a:ext>
                </a:extLst>
              </a:tr>
              <a:tr h="492370">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H3: Organization &amp; Simplification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865080444"/>
                  </a:ext>
                </a:extLst>
              </a:tr>
              <a:tr h="401934">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H4: Consistency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46788748"/>
                  </a:ext>
                </a:extLst>
              </a:tr>
              <a:tr h="542611">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H5: Integration of Physical &amp; Virtual Worlds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4160338115"/>
                  </a:ext>
                </a:extLst>
              </a:tr>
              <a:tr h="492369">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H6: User Interaction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48554181"/>
                  </a:ext>
                </a:extLst>
              </a:tr>
              <a:tr h="522514">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H7: Comfort</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588960835"/>
                  </a:ext>
                </a:extLst>
              </a:tr>
              <a:tr h="442128">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H8: Feedback to the User</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502177646"/>
                  </a:ext>
                </a:extLst>
              </a:tr>
              <a:tr h="51758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H9: Intuitiveness of Virtual Elements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747106550"/>
                  </a:ext>
                </a:extLst>
              </a:tr>
              <a:tr h="537312">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H10: Collaboration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191868881"/>
                  </a:ext>
                </a:extLst>
              </a:tr>
              <a:tr h="39206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H11: Privacy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148672672"/>
                  </a:ext>
                </a:extLst>
              </a:tr>
              <a:tr h="399111">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H12: Device Maintainability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069852518"/>
                  </a:ext>
                </a:extLst>
              </a:tr>
            </a:tbl>
          </a:graphicData>
        </a:graphic>
      </p:graphicFrame>
      <p:pic>
        <p:nvPicPr>
          <p:cNvPr id="1026" name="Picture 2">
            <a:extLst>
              <a:ext uri="{FF2B5EF4-FFF2-40B4-BE49-F238E27FC236}">
                <a16:creationId xmlns:a16="http://schemas.microsoft.com/office/drawing/2014/main" id="{D3EFA490-62C8-AE56-A632-897F31F849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3698" y="986527"/>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AE536AC6-0B85-C10D-CBD8-AB9E58AFE6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83698" y="1487400"/>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25D98B4-BD1A-1876-F8DD-3960950429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83698" y="1939023"/>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E97ABCF5-2E89-8080-A76C-7B8511B148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83698" y="3883470"/>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F3F71FE3-E2BF-F529-63F3-0B5E37EC91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83698" y="4399011"/>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0A572CB-9ED8-ACCD-FDC6-D1DA20B2B7B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83698" y="4869812"/>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extLst>
              <a:ext uri="{FF2B5EF4-FFF2-40B4-BE49-F238E27FC236}">
                <a16:creationId xmlns:a16="http://schemas.microsoft.com/office/drawing/2014/main" id="{6E5D57D8-6C9E-1EAC-C8D4-BB53D95761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83698" y="2402624"/>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11A47B9-7D66-53E6-72E1-B97EC4537D7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83698" y="5395142"/>
            <a:ext cx="357256" cy="357256"/>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a:extLst>
              <a:ext uri="{FF2B5EF4-FFF2-40B4-BE49-F238E27FC236}">
                <a16:creationId xmlns:a16="http://schemas.microsoft.com/office/drawing/2014/main" id="{9EC4F3C2-75B0-3964-B475-632E8C1A87C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183698" y="2855654"/>
            <a:ext cx="357256" cy="35725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338B68EE-6B20-A407-B159-9370E5B39B0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203794" y="5862324"/>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a:extLst>
              <a:ext uri="{FF2B5EF4-FFF2-40B4-BE49-F238E27FC236}">
                <a16:creationId xmlns:a16="http://schemas.microsoft.com/office/drawing/2014/main" id="{D823AA94-3101-E742-01FB-9BE27D627FB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183698" y="3381817"/>
            <a:ext cx="326279" cy="32627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8743D0D2-6067-47E8-0DCF-A1856C21AC7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23890" y="6250949"/>
            <a:ext cx="326279" cy="32627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7951E8CF-A284-111E-0643-74DE4F26D780}"/>
              </a:ext>
            </a:extLst>
          </p:cNvPr>
          <p:cNvSpPr>
            <a:spLocks noGrp="1"/>
          </p:cNvSpPr>
          <p:nvPr>
            <p:ph sz="quarter" idx="11"/>
          </p:nvPr>
        </p:nvSpPr>
        <p:spPr>
          <a:xfrm>
            <a:off x="480133" y="1046715"/>
            <a:ext cx="2435189" cy="5343787"/>
          </a:xfrm>
        </p:spPr>
        <p:txBody>
          <a:bodyPr/>
          <a:lstStyle/>
          <a:p>
            <a:pPr marL="0" indent="0" algn="ctr">
              <a:buNone/>
            </a:pPr>
            <a:endParaRPr lang="en-US" sz="2000" dirty="0"/>
          </a:p>
          <a:p>
            <a:pPr marL="0" indent="0" algn="ctr">
              <a:buNone/>
            </a:pPr>
            <a:r>
              <a:rPr lang="en-US" sz="2000" dirty="0"/>
              <a:t>Dropbox Link with an overview document &amp; the Excel Toolkit</a:t>
            </a:r>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r>
              <a:rPr lang="en-US" sz="2000" dirty="0">
                <a:hlinkClick r:id="rId16"/>
              </a:rPr>
              <a:t>https://tinyurl.com/DerbyDozen</a:t>
            </a:r>
            <a:r>
              <a:rPr lang="en-US" sz="2000" dirty="0"/>
              <a:t> </a:t>
            </a:r>
          </a:p>
          <a:p>
            <a:pPr marL="0" indent="0" algn="ctr">
              <a:buNone/>
            </a:pPr>
            <a:endParaRPr lang="en-US" sz="2000" dirty="0"/>
          </a:p>
        </p:txBody>
      </p:sp>
    </p:spTree>
    <p:extLst>
      <p:ext uri="{BB962C8B-B14F-4D97-AF65-F5344CB8AC3E}">
        <p14:creationId xmlns:p14="http://schemas.microsoft.com/office/powerpoint/2010/main" val="473909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AF153D-D877-E3B3-D99E-EA732C24F180}"/>
              </a:ext>
            </a:extLst>
          </p:cNvPr>
          <p:cNvSpPr>
            <a:spLocks noGrp="1"/>
          </p:cNvSpPr>
          <p:nvPr>
            <p:ph type="sldNum" sz="quarter" idx="10"/>
          </p:nvPr>
        </p:nvSpPr>
        <p:spPr/>
        <p:txBody>
          <a:bodyPr/>
          <a:lstStyle/>
          <a:p>
            <a:pPr>
              <a:defRPr/>
            </a:pPr>
            <a:fld id="{D68E8870-17DE-45C4-A8DD-7644B2422933}" type="slidenum">
              <a:rPr lang="en-US" smtClean="0"/>
              <a:pPr>
                <a:defRPr/>
              </a:pPr>
              <a:t>7</a:t>
            </a:fld>
            <a:endParaRPr lang="en-US" dirty="0"/>
          </a:p>
        </p:txBody>
      </p:sp>
      <p:sp>
        <p:nvSpPr>
          <p:cNvPr id="3" name="Title 2">
            <a:extLst>
              <a:ext uri="{FF2B5EF4-FFF2-40B4-BE49-F238E27FC236}">
                <a16:creationId xmlns:a16="http://schemas.microsoft.com/office/drawing/2014/main" id="{925FEE25-331C-0743-DE44-776B79679192}"/>
              </a:ext>
            </a:extLst>
          </p:cNvPr>
          <p:cNvSpPr>
            <a:spLocks noGrp="1"/>
          </p:cNvSpPr>
          <p:nvPr>
            <p:ph type="title"/>
          </p:nvPr>
        </p:nvSpPr>
        <p:spPr/>
        <p:txBody>
          <a:bodyPr/>
          <a:lstStyle/>
          <a:p>
            <a:r>
              <a:rPr lang="en-US" dirty="0"/>
              <a:t>Heuristics – The Derby Dozen </a:t>
            </a:r>
            <a:br>
              <a:rPr lang="en-US" dirty="0"/>
            </a:br>
            <a:r>
              <a:rPr lang="en-US" dirty="0"/>
              <a:t>(12 heuristics, 109 Checklist items)</a:t>
            </a:r>
          </a:p>
        </p:txBody>
      </p:sp>
      <p:graphicFrame>
        <p:nvGraphicFramePr>
          <p:cNvPr id="15" name="Table 14">
            <a:extLst>
              <a:ext uri="{FF2B5EF4-FFF2-40B4-BE49-F238E27FC236}">
                <a16:creationId xmlns:a16="http://schemas.microsoft.com/office/drawing/2014/main" id="{E0B01875-8F6F-5898-6E44-66500E369D96}"/>
              </a:ext>
            </a:extLst>
          </p:cNvPr>
          <p:cNvGraphicFramePr>
            <a:graphicFrameLocks noGrp="1"/>
          </p:cNvGraphicFramePr>
          <p:nvPr>
            <p:extLst>
              <p:ext uri="{D42A27DB-BD31-4B8C-83A1-F6EECF244321}">
                <p14:modId xmlns:p14="http://schemas.microsoft.com/office/powerpoint/2010/main" val="3518901764"/>
              </p:ext>
            </p:extLst>
          </p:nvPr>
        </p:nvGraphicFramePr>
        <p:xfrm>
          <a:off x="767376" y="1237503"/>
          <a:ext cx="10676125" cy="4937385"/>
        </p:xfrm>
        <a:graphic>
          <a:graphicData uri="http://schemas.openxmlformats.org/drawingml/2006/table">
            <a:tbl>
              <a:tblPr firstRow="1" firstCol="1" bandRow="1">
                <a:tableStyleId>{1E171933-4619-4E11-9A3F-F7608DF75F80}</a:tableStyleId>
              </a:tblPr>
              <a:tblGrid>
                <a:gridCol w="910817">
                  <a:extLst>
                    <a:ext uri="{9D8B030D-6E8A-4147-A177-3AD203B41FA5}">
                      <a16:colId xmlns:a16="http://schemas.microsoft.com/office/drawing/2014/main" val="1879874579"/>
                    </a:ext>
                  </a:extLst>
                </a:gridCol>
                <a:gridCol w="3093705">
                  <a:extLst>
                    <a:ext uri="{9D8B030D-6E8A-4147-A177-3AD203B41FA5}">
                      <a16:colId xmlns:a16="http://schemas.microsoft.com/office/drawing/2014/main" val="2734189377"/>
                    </a:ext>
                  </a:extLst>
                </a:gridCol>
                <a:gridCol w="6671603">
                  <a:extLst>
                    <a:ext uri="{9D8B030D-6E8A-4147-A177-3AD203B41FA5}">
                      <a16:colId xmlns:a16="http://schemas.microsoft.com/office/drawing/2014/main" val="427113227"/>
                    </a:ext>
                  </a:extLst>
                </a:gridCol>
              </a:tblGrid>
              <a:tr h="1174162">
                <a:tc>
                  <a:txBody>
                    <a:bodyPr/>
                    <a:lstStyle/>
                    <a:p>
                      <a:pPr marL="0" marR="0" algn="l" defTabSz="1219170" rtl="0" eaLnBrk="1" latinLnBrk="0" hangingPunct="1">
                        <a:spcBef>
                          <a:spcPts val="300"/>
                        </a:spcBef>
                        <a:spcAft>
                          <a:spcPts val="0"/>
                        </a:spcAft>
                      </a:pPr>
                      <a:endParaRPr lang="en-US" sz="1400" b="1" kern="1200" dirty="0">
                        <a:solidFill>
                          <a:schemeClr val="dk1"/>
                        </a:solidFill>
                        <a:effectLst/>
                        <a:latin typeface="+mn-lt"/>
                        <a:ea typeface="+mn-ea"/>
                        <a:cs typeface="+mn-cs"/>
                      </a:endParaRPr>
                    </a:p>
                  </a:txBody>
                  <a:tcPr marL="68580" marR="68580" marT="0" marB="0">
                    <a:lnL w="12700" cap="flat" cmpd="sng" algn="ctr">
                      <a:solidFill>
                        <a:schemeClr val="bg1"/>
                      </a:solidFill>
                      <a:prstDash val="solid"/>
                      <a:round/>
                      <a:headEnd type="none" w="med" len="med"/>
                      <a:tailEnd type="none" w="med" len="med"/>
                    </a:lnL>
                    <a:noFill/>
                  </a:tcPr>
                </a:tc>
                <a:tc>
                  <a:txBody>
                    <a:bodyPr/>
                    <a:lstStyle/>
                    <a:p>
                      <a:pPr marL="0" marR="0" algn="l" defTabSz="1219170" rtl="0" eaLnBrk="1" latinLnBrk="0" hangingPunct="1">
                        <a:spcBef>
                          <a:spcPts val="300"/>
                        </a:spcBef>
                        <a:spcAft>
                          <a:spcPts val="0"/>
                        </a:spcAft>
                      </a:pPr>
                      <a:r>
                        <a:rPr lang="en-US" sz="1800" b="1" kern="1200" dirty="0">
                          <a:solidFill>
                            <a:schemeClr val="dk1"/>
                          </a:solidFill>
                          <a:effectLst/>
                          <a:latin typeface="+mn-lt"/>
                          <a:ea typeface="+mn-ea"/>
                          <a:cs typeface="+mn-cs"/>
                        </a:rPr>
                        <a:t>H1: Unboxing &amp; Setting Up</a:t>
                      </a:r>
                    </a:p>
                  </a:txBody>
                  <a:tcPr marL="68580" marR="68580" marT="0" marB="0" anchor="ctr">
                    <a:noFill/>
                  </a:tcPr>
                </a:tc>
                <a:tc>
                  <a:txBody>
                    <a:bodyPr/>
                    <a:lstStyle/>
                    <a:p>
                      <a:pPr marL="0" marR="0" algn="l" defTabSz="1219170" rtl="0" eaLnBrk="1" latinLnBrk="0" hangingPunct="1">
                        <a:spcBef>
                          <a:spcPts val="300"/>
                        </a:spcBef>
                        <a:spcAft>
                          <a:spcPts val="0"/>
                        </a:spcAft>
                      </a:pPr>
                      <a:r>
                        <a:rPr lang="en-US" sz="1800" b="0" kern="1200" dirty="0">
                          <a:solidFill>
                            <a:schemeClr val="dk1"/>
                          </a:solidFill>
                          <a:effectLst/>
                          <a:latin typeface="+mn-lt"/>
                          <a:ea typeface="+mn-ea"/>
                          <a:cs typeface="+mn-cs"/>
                        </a:rPr>
                        <a:t>When the user interacts with the device for the first time, are they introduced to the user interface, basic interaction methods, and basic features/content?</a:t>
                      </a:r>
                    </a:p>
                  </a:txBody>
                  <a:tcPr marL="68580" marR="68580" marT="0" marB="0" anchor="ctr">
                    <a:lnR w="12700" cap="flat" cmpd="sng" algn="ctr">
                      <a:solidFill>
                        <a:schemeClr val="bg1"/>
                      </a:solidFill>
                      <a:prstDash val="solid"/>
                      <a:round/>
                      <a:headEnd type="none" w="med" len="med"/>
                      <a:tailEnd type="none" w="med" len="med"/>
                    </a:lnR>
                    <a:noFill/>
                  </a:tcPr>
                </a:tc>
                <a:extLst>
                  <a:ext uri="{0D108BD9-81ED-4DB2-BD59-A6C34878D82A}">
                    <a16:rowId xmlns:a16="http://schemas.microsoft.com/office/drawing/2014/main" val="2364487742"/>
                  </a:ext>
                </a:extLst>
              </a:tr>
              <a:tr h="632123">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H2: Instructions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 instructions provide actionable feedback?</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484191153"/>
                  </a:ext>
                </a:extLst>
              </a:tr>
              <a:tr h="78277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H3: Organization &amp; Simplification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Does the screen space focus on the virtual elements rather than controls or other non-AR/MR features, as appropriate?</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3865080444"/>
                  </a:ext>
                </a:extLst>
              </a:tr>
              <a:tr h="78277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H4: Consistency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 virtual elements act as the user would expect them to in the real world?</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046788748"/>
                  </a:ext>
                </a:extLst>
              </a:tr>
              <a:tr h="78277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H5: Integration of Physical &amp; Virtual Worlds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 the virtual elements help the user accomplish the required tasks in a meaningful way?</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4160338115"/>
                  </a:ext>
                </a:extLst>
              </a:tr>
              <a:tr h="782775">
                <a:tc>
                  <a:txBody>
                    <a:bodyPr/>
                    <a:lstStyle/>
                    <a:p>
                      <a:pPr marL="0" marR="0">
                        <a:spcBef>
                          <a:spcPts val="3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H6: User Interaction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Does the device and/or application accommodate for the user to complete other necessary real-world tasks?</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048554181"/>
                  </a:ext>
                </a:extLst>
              </a:tr>
            </a:tbl>
          </a:graphicData>
        </a:graphic>
      </p:graphicFrame>
      <p:pic>
        <p:nvPicPr>
          <p:cNvPr id="1026" name="Picture 2">
            <a:extLst>
              <a:ext uri="{FF2B5EF4-FFF2-40B4-BE49-F238E27FC236}">
                <a16:creationId xmlns:a16="http://schemas.microsoft.com/office/drawing/2014/main" id="{D3EFA490-62C8-AE56-A632-897F31F84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761" y="1558969"/>
            <a:ext cx="555481" cy="555481"/>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AE536AC6-0B85-C10D-CBD8-AB9E58AFE6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761" y="2463428"/>
            <a:ext cx="555481" cy="5554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25D98B4-BD1A-1876-F8DD-3960950429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760" y="3164880"/>
            <a:ext cx="555481" cy="555481"/>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extLst>
              <a:ext uri="{FF2B5EF4-FFF2-40B4-BE49-F238E27FC236}">
                <a16:creationId xmlns:a16="http://schemas.microsoft.com/office/drawing/2014/main" id="{6E5D57D8-6C9E-1EAC-C8D4-BB53D95761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3467" y="3952687"/>
            <a:ext cx="555481" cy="555481"/>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a:extLst>
              <a:ext uri="{FF2B5EF4-FFF2-40B4-BE49-F238E27FC236}">
                <a16:creationId xmlns:a16="http://schemas.microsoft.com/office/drawing/2014/main" id="{9EC4F3C2-75B0-3964-B475-632E8C1A87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467" y="4708284"/>
            <a:ext cx="608218" cy="608218"/>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a:extLst>
              <a:ext uri="{FF2B5EF4-FFF2-40B4-BE49-F238E27FC236}">
                <a16:creationId xmlns:a16="http://schemas.microsoft.com/office/drawing/2014/main" id="{D823AA94-3101-E742-01FB-9BE27D627FB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4762" y="5458043"/>
            <a:ext cx="555481" cy="55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111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AF153D-D877-E3B3-D99E-EA732C24F180}"/>
              </a:ext>
            </a:extLst>
          </p:cNvPr>
          <p:cNvSpPr>
            <a:spLocks noGrp="1"/>
          </p:cNvSpPr>
          <p:nvPr>
            <p:ph type="sldNum" sz="quarter" idx="10"/>
          </p:nvPr>
        </p:nvSpPr>
        <p:spPr/>
        <p:txBody>
          <a:bodyPr/>
          <a:lstStyle/>
          <a:p>
            <a:pPr>
              <a:defRPr/>
            </a:pPr>
            <a:fld id="{D68E8870-17DE-45C4-A8DD-7644B2422933}" type="slidenum">
              <a:rPr lang="en-US" smtClean="0"/>
              <a:pPr>
                <a:defRPr/>
              </a:pPr>
              <a:t>8</a:t>
            </a:fld>
            <a:endParaRPr lang="en-US" dirty="0"/>
          </a:p>
        </p:txBody>
      </p:sp>
      <p:sp>
        <p:nvSpPr>
          <p:cNvPr id="3" name="Title 2">
            <a:extLst>
              <a:ext uri="{FF2B5EF4-FFF2-40B4-BE49-F238E27FC236}">
                <a16:creationId xmlns:a16="http://schemas.microsoft.com/office/drawing/2014/main" id="{925FEE25-331C-0743-DE44-776B79679192}"/>
              </a:ext>
            </a:extLst>
          </p:cNvPr>
          <p:cNvSpPr>
            <a:spLocks noGrp="1"/>
          </p:cNvSpPr>
          <p:nvPr>
            <p:ph type="title"/>
          </p:nvPr>
        </p:nvSpPr>
        <p:spPr/>
        <p:txBody>
          <a:bodyPr/>
          <a:lstStyle/>
          <a:p>
            <a:r>
              <a:rPr lang="en-US" dirty="0"/>
              <a:t>Heuristics – The Derby Dozen </a:t>
            </a:r>
            <a:br>
              <a:rPr lang="en-US" dirty="0"/>
            </a:br>
            <a:r>
              <a:rPr lang="en-US" dirty="0"/>
              <a:t>(12 heuristics, 109 Checklist items)</a:t>
            </a:r>
          </a:p>
        </p:txBody>
      </p:sp>
      <p:graphicFrame>
        <p:nvGraphicFramePr>
          <p:cNvPr id="15" name="Table 14">
            <a:extLst>
              <a:ext uri="{FF2B5EF4-FFF2-40B4-BE49-F238E27FC236}">
                <a16:creationId xmlns:a16="http://schemas.microsoft.com/office/drawing/2014/main" id="{E0B01875-8F6F-5898-6E44-66500E369D96}"/>
              </a:ext>
            </a:extLst>
          </p:cNvPr>
          <p:cNvGraphicFramePr>
            <a:graphicFrameLocks noGrp="1"/>
          </p:cNvGraphicFramePr>
          <p:nvPr>
            <p:extLst>
              <p:ext uri="{D42A27DB-BD31-4B8C-83A1-F6EECF244321}">
                <p14:modId xmlns:p14="http://schemas.microsoft.com/office/powerpoint/2010/main" val="4232082498"/>
              </p:ext>
            </p:extLst>
          </p:nvPr>
        </p:nvGraphicFramePr>
        <p:xfrm>
          <a:off x="778592" y="1239969"/>
          <a:ext cx="10676125" cy="4934921"/>
        </p:xfrm>
        <a:graphic>
          <a:graphicData uri="http://schemas.openxmlformats.org/drawingml/2006/table">
            <a:tbl>
              <a:tblPr firstRow="1" firstCol="1" bandRow="1">
                <a:tableStyleId>{1E171933-4619-4E11-9A3F-F7608DF75F80}</a:tableStyleId>
              </a:tblPr>
              <a:tblGrid>
                <a:gridCol w="971665">
                  <a:extLst>
                    <a:ext uri="{9D8B030D-6E8A-4147-A177-3AD203B41FA5}">
                      <a16:colId xmlns:a16="http://schemas.microsoft.com/office/drawing/2014/main" val="1879874579"/>
                    </a:ext>
                  </a:extLst>
                </a:gridCol>
                <a:gridCol w="3032857">
                  <a:extLst>
                    <a:ext uri="{9D8B030D-6E8A-4147-A177-3AD203B41FA5}">
                      <a16:colId xmlns:a16="http://schemas.microsoft.com/office/drawing/2014/main" val="2734189377"/>
                    </a:ext>
                  </a:extLst>
                </a:gridCol>
                <a:gridCol w="6671603">
                  <a:extLst>
                    <a:ext uri="{9D8B030D-6E8A-4147-A177-3AD203B41FA5}">
                      <a16:colId xmlns:a16="http://schemas.microsoft.com/office/drawing/2014/main" val="427113227"/>
                    </a:ext>
                  </a:extLst>
                </a:gridCol>
              </a:tblGrid>
              <a:tr h="792446">
                <a:tc>
                  <a:txBody>
                    <a:bodyPr/>
                    <a:lstStyle/>
                    <a:p>
                      <a:pPr marL="0" marR="0" algn="l" defTabSz="1219170" rtl="0" eaLnBrk="1" latinLnBrk="0" hangingPunct="1">
                        <a:spcBef>
                          <a:spcPts val="300"/>
                        </a:spcBef>
                        <a:spcAft>
                          <a:spcPts val="0"/>
                        </a:spcAft>
                      </a:pPr>
                      <a:endParaRPr lang="en-US" sz="1800" b="1" kern="1200" dirty="0">
                        <a:solidFill>
                          <a:schemeClr val="dk1"/>
                        </a:solidFill>
                        <a:effectLst/>
                        <a:latin typeface="+mn-lt"/>
                        <a:ea typeface="+mn-ea"/>
                        <a:cs typeface="+mn-cs"/>
                      </a:endParaRPr>
                    </a:p>
                  </a:txBody>
                  <a:tcPr marL="68580" marR="68580" marT="0" marB="0">
                    <a:lnL w="12700" cap="flat" cmpd="sng" algn="ctr">
                      <a:solidFill>
                        <a:schemeClr val="bg1"/>
                      </a:solidFill>
                      <a:prstDash val="solid"/>
                      <a:round/>
                      <a:headEnd type="none" w="med" len="med"/>
                      <a:tailEnd type="none" w="med" len="med"/>
                    </a:lnL>
                    <a:solidFill>
                      <a:schemeClr val="bg1"/>
                    </a:solidFill>
                  </a:tcPr>
                </a:tc>
                <a:tc>
                  <a:txBody>
                    <a:bodyPr/>
                    <a:lstStyle/>
                    <a:p>
                      <a:pPr marL="0" marR="0" algn="l" defTabSz="1219170" rtl="0" eaLnBrk="1" latinLnBrk="0" hangingPunct="1">
                        <a:spcBef>
                          <a:spcPts val="300"/>
                        </a:spcBef>
                        <a:spcAft>
                          <a:spcPts val="0"/>
                        </a:spcAft>
                      </a:pPr>
                      <a:r>
                        <a:rPr lang="en-US" sz="1800" b="1" kern="1200" dirty="0">
                          <a:solidFill>
                            <a:schemeClr val="dk1"/>
                          </a:solidFill>
                          <a:effectLst/>
                          <a:latin typeface="+mn-lt"/>
                          <a:ea typeface="+mn-ea"/>
                          <a:cs typeface="+mn-cs"/>
                        </a:rPr>
                        <a:t>H7: Comfort</a:t>
                      </a:r>
                    </a:p>
                  </a:txBody>
                  <a:tcPr marL="68580" marR="68580" marT="0" marB="0" anchor="ctr">
                    <a:solidFill>
                      <a:schemeClr val="bg1"/>
                    </a:solidFill>
                  </a:tcPr>
                </a:tc>
                <a:tc>
                  <a:txBody>
                    <a:bodyPr/>
                    <a:lstStyle/>
                    <a:p>
                      <a:pPr marL="0" marR="0" algn="l" defTabSz="1219170" rtl="0" eaLnBrk="1" latinLnBrk="0" hangingPunct="1">
                        <a:spcBef>
                          <a:spcPts val="300"/>
                        </a:spcBef>
                        <a:spcAft>
                          <a:spcPts val="0"/>
                        </a:spcAft>
                      </a:pPr>
                      <a:r>
                        <a:rPr lang="en-US" sz="1800" b="0" kern="1200" dirty="0">
                          <a:solidFill>
                            <a:schemeClr val="dk1"/>
                          </a:solidFill>
                          <a:effectLst/>
                          <a:latin typeface="+mn-lt"/>
                          <a:ea typeface="+mn-ea"/>
                          <a:cs typeface="+mn-cs"/>
                        </a:rPr>
                        <a:t>Can the user experience the device and/or application without pain, discomfort, nausea, disorientation, etc. DURING use?</a:t>
                      </a:r>
                    </a:p>
                  </a:txBody>
                  <a:tcPr marL="68580" marR="68580" marT="0" marB="0" anchor="ctr">
                    <a:lnR w="12700" cap="flat" cmpd="sng" algn="ctr">
                      <a:solidFill>
                        <a:schemeClr val="bg1"/>
                      </a:solidFill>
                      <a:prstDash val="solid"/>
                      <a:round/>
                      <a:headEnd type="none" w="med" len="med"/>
                      <a:tailEnd type="none" w="med" len="med"/>
                    </a:lnR>
                    <a:solidFill>
                      <a:schemeClr val="bg1"/>
                    </a:solidFill>
                  </a:tcPr>
                </a:tc>
                <a:extLst>
                  <a:ext uri="{0D108BD9-81ED-4DB2-BD59-A6C34878D82A}">
                    <a16:rowId xmlns:a16="http://schemas.microsoft.com/office/drawing/2014/main" val="1588960835"/>
                  </a:ext>
                </a:extLst>
              </a:tr>
              <a:tr h="792446">
                <a:tc>
                  <a:txBody>
                    <a:bodyPr/>
                    <a:lstStyle/>
                    <a:p>
                      <a:pPr marL="0" marR="0">
                        <a:spcBef>
                          <a:spcPts val="300"/>
                        </a:spcBef>
                        <a:spcAft>
                          <a:spcPts val="0"/>
                        </a:spcAft>
                      </a:pPr>
                      <a:endParaRPr lang="en-US" sz="1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H8: Feedback to the User</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Does the device and/or application provide feedback for user input?</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502177646"/>
                  </a:ext>
                </a:extLst>
              </a:tr>
              <a:tr h="792446">
                <a:tc>
                  <a:txBody>
                    <a:bodyPr/>
                    <a:lstStyle/>
                    <a:p>
                      <a:pPr marL="0" marR="0">
                        <a:spcBef>
                          <a:spcPts val="300"/>
                        </a:spcBef>
                        <a:spcAft>
                          <a:spcPts val="0"/>
                        </a:spcAft>
                      </a:pPr>
                      <a:endParaRPr lang="en-US" sz="1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H9: Intuitiveness of Virtual Elements</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Are virtual elements and controls placed near objects they reference?</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747106550"/>
                  </a:ext>
                </a:extLst>
              </a:tr>
              <a:tr h="1188669">
                <a:tc>
                  <a:txBody>
                    <a:bodyPr/>
                    <a:lstStyle/>
                    <a:p>
                      <a:pPr marL="0" marR="0">
                        <a:spcBef>
                          <a:spcPts val="300"/>
                        </a:spcBef>
                        <a:spcAft>
                          <a:spcPts val="0"/>
                        </a:spcAft>
                      </a:pPr>
                      <a:endParaRPr lang="en-US" sz="1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H10: Collaboration </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If users are sharing the same virtual space, are virtual landmarks included to help orient users who may be in different physical spaces?</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191868881"/>
                  </a:ext>
                </a:extLst>
              </a:tr>
              <a:tr h="792446">
                <a:tc>
                  <a:txBody>
                    <a:bodyPr/>
                    <a:lstStyle/>
                    <a:p>
                      <a:pPr marL="0" marR="0">
                        <a:spcBef>
                          <a:spcPts val="300"/>
                        </a:spcBef>
                        <a:spcAft>
                          <a:spcPts val="0"/>
                        </a:spcAft>
                      </a:pPr>
                      <a:endParaRPr lang="en-US" sz="1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H11: Privacy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Is it clear how user data is collected, stored, used, and protected?</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1148672672"/>
                  </a:ext>
                </a:extLst>
              </a:tr>
              <a:tr h="576468">
                <a:tc>
                  <a:txBody>
                    <a:bodyPr/>
                    <a:lstStyle/>
                    <a:p>
                      <a:pPr marL="0" marR="0">
                        <a:spcBef>
                          <a:spcPts val="300"/>
                        </a:spcBef>
                        <a:spcAft>
                          <a:spcPts val="0"/>
                        </a:spcAft>
                      </a:pPr>
                      <a:endParaRPr lang="en-US" sz="1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bg1"/>
                      </a:solidFill>
                      <a:prstDash val="solid"/>
                      <a:round/>
                      <a:headEnd type="none" w="med" len="med"/>
                      <a:tailEnd type="none" w="med" len="med"/>
                    </a:lnL>
                  </a:tcPr>
                </a:tc>
                <a:tc>
                  <a:txBody>
                    <a:bodyPr/>
                    <a:lstStyle/>
                    <a:p>
                      <a:pPr marL="0" marR="0">
                        <a:spcBef>
                          <a:spcPts val="300"/>
                        </a:spcBef>
                        <a:spcAft>
                          <a:spcPts val="0"/>
                        </a:spcAft>
                      </a:pPr>
                      <a:r>
                        <a:rPr lang="en-US" sz="1800" b="1" dirty="0">
                          <a:effectLst/>
                        </a:rPr>
                        <a:t>H12: Device Maintainability</a:t>
                      </a:r>
                      <a:endParaRPr lang="en-US" sz="1800" b="1"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algn="just">
                        <a:spcBef>
                          <a:spcPts val="0"/>
                        </a:spcBef>
                        <a:spcAft>
                          <a:spcPts val="0"/>
                        </a:spcAft>
                      </a:pPr>
                      <a:r>
                        <a:rPr lang="en-US" sz="1800" dirty="0">
                          <a:effectLst/>
                        </a:rPr>
                        <a:t>Are device parts fixable and replaceable as needed?</a:t>
                      </a:r>
                      <a:endParaRPr lang="en-US" sz="1800" dirty="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bg1"/>
                      </a:solidFill>
                      <a:prstDash val="solid"/>
                      <a:round/>
                      <a:headEnd type="none" w="med" len="med"/>
                      <a:tailEnd type="none" w="med" len="med"/>
                    </a:lnR>
                  </a:tcPr>
                </a:tc>
                <a:extLst>
                  <a:ext uri="{0D108BD9-81ED-4DB2-BD59-A6C34878D82A}">
                    <a16:rowId xmlns:a16="http://schemas.microsoft.com/office/drawing/2014/main" val="2069852518"/>
                  </a:ext>
                </a:extLst>
              </a:tr>
            </a:tbl>
          </a:graphicData>
        </a:graphic>
      </p:graphicFrame>
      <p:pic>
        <p:nvPicPr>
          <p:cNvPr id="1030" name="Picture 6">
            <a:extLst>
              <a:ext uri="{FF2B5EF4-FFF2-40B4-BE49-F238E27FC236}">
                <a16:creationId xmlns:a16="http://schemas.microsoft.com/office/drawing/2014/main" id="{E97ABCF5-2E89-8080-A76C-7B8511B148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371" y="1340743"/>
            <a:ext cx="605858" cy="605858"/>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F3F71FE3-E2BF-F529-63F3-0B5E37EC91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927" y="2169020"/>
            <a:ext cx="605858" cy="60585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0A572CB-9ED8-ACCD-FDC6-D1DA20B2B7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0713" y="2915257"/>
            <a:ext cx="605858" cy="60585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811A47B9-7D66-53E6-72E1-B97EC4537D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2676" y="3898765"/>
            <a:ext cx="663378" cy="66337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338B68EE-6B20-A407-B159-9370E5B39B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371" y="4901731"/>
            <a:ext cx="605858" cy="60585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8743D0D2-6067-47E8-0DCF-A1856C21AC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10955" y="5569032"/>
            <a:ext cx="605858" cy="605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40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D20FB8-5174-B374-6FBA-9BB1F7080745}"/>
              </a:ext>
            </a:extLst>
          </p:cNvPr>
          <p:cNvSpPr>
            <a:spLocks noGrp="1"/>
          </p:cNvSpPr>
          <p:nvPr>
            <p:ph type="sldNum" sz="quarter" idx="10"/>
          </p:nvPr>
        </p:nvSpPr>
        <p:spPr/>
        <p:txBody>
          <a:bodyPr/>
          <a:lstStyle/>
          <a:p>
            <a:pPr>
              <a:defRPr/>
            </a:pPr>
            <a:fld id="{D68E8870-17DE-45C4-A8DD-7644B2422933}" type="slidenum">
              <a:rPr lang="en-US" smtClean="0"/>
              <a:pPr>
                <a:defRPr/>
              </a:pPr>
              <a:t>9</a:t>
            </a:fld>
            <a:endParaRPr lang="en-US" dirty="0"/>
          </a:p>
        </p:txBody>
      </p:sp>
      <p:sp>
        <p:nvSpPr>
          <p:cNvPr id="3" name="Title 2">
            <a:extLst>
              <a:ext uri="{FF2B5EF4-FFF2-40B4-BE49-F238E27FC236}">
                <a16:creationId xmlns:a16="http://schemas.microsoft.com/office/drawing/2014/main" id="{5B7C597C-4EC3-2B08-DE22-1D635FB85DA8}"/>
              </a:ext>
            </a:extLst>
          </p:cNvPr>
          <p:cNvSpPr>
            <a:spLocks noGrp="1"/>
          </p:cNvSpPr>
          <p:nvPr>
            <p:ph type="title"/>
          </p:nvPr>
        </p:nvSpPr>
        <p:spPr/>
        <p:txBody>
          <a:bodyPr/>
          <a:lstStyle/>
          <a:p>
            <a:r>
              <a:rPr lang="en-US" dirty="0"/>
              <a:t>Method</a:t>
            </a:r>
          </a:p>
        </p:txBody>
      </p:sp>
      <p:grpSp>
        <p:nvGrpSpPr>
          <p:cNvPr id="7" name="Group 6">
            <a:extLst>
              <a:ext uri="{FF2B5EF4-FFF2-40B4-BE49-F238E27FC236}">
                <a16:creationId xmlns:a16="http://schemas.microsoft.com/office/drawing/2014/main" id="{B6926C79-5B91-0299-7406-32BB3766E89D}"/>
              </a:ext>
            </a:extLst>
          </p:cNvPr>
          <p:cNvGrpSpPr/>
          <p:nvPr/>
        </p:nvGrpSpPr>
        <p:grpSpPr>
          <a:xfrm>
            <a:off x="128334" y="1290898"/>
            <a:ext cx="2825881" cy="2839287"/>
            <a:chOff x="128334" y="1652634"/>
            <a:chExt cx="2825881" cy="2839287"/>
          </a:xfrm>
        </p:grpSpPr>
        <p:sp>
          <p:nvSpPr>
            <p:cNvPr id="11" name="Oval 10">
              <a:extLst>
                <a:ext uri="{FF2B5EF4-FFF2-40B4-BE49-F238E27FC236}">
                  <a16:creationId xmlns:a16="http://schemas.microsoft.com/office/drawing/2014/main" id="{1F969C9C-56D4-1313-F9E3-ECD3AF6FD1BB}"/>
                </a:ext>
              </a:extLst>
            </p:cNvPr>
            <p:cNvSpPr/>
            <p:nvPr/>
          </p:nvSpPr>
          <p:spPr>
            <a:xfrm>
              <a:off x="658242" y="1652634"/>
              <a:ext cx="1636776" cy="1633491"/>
            </a:xfrm>
            <a:prstGeom prst="ellipse">
              <a:avLst/>
            </a:prstGeom>
            <a:noFill/>
            <a:ln w="171450">
              <a:solidFill>
                <a:srgbClr val="D6D6D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c 14">
              <a:extLst>
                <a:ext uri="{FF2B5EF4-FFF2-40B4-BE49-F238E27FC236}">
                  <a16:creationId xmlns:a16="http://schemas.microsoft.com/office/drawing/2014/main" id="{8006BA0C-7203-A114-B20B-E395BF06F34C}"/>
                </a:ext>
              </a:extLst>
            </p:cNvPr>
            <p:cNvSpPr/>
            <p:nvPr/>
          </p:nvSpPr>
          <p:spPr>
            <a:xfrm>
              <a:off x="658242" y="1652634"/>
              <a:ext cx="1636776" cy="1636776"/>
            </a:xfrm>
            <a:prstGeom prst="arc">
              <a:avLst>
                <a:gd name="adj1" fmla="val 16200000"/>
                <a:gd name="adj2" fmla="val 21526217"/>
              </a:avLst>
            </a:prstGeom>
            <a:ln w="171450">
              <a:solidFill>
                <a:srgbClr val="72C267"/>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 name="Oval 15">
              <a:extLst>
                <a:ext uri="{FF2B5EF4-FFF2-40B4-BE49-F238E27FC236}">
                  <a16:creationId xmlns:a16="http://schemas.microsoft.com/office/drawing/2014/main" id="{8C474694-CE77-95C0-28ED-50AD8498AAC0}"/>
                </a:ext>
              </a:extLst>
            </p:cNvPr>
            <p:cNvSpPr/>
            <p:nvPr/>
          </p:nvSpPr>
          <p:spPr>
            <a:xfrm>
              <a:off x="2171193" y="2326504"/>
              <a:ext cx="228600" cy="228600"/>
            </a:xfrm>
            <a:prstGeom prst="ellipse">
              <a:avLst/>
            </a:prstGeom>
            <a:solidFill>
              <a:srgbClr val="43B749"/>
            </a:solidFill>
            <a:ln>
              <a:solidFill>
                <a:srgbClr val="43B7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323F7C41-C73D-D39A-23D8-4AD402655657}"/>
                </a:ext>
              </a:extLst>
            </p:cNvPr>
            <p:cNvSpPr txBox="1"/>
            <p:nvPr/>
          </p:nvSpPr>
          <p:spPr>
            <a:xfrm>
              <a:off x="762000" y="1979139"/>
              <a:ext cx="1409194" cy="923330"/>
            </a:xfrm>
            <a:prstGeom prst="rect">
              <a:avLst/>
            </a:prstGeom>
            <a:noFill/>
          </p:spPr>
          <p:txBody>
            <a:bodyPr wrap="square" rtlCol="0">
              <a:spAutoFit/>
            </a:bodyPr>
            <a:lstStyle/>
            <a:p>
              <a:pPr algn="ctr"/>
              <a:r>
                <a:rPr lang="en-US" sz="5400" dirty="0">
                  <a:solidFill>
                    <a:srgbClr val="43B749"/>
                  </a:solidFill>
                  <a:latin typeface="Arial Black" panose="020B0A04020102020204" pitchFamily="34" charset="0"/>
                </a:rPr>
                <a:t>1</a:t>
              </a:r>
            </a:p>
          </p:txBody>
        </p:sp>
        <p:sp>
          <p:nvSpPr>
            <p:cNvPr id="18" name="TextBox 17">
              <a:extLst>
                <a:ext uri="{FF2B5EF4-FFF2-40B4-BE49-F238E27FC236}">
                  <a16:creationId xmlns:a16="http://schemas.microsoft.com/office/drawing/2014/main" id="{4B417B8E-A589-2CA0-81E4-0FA32B5DF1DC}"/>
                </a:ext>
              </a:extLst>
            </p:cNvPr>
            <p:cNvSpPr txBox="1"/>
            <p:nvPr/>
          </p:nvSpPr>
          <p:spPr>
            <a:xfrm>
              <a:off x="128334" y="3568591"/>
              <a:ext cx="2825881" cy="923330"/>
            </a:xfrm>
            <a:prstGeom prst="rect">
              <a:avLst/>
            </a:prstGeom>
            <a:noFill/>
          </p:spPr>
          <p:txBody>
            <a:bodyPr wrap="square" rtlCol="0">
              <a:spAutoFit/>
            </a:bodyPr>
            <a:lstStyle/>
            <a:p>
              <a:pPr algn="ctr"/>
              <a:r>
                <a:rPr lang="en-US" sz="1800" dirty="0">
                  <a:latin typeface="Arial Narrow" panose="020B0606020202030204" pitchFamily="34" charset="0"/>
                </a:rPr>
                <a:t>Provide evaluators with the heuristic checklist </a:t>
              </a:r>
            </a:p>
            <a:p>
              <a:pPr algn="ctr"/>
              <a:r>
                <a:rPr lang="en-US" sz="1800" dirty="0">
                  <a:latin typeface="Arial Narrow" panose="020B0606020202030204" pitchFamily="34" charset="0"/>
                </a:rPr>
                <a:t>(3 evaluators per case study)</a:t>
              </a:r>
            </a:p>
          </p:txBody>
        </p:sp>
      </p:grpSp>
      <p:grpSp>
        <p:nvGrpSpPr>
          <p:cNvPr id="19" name="Group 18">
            <a:extLst>
              <a:ext uri="{FF2B5EF4-FFF2-40B4-BE49-F238E27FC236}">
                <a16:creationId xmlns:a16="http://schemas.microsoft.com/office/drawing/2014/main" id="{F15B8EBF-B431-5E36-322B-FA0B2CA49C40}"/>
              </a:ext>
            </a:extLst>
          </p:cNvPr>
          <p:cNvGrpSpPr/>
          <p:nvPr/>
        </p:nvGrpSpPr>
        <p:grpSpPr>
          <a:xfrm>
            <a:off x="3175635" y="1312352"/>
            <a:ext cx="2676525" cy="2562288"/>
            <a:chOff x="2785809" y="1652634"/>
            <a:chExt cx="2676525" cy="2562288"/>
          </a:xfrm>
        </p:grpSpPr>
        <p:sp>
          <p:nvSpPr>
            <p:cNvPr id="20" name="Oval 19">
              <a:extLst>
                <a:ext uri="{FF2B5EF4-FFF2-40B4-BE49-F238E27FC236}">
                  <a16:creationId xmlns:a16="http://schemas.microsoft.com/office/drawing/2014/main" id="{9D2EB992-9BAB-044C-6491-69B706293A6F}"/>
                </a:ext>
              </a:extLst>
            </p:cNvPr>
            <p:cNvSpPr/>
            <p:nvPr/>
          </p:nvSpPr>
          <p:spPr>
            <a:xfrm>
              <a:off x="3315717" y="1652634"/>
              <a:ext cx="1636776" cy="1633491"/>
            </a:xfrm>
            <a:prstGeom prst="ellipse">
              <a:avLst/>
            </a:prstGeom>
            <a:noFill/>
            <a:ln w="171450">
              <a:solidFill>
                <a:srgbClr val="D6D6D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25399DB6-1374-9C6F-D185-1C0A47BEAD1D}"/>
                </a:ext>
              </a:extLst>
            </p:cNvPr>
            <p:cNvSpPr/>
            <p:nvPr/>
          </p:nvSpPr>
          <p:spPr>
            <a:xfrm>
              <a:off x="3315717" y="1652634"/>
              <a:ext cx="1636776" cy="1636776"/>
            </a:xfrm>
            <a:prstGeom prst="arc">
              <a:avLst>
                <a:gd name="adj1" fmla="val 16200000"/>
                <a:gd name="adj2" fmla="val 5315695"/>
              </a:avLst>
            </a:prstGeom>
            <a:ln w="171450">
              <a:solidFill>
                <a:srgbClr val="72C267"/>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2" name="Oval 21">
              <a:extLst>
                <a:ext uri="{FF2B5EF4-FFF2-40B4-BE49-F238E27FC236}">
                  <a16:creationId xmlns:a16="http://schemas.microsoft.com/office/drawing/2014/main" id="{45CD0448-F1DA-9C29-1C51-DBB83C17DE51}"/>
                </a:ext>
              </a:extLst>
            </p:cNvPr>
            <p:cNvSpPr/>
            <p:nvPr/>
          </p:nvSpPr>
          <p:spPr>
            <a:xfrm>
              <a:off x="4009771" y="3181650"/>
              <a:ext cx="228600" cy="228600"/>
            </a:xfrm>
            <a:prstGeom prst="ellipse">
              <a:avLst/>
            </a:prstGeom>
            <a:solidFill>
              <a:srgbClr val="43B749"/>
            </a:solidFill>
            <a:ln>
              <a:solidFill>
                <a:srgbClr val="43B7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3B17A40D-8281-8AF6-73EA-1EE990D8FB76}"/>
                </a:ext>
              </a:extLst>
            </p:cNvPr>
            <p:cNvSpPr txBox="1"/>
            <p:nvPr/>
          </p:nvSpPr>
          <p:spPr>
            <a:xfrm>
              <a:off x="3419475" y="1979139"/>
              <a:ext cx="1409194" cy="923330"/>
            </a:xfrm>
            <a:prstGeom prst="rect">
              <a:avLst/>
            </a:prstGeom>
            <a:noFill/>
          </p:spPr>
          <p:txBody>
            <a:bodyPr wrap="square" rtlCol="0">
              <a:spAutoFit/>
            </a:bodyPr>
            <a:lstStyle/>
            <a:p>
              <a:pPr algn="ctr"/>
              <a:r>
                <a:rPr lang="en-US" sz="5400" dirty="0">
                  <a:solidFill>
                    <a:srgbClr val="43B749"/>
                  </a:solidFill>
                  <a:latin typeface="Arial Black" panose="020B0A04020102020204" pitchFamily="34" charset="0"/>
                </a:rPr>
                <a:t>2</a:t>
              </a:r>
            </a:p>
          </p:txBody>
        </p:sp>
        <p:sp>
          <p:nvSpPr>
            <p:cNvPr id="24" name="TextBox 23">
              <a:extLst>
                <a:ext uri="{FF2B5EF4-FFF2-40B4-BE49-F238E27FC236}">
                  <a16:creationId xmlns:a16="http://schemas.microsoft.com/office/drawing/2014/main" id="{8B36EA06-3F70-9E67-034A-93F19C551C56}"/>
                </a:ext>
              </a:extLst>
            </p:cNvPr>
            <p:cNvSpPr txBox="1"/>
            <p:nvPr/>
          </p:nvSpPr>
          <p:spPr>
            <a:xfrm>
              <a:off x="2785809" y="3568591"/>
              <a:ext cx="2676525" cy="646331"/>
            </a:xfrm>
            <a:prstGeom prst="rect">
              <a:avLst/>
            </a:prstGeom>
            <a:noFill/>
          </p:spPr>
          <p:txBody>
            <a:bodyPr wrap="square" rtlCol="0">
              <a:spAutoFit/>
            </a:bodyPr>
            <a:lstStyle/>
            <a:p>
              <a:pPr algn="ctr"/>
              <a:r>
                <a:rPr lang="en-US" sz="1800" dirty="0">
                  <a:latin typeface="Arial Narrow" panose="020B0606020202030204" pitchFamily="34" charset="0"/>
                </a:rPr>
                <a:t>Give evaluators tasks to gain an overview of the application</a:t>
              </a:r>
            </a:p>
          </p:txBody>
        </p:sp>
      </p:grpSp>
      <p:grpSp>
        <p:nvGrpSpPr>
          <p:cNvPr id="25" name="Group 24">
            <a:extLst>
              <a:ext uri="{FF2B5EF4-FFF2-40B4-BE49-F238E27FC236}">
                <a16:creationId xmlns:a16="http://schemas.microsoft.com/office/drawing/2014/main" id="{5820DD70-0031-1969-6325-597B1B4F9271}"/>
              </a:ext>
            </a:extLst>
          </p:cNvPr>
          <p:cNvGrpSpPr/>
          <p:nvPr/>
        </p:nvGrpSpPr>
        <p:grpSpPr>
          <a:xfrm>
            <a:off x="6229978" y="1290898"/>
            <a:ext cx="2676525" cy="2839287"/>
            <a:chOff x="5415718" y="1652634"/>
            <a:chExt cx="2676525" cy="2839287"/>
          </a:xfrm>
        </p:grpSpPr>
        <p:sp>
          <p:nvSpPr>
            <p:cNvPr id="26" name="Oval 25">
              <a:extLst>
                <a:ext uri="{FF2B5EF4-FFF2-40B4-BE49-F238E27FC236}">
                  <a16:creationId xmlns:a16="http://schemas.microsoft.com/office/drawing/2014/main" id="{D1E45869-B7E7-1255-176F-A1C6655F9C89}"/>
                </a:ext>
              </a:extLst>
            </p:cNvPr>
            <p:cNvSpPr/>
            <p:nvPr/>
          </p:nvSpPr>
          <p:spPr>
            <a:xfrm>
              <a:off x="5866893" y="1652634"/>
              <a:ext cx="1636776" cy="1633491"/>
            </a:xfrm>
            <a:prstGeom prst="ellipse">
              <a:avLst/>
            </a:prstGeom>
            <a:noFill/>
            <a:ln w="171450">
              <a:solidFill>
                <a:srgbClr val="D6D6D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c 26">
              <a:extLst>
                <a:ext uri="{FF2B5EF4-FFF2-40B4-BE49-F238E27FC236}">
                  <a16:creationId xmlns:a16="http://schemas.microsoft.com/office/drawing/2014/main" id="{0DB796BB-4043-9159-828E-4BC5CA147C4F}"/>
                </a:ext>
              </a:extLst>
            </p:cNvPr>
            <p:cNvSpPr/>
            <p:nvPr/>
          </p:nvSpPr>
          <p:spPr>
            <a:xfrm>
              <a:off x="5866893" y="1652634"/>
              <a:ext cx="1636776" cy="1636776"/>
            </a:xfrm>
            <a:prstGeom prst="arc">
              <a:avLst>
                <a:gd name="adj1" fmla="val 16200000"/>
                <a:gd name="adj2" fmla="val 10714474"/>
              </a:avLst>
            </a:prstGeom>
            <a:ln w="171450">
              <a:solidFill>
                <a:srgbClr val="72C267"/>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27">
              <a:extLst>
                <a:ext uri="{FF2B5EF4-FFF2-40B4-BE49-F238E27FC236}">
                  <a16:creationId xmlns:a16="http://schemas.microsoft.com/office/drawing/2014/main" id="{64975EDA-EF3F-8C1A-87C3-E026DBF9CDFE}"/>
                </a:ext>
              </a:extLst>
            </p:cNvPr>
            <p:cNvSpPr/>
            <p:nvPr/>
          </p:nvSpPr>
          <p:spPr>
            <a:xfrm>
              <a:off x="5743069" y="2376533"/>
              <a:ext cx="228600" cy="228600"/>
            </a:xfrm>
            <a:prstGeom prst="ellipse">
              <a:avLst/>
            </a:prstGeom>
            <a:solidFill>
              <a:srgbClr val="43B749"/>
            </a:solidFill>
            <a:ln>
              <a:solidFill>
                <a:srgbClr val="43B7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0CDDFA2B-5B08-1504-A6E8-1071D2F66393}"/>
                </a:ext>
              </a:extLst>
            </p:cNvPr>
            <p:cNvSpPr txBox="1"/>
            <p:nvPr/>
          </p:nvSpPr>
          <p:spPr>
            <a:xfrm>
              <a:off x="5970651" y="1979139"/>
              <a:ext cx="1409194" cy="923330"/>
            </a:xfrm>
            <a:prstGeom prst="rect">
              <a:avLst/>
            </a:prstGeom>
            <a:noFill/>
          </p:spPr>
          <p:txBody>
            <a:bodyPr wrap="square" rtlCol="0">
              <a:spAutoFit/>
            </a:bodyPr>
            <a:lstStyle/>
            <a:p>
              <a:pPr algn="ctr"/>
              <a:r>
                <a:rPr lang="en-US" sz="5400" dirty="0">
                  <a:solidFill>
                    <a:srgbClr val="43B749"/>
                  </a:solidFill>
                  <a:latin typeface="Arial Black" panose="020B0A04020102020204" pitchFamily="34" charset="0"/>
                </a:rPr>
                <a:t>3</a:t>
              </a:r>
            </a:p>
          </p:txBody>
        </p:sp>
        <p:sp>
          <p:nvSpPr>
            <p:cNvPr id="30" name="TextBox 29">
              <a:extLst>
                <a:ext uri="{FF2B5EF4-FFF2-40B4-BE49-F238E27FC236}">
                  <a16:creationId xmlns:a16="http://schemas.microsoft.com/office/drawing/2014/main" id="{C1E64FFA-B5FF-E8B1-8673-D1B95BB3CF0A}"/>
                </a:ext>
              </a:extLst>
            </p:cNvPr>
            <p:cNvSpPr txBox="1"/>
            <p:nvPr/>
          </p:nvSpPr>
          <p:spPr>
            <a:xfrm>
              <a:off x="5415718" y="3568591"/>
              <a:ext cx="2676525" cy="923330"/>
            </a:xfrm>
            <a:prstGeom prst="rect">
              <a:avLst/>
            </a:prstGeom>
            <a:noFill/>
          </p:spPr>
          <p:txBody>
            <a:bodyPr wrap="square" rtlCol="0">
              <a:spAutoFit/>
            </a:bodyPr>
            <a:lstStyle/>
            <a:p>
              <a:pPr algn="ctr"/>
              <a:r>
                <a:rPr lang="en-US" sz="1800" dirty="0">
                  <a:latin typeface="Arial Narrow" panose="020B0606020202030204" pitchFamily="34" charset="0"/>
                </a:rPr>
                <a:t>Evaluators complete heuristic checklist based on their experience</a:t>
              </a:r>
            </a:p>
          </p:txBody>
        </p:sp>
      </p:grpSp>
      <p:grpSp>
        <p:nvGrpSpPr>
          <p:cNvPr id="31" name="Group 30">
            <a:extLst>
              <a:ext uri="{FF2B5EF4-FFF2-40B4-BE49-F238E27FC236}">
                <a16:creationId xmlns:a16="http://schemas.microsoft.com/office/drawing/2014/main" id="{BCD7F155-B871-6377-0A41-AD079F50B5D2}"/>
              </a:ext>
            </a:extLst>
          </p:cNvPr>
          <p:cNvGrpSpPr/>
          <p:nvPr/>
        </p:nvGrpSpPr>
        <p:grpSpPr>
          <a:xfrm>
            <a:off x="9127924" y="1173313"/>
            <a:ext cx="2819566" cy="3233871"/>
            <a:chOff x="7851574" y="1535049"/>
            <a:chExt cx="2819566" cy="3233871"/>
          </a:xfrm>
        </p:grpSpPr>
        <p:sp>
          <p:nvSpPr>
            <p:cNvPr id="32" name="Oval 31">
              <a:extLst>
                <a:ext uri="{FF2B5EF4-FFF2-40B4-BE49-F238E27FC236}">
                  <a16:creationId xmlns:a16="http://schemas.microsoft.com/office/drawing/2014/main" id="{815CEF7B-A0C7-D88C-0AAD-5D710FDC47E5}"/>
                </a:ext>
              </a:extLst>
            </p:cNvPr>
            <p:cNvSpPr/>
            <p:nvPr/>
          </p:nvSpPr>
          <p:spPr>
            <a:xfrm>
              <a:off x="8418069" y="1652634"/>
              <a:ext cx="1636776" cy="1633491"/>
            </a:xfrm>
            <a:prstGeom prst="ellipse">
              <a:avLst/>
            </a:prstGeom>
            <a:noFill/>
            <a:ln w="171450">
              <a:solidFill>
                <a:srgbClr val="D6D6D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Arc 32">
              <a:extLst>
                <a:ext uri="{FF2B5EF4-FFF2-40B4-BE49-F238E27FC236}">
                  <a16:creationId xmlns:a16="http://schemas.microsoft.com/office/drawing/2014/main" id="{45964683-9ED1-D493-02AA-B236B27D9426}"/>
                </a:ext>
              </a:extLst>
            </p:cNvPr>
            <p:cNvSpPr/>
            <p:nvPr/>
          </p:nvSpPr>
          <p:spPr>
            <a:xfrm>
              <a:off x="8418069" y="1652634"/>
              <a:ext cx="1636776" cy="1636776"/>
            </a:xfrm>
            <a:prstGeom prst="arc">
              <a:avLst>
                <a:gd name="adj1" fmla="val 16200000"/>
                <a:gd name="adj2" fmla="val 16027692"/>
              </a:avLst>
            </a:prstGeom>
            <a:ln w="171450">
              <a:solidFill>
                <a:srgbClr val="72C267"/>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33">
              <a:extLst>
                <a:ext uri="{FF2B5EF4-FFF2-40B4-BE49-F238E27FC236}">
                  <a16:creationId xmlns:a16="http://schemas.microsoft.com/office/drawing/2014/main" id="{CB0B1FDB-019F-74B4-8AAB-C4176D942A0C}"/>
                </a:ext>
              </a:extLst>
            </p:cNvPr>
            <p:cNvSpPr/>
            <p:nvPr/>
          </p:nvSpPr>
          <p:spPr>
            <a:xfrm>
              <a:off x="9112124" y="1535049"/>
              <a:ext cx="228600" cy="228600"/>
            </a:xfrm>
            <a:prstGeom prst="ellipse">
              <a:avLst/>
            </a:prstGeom>
            <a:solidFill>
              <a:srgbClr val="43B749"/>
            </a:solidFill>
            <a:ln>
              <a:solidFill>
                <a:srgbClr val="43B74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C0D3AC16-E411-6535-C47B-DC7EDD2E554A}"/>
                </a:ext>
              </a:extLst>
            </p:cNvPr>
            <p:cNvSpPr txBox="1"/>
            <p:nvPr/>
          </p:nvSpPr>
          <p:spPr>
            <a:xfrm>
              <a:off x="8521827" y="1979139"/>
              <a:ext cx="1409194" cy="923330"/>
            </a:xfrm>
            <a:prstGeom prst="rect">
              <a:avLst/>
            </a:prstGeom>
            <a:noFill/>
          </p:spPr>
          <p:txBody>
            <a:bodyPr wrap="square" rtlCol="0">
              <a:spAutoFit/>
            </a:bodyPr>
            <a:lstStyle/>
            <a:p>
              <a:pPr algn="ctr"/>
              <a:r>
                <a:rPr lang="en-US" sz="5400" dirty="0">
                  <a:solidFill>
                    <a:srgbClr val="43B749"/>
                  </a:solidFill>
                  <a:latin typeface="Arial Black" panose="020B0A04020102020204" pitchFamily="34" charset="0"/>
                </a:rPr>
                <a:t>4</a:t>
              </a:r>
            </a:p>
          </p:txBody>
        </p:sp>
        <p:sp>
          <p:nvSpPr>
            <p:cNvPr id="36" name="TextBox 35">
              <a:extLst>
                <a:ext uri="{FF2B5EF4-FFF2-40B4-BE49-F238E27FC236}">
                  <a16:creationId xmlns:a16="http://schemas.microsoft.com/office/drawing/2014/main" id="{B1FA91CD-251A-9E08-4821-06F86E226023}"/>
                </a:ext>
              </a:extLst>
            </p:cNvPr>
            <p:cNvSpPr txBox="1"/>
            <p:nvPr/>
          </p:nvSpPr>
          <p:spPr>
            <a:xfrm>
              <a:off x="7851574" y="3568591"/>
              <a:ext cx="2819566" cy="1200329"/>
            </a:xfrm>
            <a:prstGeom prst="rect">
              <a:avLst/>
            </a:prstGeom>
            <a:noFill/>
          </p:spPr>
          <p:txBody>
            <a:bodyPr wrap="square" rtlCol="0">
              <a:spAutoFit/>
            </a:bodyPr>
            <a:lstStyle/>
            <a:p>
              <a:pPr algn="ctr"/>
              <a:r>
                <a:rPr lang="en-US" sz="1800" dirty="0">
                  <a:latin typeface="Arial Narrow" panose="020B0606020202030204" pitchFamily="34" charset="0"/>
                </a:rPr>
                <a:t>Compile a summary of strengths, weaknesses, and additional feedback based on all heuristic evaluations</a:t>
              </a:r>
            </a:p>
          </p:txBody>
        </p:sp>
      </p:grpSp>
      <p:cxnSp>
        <p:nvCxnSpPr>
          <p:cNvPr id="37" name="Straight Arrow Connector 36">
            <a:extLst>
              <a:ext uri="{FF2B5EF4-FFF2-40B4-BE49-F238E27FC236}">
                <a16:creationId xmlns:a16="http://schemas.microsoft.com/office/drawing/2014/main" id="{306C1CA9-424E-75F4-DD44-9CAC759D7BED}"/>
              </a:ext>
            </a:extLst>
          </p:cNvPr>
          <p:cNvCxnSpPr/>
          <p:nvPr/>
        </p:nvCxnSpPr>
        <p:spPr>
          <a:xfrm>
            <a:off x="2686050" y="2079068"/>
            <a:ext cx="619125" cy="0"/>
          </a:xfrm>
          <a:prstGeom prst="straightConnector1">
            <a:avLst/>
          </a:prstGeom>
          <a:ln w="76200">
            <a:solidFill>
              <a:srgbClr val="43B749"/>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BF2FA611-AFC9-0335-4229-A3B08A4E7BB8}"/>
              </a:ext>
            </a:extLst>
          </p:cNvPr>
          <p:cNvCxnSpPr/>
          <p:nvPr/>
        </p:nvCxnSpPr>
        <p:spPr>
          <a:xfrm>
            <a:off x="5722016" y="2079068"/>
            <a:ext cx="619125" cy="0"/>
          </a:xfrm>
          <a:prstGeom prst="straightConnector1">
            <a:avLst/>
          </a:prstGeom>
          <a:ln w="76200">
            <a:solidFill>
              <a:srgbClr val="43B749"/>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65A42D6-42BE-D343-5349-298C65BD1A80}"/>
              </a:ext>
            </a:extLst>
          </p:cNvPr>
          <p:cNvCxnSpPr/>
          <p:nvPr/>
        </p:nvCxnSpPr>
        <p:spPr>
          <a:xfrm>
            <a:off x="8680513" y="2107643"/>
            <a:ext cx="619125" cy="0"/>
          </a:xfrm>
          <a:prstGeom prst="straightConnector1">
            <a:avLst/>
          </a:prstGeom>
          <a:ln w="76200">
            <a:solidFill>
              <a:srgbClr val="43B749"/>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EB32AAAD-8B04-3420-1375-CAAFF535C4C6}"/>
              </a:ext>
            </a:extLst>
          </p:cNvPr>
          <p:cNvSpPr txBox="1"/>
          <p:nvPr/>
        </p:nvSpPr>
        <p:spPr>
          <a:xfrm>
            <a:off x="53656" y="4637417"/>
            <a:ext cx="2825881" cy="1200329"/>
          </a:xfrm>
          <a:prstGeom prst="rect">
            <a:avLst/>
          </a:prstGeom>
          <a:noFill/>
        </p:spPr>
        <p:txBody>
          <a:bodyPr wrap="square" rtlCol="0">
            <a:spAutoFit/>
          </a:bodyPr>
          <a:lstStyle/>
          <a:p>
            <a:pPr algn="ctr"/>
            <a:r>
              <a:rPr lang="en-US" sz="1800" b="1" dirty="0">
                <a:latin typeface="Arial Narrow" panose="020B0606020202030204" pitchFamily="34" charset="0"/>
              </a:rPr>
              <a:t>Lesson Learned: </a:t>
            </a:r>
          </a:p>
          <a:p>
            <a:pPr algn="ctr"/>
            <a:r>
              <a:rPr lang="en-US" sz="1800" dirty="0">
                <a:latin typeface="Arial Narrow" panose="020B0606020202030204" pitchFamily="34" charset="0"/>
              </a:rPr>
              <a:t>This number of evaluators was sufficient to provide comprehensive evaluations</a:t>
            </a:r>
          </a:p>
        </p:txBody>
      </p:sp>
      <p:sp>
        <p:nvSpPr>
          <p:cNvPr id="41" name="TextBox 40">
            <a:extLst>
              <a:ext uri="{FF2B5EF4-FFF2-40B4-BE49-F238E27FC236}">
                <a16:creationId xmlns:a16="http://schemas.microsoft.com/office/drawing/2014/main" id="{5B6AEE34-ADF5-EB4C-DF0C-C9FABF6ECC0F}"/>
              </a:ext>
            </a:extLst>
          </p:cNvPr>
          <p:cNvSpPr txBox="1"/>
          <p:nvPr/>
        </p:nvSpPr>
        <p:spPr>
          <a:xfrm>
            <a:off x="3026279" y="4638882"/>
            <a:ext cx="2825881" cy="1200329"/>
          </a:xfrm>
          <a:prstGeom prst="rect">
            <a:avLst/>
          </a:prstGeom>
          <a:noFill/>
        </p:spPr>
        <p:txBody>
          <a:bodyPr wrap="square" rtlCol="0">
            <a:spAutoFit/>
          </a:bodyPr>
          <a:lstStyle/>
          <a:p>
            <a:pPr algn="ctr"/>
            <a:r>
              <a:rPr lang="en-US" sz="1800" b="1" dirty="0">
                <a:latin typeface="Arial Narrow" panose="020B0606020202030204" pitchFamily="34" charset="0"/>
              </a:rPr>
              <a:t>Lesson Learned: </a:t>
            </a:r>
          </a:p>
          <a:p>
            <a:pPr algn="ctr"/>
            <a:r>
              <a:rPr lang="en-US" sz="1800" dirty="0">
                <a:latin typeface="Arial Narrow" panose="020B0606020202030204" pitchFamily="34" charset="0"/>
              </a:rPr>
              <a:t>Provide representative tasks and allow evaluators to explore the application </a:t>
            </a:r>
          </a:p>
        </p:txBody>
      </p:sp>
      <p:sp>
        <p:nvSpPr>
          <p:cNvPr id="42" name="TextBox 41">
            <a:extLst>
              <a:ext uri="{FF2B5EF4-FFF2-40B4-BE49-F238E27FC236}">
                <a16:creationId xmlns:a16="http://schemas.microsoft.com/office/drawing/2014/main" id="{0150B4F0-1422-0D44-16FA-E3AAE7E86C03}"/>
              </a:ext>
            </a:extLst>
          </p:cNvPr>
          <p:cNvSpPr txBox="1"/>
          <p:nvPr/>
        </p:nvSpPr>
        <p:spPr>
          <a:xfrm>
            <a:off x="5953128" y="4638882"/>
            <a:ext cx="3182451" cy="2308324"/>
          </a:xfrm>
          <a:prstGeom prst="rect">
            <a:avLst/>
          </a:prstGeom>
          <a:noFill/>
        </p:spPr>
        <p:txBody>
          <a:bodyPr wrap="square" rtlCol="0">
            <a:spAutoFit/>
          </a:bodyPr>
          <a:lstStyle/>
          <a:p>
            <a:pPr algn="ctr"/>
            <a:r>
              <a:rPr lang="en-US" sz="1800" b="1" dirty="0">
                <a:latin typeface="Arial Narrow" panose="020B0606020202030204" pitchFamily="34" charset="0"/>
              </a:rPr>
              <a:t>Lesson Learned: </a:t>
            </a:r>
          </a:p>
          <a:p>
            <a:pPr algn="ctr"/>
            <a:r>
              <a:rPr lang="en-US" sz="1800" dirty="0">
                <a:latin typeface="Arial Narrow" panose="020B0606020202030204" pitchFamily="34" charset="0"/>
              </a:rPr>
              <a:t>Utilize validated heuristics for XR</a:t>
            </a:r>
          </a:p>
          <a:p>
            <a:pPr algn="ctr"/>
            <a:endParaRPr lang="en-US" sz="1800" dirty="0">
              <a:latin typeface="Arial Narrow" panose="020B0606020202030204" pitchFamily="34" charset="0"/>
            </a:endParaRPr>
          </a:p>
          <a:p>
            <a:pPr algn="ctr"/>
            <a:r>
              <a:rPr lang="en-US" sz="1800" dirty="0">
                <a:latin typeface="Arial Narrow" panose="020B0606020202030204" pitchFamily="34" charset="0"/>
              </a:rPr>
              <a:t>Allow evaluators to reference the app when conducting evaluation</a:t>
            </a:r>
          </a:p>
          <a:p>
            <a:pPr algn="ctr"/>
            <a:endParaRPr lang="en-US" sz="1800" dirty="0">
              <a:latin typeface="Arial Narrow" panose="020B0606020202030204" pitchFamily="34" charset="0"/>
            </a:endParaRPr>
          </a:p>
          <a:p>
            <a:pPr algn="ctr"/>
            <a:r>
              <a:rPr lang="en-US" sz="1800" dirty="0">
                <a:latin typeface="Arial Narrow" panose="020B0606020202030204" pitchFamily="34" charset="0"/>
              </a:rPr>
              <a:t>Carefully consider XR form factor</a:t>
            </a:r>
          </a:p>
          <a:p>
            <a:pPr algn="ctr"/>
            <a:endParaRPr lang="en-US" sz="1800" dirty="0">
              <a:latin typeface="Arial Narrow" panose="020B0606020202030204" pitchFamily="34" charset="0"/>
            </a:endParaRPr>
          </a:p>
        </p:txBody>
      </p:sp>
      <p:sp>
        <p:nvSpPr>
          <p:cNvPr id="43" name="TextBox 42">
            <a:extLst>
              <a:ext uri="{FF2B5EF4-FFF2-40B4-BE49-F238E27FC236}">
                <a16:creationId xmlns:a16="http://schemas.microsoft.com/office/drawing/2014/main" id="{EE2F7DFC-9862-15DC-6F35-C2E29FF611FA}"/>
              </a:ext>
            </a:extLst>
          </p:cNvPr>
          <p:cNvSpPr txBox="1"/>
          <p:nvPr/>
        </p:nvSpPr>
        <p:spPr>
          <a:xfrm>
            <a:off x="9229721" y="4638882"/>
            <a:ext cx="2908623" cy="1200329"/>
          </a:xfrm>
          <a:prstGeom prst="rect">
            <a:avLst/>
          </a:prstGeom>
          <a:noFill/>
        </p:spPr>
        <p:txBody>
          <a:bodyPr wrap="square" rtlCol="0">
            <a:spAutoFit/>
          </a:bodyPr>
          <a:lstStyle/>
          <a:p>
            <a:pPr algn="ctr"/>
            <a:r>
              <a:rPr lang="en-US" sz="1800" b="1" dirty="0">
                <a:latin typeface="Arial Narrow" panose="020B0606020202030204" pitchFamily="34" charset="0"/>
              </a:rPr>
              <a:t>Lesson Learned: </a:t>
            </a:r>
          </a:p>
          <a:p>
            <a:pPr algn="ctr"/>
            <a:r>
              <a:rPr lang="en-US" sz="1800" dirty="0">
                <a:latin typeface="Arial Narrow" panose="020B0606020202030204" pitchFamily="34" charset="0"/>
              </a:rPr>
              <a:t>Carefully consider the evaluator comments in addition to checklist ratings</a:t>
            </a:r>
          </a:p>
        </p:txBody>
      </p:sp>
    </p:spTree>
    <p:extLst>
      <p:ext uri="{BB962C8B-B14F-4D97-AF65-F5344CB8AC3E}">
        <p14:creationId xmlns:p14="http://schemas.microsoft.com/office/powerpoint/2010/main" val="1553807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71745C-887A-E126-219D-B123D706D75A}"/>
              </a:ext>
            </a:extLst>
          </p:cNvPr>
          <p:cNvSpPr>
            <a:spLocks noGrp="1"/>
          </p:cNvSpPr>
          <p:nvPr>
            <p:ph type="sldNum" sz="quarter" idx="10"/>
          </p:nvPr>
        </p:nvSpPr>
        <p:spPr/>
        <p:txBody>
          <a:bodyPr/>
          <a:lstStyle/>
          <a:p>
            <a:pPr>
              <a:defRPr/>
            </a:pPr>
            <a:fld id="{D68E8870-17DE-45C4-A8DD-7644B2422933}" type="slidenum">
              <a:rPr lang="en-US" smtClean="0"/>
              <a:pPr>
                <a:defRPr/>
              </a:pPr>
              <a:t>10</a:t>
            </a:fld>
            <a:endParaRPr lang="en-US" dirty="0"/>
          </a:p>
        </p:txBody>
      </p:sp>
      <p:sp>
        <p:nvSpPr>
          <p:cNvPr id="3" name="Title 2">
            <a:extLst>
              <a:ext uri="{FF2B5EF4-FFF2-40B4-BE49-F238E27FC236}">
                <a16:creationId xmlns:a16="http://schemas.microsoft.com/office/drawing/2014/main" id="{4AC8E6E9-B006-64F4-6438-7C3CD06D4D10}"/>
              </a:ext>
            </a:extLst>
          </p:cNvPr>
          <p:cNvSpPr>
            <a:spLocks noGrp="1"/>
          </p:cNvSpPr>
          <p:nvPr>
            <p:ph type="title"/>
          </p:nvPr>
        </p:nvSpPr>
        <p:spPr/>
        <p:txBody>
          <a:bodyPr/>
          <a:lstStyle/>
          <a:p>
            <a:r>
              <a:rPr lang="en-US" dirty="0"/>
              <a:t>Case Study 1</a:t>
            </a:r>
          </a:p>
        </p:txBody>
      </p:sp>
      <p:sp>
        <p:nvSpPr>
          <p:cNvPr id="4" name="Content Placeholder 3">
            <a:extLst>
              <a:ext uri="{FF2B5EF4-FFF2-40B4-BE49-F238E27FC236}">
                <a16:creationId xmlns:a16="http://schemas.microsoft.com/office/drawing/2014/main" id="{70D7BEB9-ECBE-5D3E-A6D9-F16B026832FC}"/>
              </a:ext>
            </a:extLst>
          </p:cNvPr>
          <p:cNvSpPr>
            <a:spLocks noGrp="1"/>
          </p:cNvSpPr>
          <p:nvPr>
            <p:ph sz="quarter" idx="11"/>
          </p:nvPr>
        </p:nvSpPr>
        <p:spPr>
          <a:xfrm>
            <a:off x="376438" y="1046716"/>
            <a:ext cx="11250613" cy="5075237"/>
          </a:xfrm>
        </p:spPr>
        <p:txBody>
          <a:bodyPr/>
          <a:lstStyle/>
          <a:p>
            <a:r>
              <a:rPr lang="en-US" dirty="0"/>
              <a:t>DHS Security TCCC Training application</a:t>
            </a:r>
          </a:p>
          <a:p>
            <a:pPr lvl="1"/>
            <a:r>
              <a:rPr lang="en-US" dirty="0"/>
              <a:t>HoloLens 2</a:t>
            </a:r>
          </a:p>
          <a:p>
            <a:r>
              <a:rPr lang="en-US" dirty="0"/>
              <a:t>Strengths</a:t>
            </a:r>
          </a:p>
          <a:p>
            <a:pPr lvl="1"/>
            <a:r>
              <a:rPr lang="en-US" dirty="0"/>
              <a:t>Keeps the user focused by increasing immersion</a:t>
            </a:r>
          </a:p>
          <a:p>
            <a:pPr lvl="1"/>
            <a:r>
              <a:rPr lang="en-US" dirty="0"/>
              <a:t>Avoids overwhelming the user by decreasing cognitive load</a:t>
            </a:r>
          </a:p>
          <a:p>
            <a:pPr lvl="1"/>
            <a:r>
              <a:rPr lang="en-US" dirty="0"/>
              <a:t>Interaction occurs in the real world during immersion in the virtual world</a:t>
            </a:r>
          </a:p>
          <a:p>
            <a:r>
              <a:rPr lang="en-US" dirty="0"/>
              <a:t>Improvements</a:t>
            </a:r>
          </a:p>
          <a:p>
            <a:pPr lvl="1"/>
            <a:r>
              <a:rPr lang="en-US" dirty="0"/>
              <a:t>Need to direct the user’s field of view towards their goals</a:t>
            </a:r>
          </a:p>
          <a:p>
            <a:pPr lvl="1"/>
            <a:r>
              <a:rPr lang="en-US" dirty="0"/>
              <a:t>Need to set user expectations early</a:t>
            </a:r>
          </a:p>
        </p:txBody>
      </p:sp>
      <p:pic>
        <p:nvPicPr>
          <p:cNvPr id="5" name="Picture 4" descr="A person in a suit and tie&#10;&#10;Description automatically generated">
            <a:extLst>
              <a:ext uri="{FF2B5EF4-FFF2-40B4-BE49-F238E27FC236}">
                <a16:creationId xmlns:a16="http://schemas.microsoft.com/office/drawing/2014/main" id="{8C0DBA3E-7946-F9BA-1883-89F320692030}"/>
              </a:ext>
            </a:extLst>
          </p:cNvPr>
          <p:cNvPicPr>
            <a:picLocks noChangeAspect="1"/>
          </p:cNvPicPr>
          <p:nvPr/>
        </p:nvPicPr>
        <p:blipFill>
          <a:blip r:embed="rId5"/>
          <a:srcRect r="50104"/>
          <a:stretch/>
        </p:blipFill>
        <p:spPr>
          <a:xfrm>
            <a:off x="8212347" y="1046716"/>
            <a:ext cx="3726612" cy="2060346"/>
          </a:xfrm>
          <a:prstGeom prst="rect">
            <a:avLst/>
          </a:prstGeom>
        </p:spPr>
      </p:pic>
      <p:pic>
        <p:nvPicPr>
          <p:cNvPr id="8" name="Case Study 1 Clip">
            <a:hlinkClick r:id="" action="ppaction://media"/>
            <a:extLst>
              <a:ext uri="{FF2B5EF4-FFF2-40B4-BE49-F238E27FC236}">
                <a16:creationId xmlns:a16="http://schemas.microsoft.com/office/drawing/2014/main" id="{89B60A5E-BDF6-ADB8-784F-6D72425799D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067567" y="3961258"/>
            <a:ext cx="3871392" cy="2177658"/>
          </a:xfrm>
          <a:prstGeom prst="rect">
            <a:avLst/>
          </a:prstGeom>
        </p:spPr>
      </p:pic>
    </p:spTree>
    <p:extLst>
      <p:ext uri="{BB962C8B-B14F-4D97-AF65-F5344CB8AC3E}">
        <p14:creationId xmlns:p14="http://schemas.microsoft.com/office/powerpoint/2010/main" val="36335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91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ase Study 2 Clip">
            <a:hlinkClick r:id="" action="ppaction://media"/>
            <a:extLst>
              <a:ext uri="{FF2B5EF4-FFF2-40B4-BE49-F238E27FC236}">
                <a16:creationId xmlns:a16="http://schemas.microsoft.com/office/drawing/2014/main" id="{BB279CE5-014E-C8C3-E334-1A09B3366DB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943830" y="3668358"/>
            <a:ext cx="4573028" cy="2572328"/>
          </a:xfrm>
          <a:prstGeom prst="rect">
            <a:avLst/>
          </a:prstGeom>
        </p:spPr>
      </p:pic>
      <p:sp>
        <p:nvSpPr>
          <p:cNvPr id="2" name="Slide Number Placeholder 1">
            <a:extLst>
              <a:ext uri="{FF2B5EF4-FFF2-40B4-BE49-F238E27FC236}">
                <a16:creationId xmlns:a16="http://schemas.microsoft.com/office/drawing/2014/main" id="{0C71745C-887A-E126-219D-B123D706D75A}"/>
              </a:ext>
            </a:extLst>
          </p:cNvPr>
          <p:cNvSpPr>
            <a:spLocks noGrp="1"/>
          </p:cNvSpPr>
          <p:nvPr>
            <p:ph type="sldNum" sz="quarter" idx="10"/>
          </p:nvPr>
        </p:nvSpPr>
        <p:spPr/>
        <p:txBody>
          <a:bodyPr/>
          <a:lstStyle/>
          <a:p>
            <a:pPr>
              <a:defRPr/>
            </a:pPr>
            <a:fld id="{D68E8870-17DE-45C4-A8DD-7644B2422933}" type="slidenum">
              <a:rPr lang="en-US" smtClean="0"/>
              <a:pPr>
                <a:defRPr/>
              </a:pPr>
              <a:t>11</a:t>
            </a:fld>
            <a:endParaRPr lang="en-US" dirty="0"/>
          </a:p>
        </p:txBody>
      </p:sp>
      <p:sp>
        <p:nvSpPr>
          <p:cNvPr id="3" name="Title 2">
            <a:extLst>
              <a:ext uri="{FF2B5EF4-FFF2-40B4-BE49-F238E27FC236}">
                <a16:creationId xmlns:a16="http://schemas.microsoft.com/office/drawing/2014/main" id="{4AC8E6E9-B006-64F4-6438-7C3CD06D4D10}"/>
              </a:ext>
            </a:extLst>
          </p:cNvPr>
          <p:cNvSpPr>
            <a:spLocks noGrp="1"/>
          </p:cNvSpPr>
          <p:nvPr>
            <p:ph type="title"/>
          </p:nvPr>
        </p:nvSpPr>
        <p:spPr/>
        <p:txBody>
          <a:bodyPr/>
          <a:lstStyle/>
          <a:p>
            <a:r>
              <a:rPr lang="en-US" dirty="0"/>
              <a:t>Case Study 2</a:t>
            </a:r>
          </a:p>
        </p:txBody>
      </p:sp>
      <p:sp>
        <p:nvSpPr>
          <p:cNvPr id="4" name="Content Placeholder 3">
            <a:extLst>
              <a:ext uri="{FF2B5EF4-FFF2-40B4-BE49-F238E27FC236}">
                <a16:creationId xmlns:a16="http://schemas.microsoft.com/office/drawing/2014/main" id="{70D7BEB9-ECBE-5D3E-A6D9-F16B026832FC}"/>
              </a:ext>
            </a:extLst>
          </p:cNvPr>
          <p:cNvSpPr>
            <a:spLocks noGrp="1"/>
          </p:cNvSpPr>
          <p:nvPr>
            <p:ph sz="quarter" idx="11"/>
          </p:nvPr>
        </p:nvSpPr>
        <p:spPr/>
        <p:txBody>
          <a:bodyPr/>
          <a:lstStyle/>
          <a:p>
            <a:r>
              <a:rPr lang="en-US" dirty="0"/>
              <a:t>Air Force Communications and Maintenance Operations training</a:t>
            </a:r>
          </a:p>
          <a:p>
            <a:pPr lvl="1"/>
            <a:r>
              <a:rPr lang="en-US" dirty="0"/>
              <a:t>Mobile – Tablet </a:t>
            </a:r>
          </a:p>
          <a:p>
            <a:r>
              <a:rPr lang="en-US" dirty="0"/>
              <a:t>Strengths</a:t>
            </a:r>
          </a:p>
          <a:p>
            <a:pPr lvl="1"/>
            <a:r>
              <a:rPr lang="en-US" dirty="0"/>
              <a:t>Easily learnable interactions</a:t>
            </a:r>
          </a:p>
          <a:p>
            <a:pPr lvl="1"/>
            <a:r>
              <a:rPr lang="en-US" dirty="0"/>
              <a:t>Enabling embodiment for psychomotor learning</a:t>
            </a:r>
          </a:p>
          <a:p>
            <a:pPr lvl="1"/>
            <a:r>
              <a:rPr lang="en-US" dirty="0"/>
              <a:t>Avoids clutter</a:t>
            </a:r>
          </a:p>
          <a:p>
            <a:r>
              <a:rPr lang="en-US" dirty="0"/>
              <a:t>Improvements</a:t>
            </a:r>
          </a:p>
          <a:p>
            <a:pPr lvl="1"/>
            <a:r>
              <a:rPr lang="en-US" dirty="0"/>
              <a:t>Provide detailed help and support</a:t>
            </a:r>
          </a:p>
          <a:p>
            <a:pPr lvl="1"/>
            <a:r>
              <a:rPr lang="en-US" dirty="0"/>
              <a:t>Balance consistency and flexibility</a:t>
            </a:r>
          </a:p>
          <a:p>
            <a:pPr lvl="1"/>
            <a:r>
              <a:rPr lang="en-US" dirty="0"/>
              <a:t>Clarity of interaction</a:t>
            </a:r>
          </a:p>
        </p:txBody>
      </p:sp>
      <p:pic>
        <p:nvPicPr>
          <p:cNvPr id="5" name="Picture 4" descr="Screens screenshot of a video game&#10;&#10;Description automatically generated">
            <a:extLst>
              <a:ext uri="{FF2B5EF4-FFF2-40B4-BE49-F238E27FC236}">
                <a16:creationId xmlns:a16="http://schemas.microsoft.com/office/drawing/2014/main" id="{60AA158C-32DF-649F-C337-CCFD09757778}"/>
              </a:ext>
            </a:extLst>
          </p:cNvPr>
          <p:cNvPicPr>
            <a:picLocks noChangeAspect="1"/>
          </p:cNvPicPr>
          <p:nvPr/>
        </p:nvPicPr>
        <p:blipFill>
          <a:blip r:embed="rId6"/>
          <a:srcRect l="33902" r="33438"/>
          <a:stretch/>
        </p:blipFill>
        <p:spPr>
          <a:xfrm>
            <a:off x="9813839" y="1046715"/>
            <a:ext cx="2058360" cy="3294924"/>
          </a:xfrm>
          <a:prstGeom prst="rect">
            <a:avLst/>
          </a:prstGeom>
        </p:spPr>
      </p:pic>
    </p:spTree>
    <p:extLst>
      <p:ext uri="{BB962C8B-B14F-4D97-AF65-F5344CB8AC3E}">
        <p14:creationId xmlns:p14="http://schemas.microsoft.com/office/powerpoint/2010/main" val="70841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49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ase Study 3 Clip">
            <a:hlinkClick r:id="" action="ppaction://media"/>
            <a:extLst>
              <a:ext uri="{FF2B5EF4-FFF2-40B4-BE49-F238E27FC236}">
                <a16:creationId xmlns:a16="http://schemas.microsoft.com/office/drawing/2014/main" id="{96F16EEA-4004-332B-FBEA-98BD43F6D3B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981574" y="4149261"/>
            <a:ext cx="3911714" cy="2200339"/>
          </a:xfrm>
          <a:prstGeom prst="rect">
            <a:avLst/>
          </a:prstGeom>
          <a:effectLst/>
        </p:spPr>
      </p:pic>
      <p:sp>
        <p:nvSpPr>
          <p:cNvPr id="2" name="Slide Number Placeholder 1">
            <a:extLst>
              <a:ext uri="{FF2B5EF4-FFF2-40B4-BE49-F238E27FC236}">
                <a16:creationId xmlns:a16="http://schemas.microsoft.com/office/drawing/2014/main" id="{0C71745C-887A-E126-219D-B123D706D75A}"/>
              </a:ext>
            </a:extLst>
          </p:cNvPr>
          <p:cNvSpPr>
            <a:spLocks noGrp="1"/>
          </p:cNvSpPr>
          <p:nvPr>
            <p:ph type="sldNum" sz="quarter" idx="10"/>
          </p:nvPr>
        </p:nvSpPr>
        <p:spPr/>
        <p:txBody>
          <a:bodyPr/>
          <a:lstStyle/>
          <a:p>
            <a:pPr>
              <a:defRPr/>
            </a:pPr>
            <a:fld id="{D68E8870-17DE-45C4-A8DD-7644B2422933}" type="slidenum">
              <a:rPr lang="en-US" smtClean="0"/>
              <a:pPr>
                <a:defRPr/>
              </a:pPr>
              <a:t>12</a:t>
            </a:fld>
            <a:endParaRPr lang="en-US" dirty="0"/>
          </a:p>
        </p:txBody>
      </p:sp>
      <p:sp>
        <p:nvSpPr>
          <p:cNvPr id="3" name="Title 2">
            <a:extLst>
              <a:ext uri="{FF2B5EF4-FFF2-40B4-BE49-F238E27FC236}">
                <a16:creationId xmlns:a16="http://schemas.microsoft.com/office/drawing/2014/main" id="{4AC8E6E9-B006-64F4-6438-7C3CD06D4D10}"/>
              </a:ext>
            </a:extLst>
          </p:cNvPr>
          <p:cNvSpPr>
            <a:spLocks noGrp="1"/>
          </p:cNvSpPr>
          <p:nvPr>
            <p:ph type="title"/>
          </p:nvPr>
        </p:nvSpPr>
        <p:spPr/>
        <p:txBody>
          <a:bodyPr/>
          <a:lstStyle/>
          <a:p>
            <a:r>
              <a:rPr lang="en-US" dirty="0"/>
              <a:t>Case Study 3</a:t>
            </a:r>
          </a:p>
        </p:txBody>
      </p:sp>
      <p:sp>
        <p:nvSpPr>
          <p:cNvPr id="4" name="Content Placeholder 3">
            <a:extLst>
              <a:ext uri="{FF2B5EF4-FFF2-40B4-BE49-F238E27FC236}">
                <a16:creationId xmlns:a16="http://schemas.microsoft.com/office/drawing/2014/main" id="{70D7BEB9-ECBE-5D3E-A6D9-F16B026832FC}"/>
              </a:ext>
            </a:extLst>
          </p:cNvPr>
          <p:cNvSpPr>
            <a:spLocks noGrp="1"/>
          </p:cNvSpPr>
          <p:nvPr>
            <p:ph sz="quarter" idx="11"/>
          </p:nvPr>
        </p:nvSpPr>
        <p:spPr>
          <a:xfrm>
            <a:off x="470694" y="891381"/>
            <a:ext cx="6362186" cy="5075237"/>
          </a:xfrm>
        </p:spPr>
        <p:txBody>
          <a:bodyPr/>
          <a:lstStyle/>
          <a:p>
            <a:r>
              <a:rPr lang="en-US" dirty="0"/>
              <a:t>XRMentor</a:t>
            </a:r>
            <a:r>
              <a:rPr lang="en-US" baseline="30000" dirty="0"/>
              <a:t>®</a:t>
            </a:r>
          </a:p>
          <a:p>
            <a:pPr lvl="1"/>
            <a:r>
              <a:rPr lang="en-US" dirty="0"/>
              <a:t>Magic Leap 2</a:t>
            </a:r>
          </a:p>
          <a:p>
            <a:r>
              <a:rPr lang="en-US" dirty="0"/>
              <a:t>Strengths</a:t>
            </a:r>
          </a:p>
          <a:p>
            <a:pPr lvl="1"/>
            <a:r>
              <a:rPr lang="en-US" dirty="0"/>
              <a:t>Easily learnable interactions</a:t>
            </a:r>
          </a:p>
          <a:p>
            <a:pPr lvl="1"/>
            <a:r>
              <a:rPr lang="en-US" dirty="0"/>
              <a:t>Clear aesthetics that have a focus on XR content</a:t>
            </a:r>
          </a:p>
          <a:p>
            <a:r>
              <a:rPr lang="en-US" dirty="0"/>
              <a:t>Improvements</a:t>
            </a:r>
          </a:p>
          <a:p>
            <a:pPr lvl="1"/>
            <a:r>
              <a:rPr lang="en-US" dirty="0"/>
              <a:t>Provide actionable feedback when users need assistance</a:t>
            </a:r>
          </a:p>
          <a:p>
            <a:pPr lvl="1"/>
            <a:r>
              <a:rPr lang="en-US" dirty="0"/>
              <a:t>Ease the user into the environment</a:t>
            </a:r>
          </a:p>
          <a:p>
            <a:pPr marL="609585" lvl="1" indent="0">
              <a:buNone/>
            </a:pPr>
            <a:endParaRPr lang="en-US" dirty="0"/>
          </a:p>
          <a:p>
            <a:pPr lvl="1"/>
            <a:endParaRPr lang="en-US" dirty="0"/>
          </a:p>
        </p:txBody>
      </p:sp>
      <p:pic>
        <p:nvPicPr>
          <p:cNvPr id="14" name="Picture 13">
            <a:extLst>
              <a:ext uri="{FF2B5EF4-FFF2-40B4-BE49-F238E27FC236}">
                <a16:creationId xmlns:a16="http://schemas.microsoft.com/office/drawing/2014/main" id="{EE9FD17B-AC9A-10C7-3BAD-5D7C7DF2A72D}"/>
              </a:ext>
            </a:extLst>
          </p:cNvPr>
          <p:cNvPicPr>
            <a:picLocks noChangeAspect="1"/>
          </p:cNvPicPr>
          <p:nvPr/>
        </p:nvPicPr>
        <p:blipFill>
          <a:blip r:embed="rId6"/>
          <a:stretch>
            <a:fillRect/>
          </a:stretch>
        </p:blipFill>
        <p:spPr>
          <a:xfrm>
            <a:off x="6334270" y="1041620"/>
            <a:ext cx="4969835" cy="2153801"/>
          </a:xfrm>
          <a:prstGeom prst="rect">
            <a:avLst/>
          </a:prstGeom>
        </p:spPr>
      </p:pic>
      <p:pic>
        <p:nvPicPr>
          <p:cNvPr id="4098" name="Picture 2" descr="Magic Leap 2 | Using the controller">
            <a:extLst>
              <a:ext uri="{FF2B5EF4-FFF2-40B4-BE49-F238E27FC236}">
                <a16:creationId xmlns:a16="http://schemas.microsoft.com/office/drawing/2014/main" id="{BA14B99B-182E-BD25-4604-30C82C74E330}"/>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40556" b="88333" l="48672" r="95000">
                        <a14:foregroundMark x1="52578" y1="49028" x2="50156" y2="56667"/>
                        <a14:foregroundMark x1="50156" y1="56667" x2="52188" y2="61250"/>
                        <a14:foregroundMark x1="48672" y1="58889" x2="49219" y2="58333"/>
                        <a14:foregroundMark x1="73984" y1="81389" x2="71484" y2="84444"/>
                        <a14:foregroundMark x1="71484" y1="84444" x2="75000" y2="85417"/>
                        <a14:foregroundMark x1="75000" y1="85417" x2="75391" y2="84583"/>
                        <a14:foregroundMark x1="95313" y1="59583" x2="98750" y2="64167"/>
                        <a14:foregroundMark x1="98750" y1="64167" x2="98438" y2="78194"/>
                        <a14:foregroundMark x1="98438" y1="78194" x2="95469" y2="73056"/>
                        <a14:foregroundMark x1="95469" y1="73056" x2="94609" y2="63611"/>
                        <a14:foregroundMark x1="94609" y1="63611" x2="95000" y2="61250"/>
                        <a14:foregroundMark x1="69219" y1="84167" x2="71016" y2="88333"/>
                        <a14:foregroundMark x1="71016" y1="88333" x2="72109" y2="87500"/>
                        <a14:foregroundMark x1="71484" y1="85417" x2="68594" y2="85833"/>
                        <a14:foregroundMark x1="68594" y1="85833" x2="68906" y2="86528"/>
                      </a14:backgroundRemoval>
                    </a14:imgEffect>
                  </a14:imgLayer>
                </a14:imgProps>
              </a:ext>
              <a:ext uri="{28A0092B-C50C-407E-A947-70E740481C1C}">
                <a14:useLocalDpi xmlns:a14="http://schemas.microsoft.com/office/drawing/2010/main" val="0"/>
              </a:ext>
            </a:extLst>
          </a:blip>
          <a:srcRect l="47637" t="35019" b="6817"/>
          <a:stretch/>
        </p:blipFill>
        <p:spPr bwMode="auto">
          <a:xfrm>
            <a:off x="10313732" y="2918182"/>
            <a:ext cx="2035725" cy="1271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183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6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Shape&#10;&#10;Description automatically generated">
            <a:extLst>
              <a:ext uri="{FF2B5EF4-FFF2-40B4-BE49-F238E27FC236}">
                <a16:creationId xmlns:a16="http://schemas.microsoft.com/office/drawing/2014/main" id="{6012C7D3-1159-DD76-6DA6-271175D9F9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8316" y="1106977"/>
            <a:ext cx="3304249" cy="330424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78C7DA31-9AE0-8243-A485-36A9B0C3FA33}"/>
              </a:ext>
            </a:extLst>
          </p:cNvPr>
          <p:cNvSpPr>
            <a:spLocks noGrp="1"/>
          </p:cNvSpPr>
          <p:nvPr>
            <p:ph type="title"/>
          </p:nvPr>
        </p:nvSpPr>
        <p:spPr>
          <a:xfrm>
            <a:off x="1256044" y="0"/>
            <a:ext cx="8557795" cy="795130"/>
          </a:xfrm>
        </p:spPr>
        <p:txBody>
          <a:bodyPr/>
          <a:lstStyle/>
          <a:p>
            <a:r>
              <a:rPr lang="en-US" dirty="0"/>
              <a:t>Recommendations for XR Application Design</a:t>
            </a:r>
          </a:p>
        </p:txBody>
      </p:sp>
      <p:sp>
        <p:nvSpPr>
          <p:cNvPr id="2" name="Slide Number Placeholder 1">
            <a:extLst>
              <a:ext uri="{FF2B5EF4-FFF2-40B4-BE49-F238E27FC236}">
                <a16:creationId xmlns:a16="http://schemas.microsoft.com/office/drawing/2014/main" id="{37E8C4D4-2FC2-F62A-59C3-9B2149B2A8D8}"/>
              </a:ext>
            </a:extLst>
          </p:cNvPr>
          <p:cNvSpPr>
            <a:spLocks noGrp="1"/>
          </p:cNvSpPr>
          <p:nvPr>
            <p:ph type="sldNum" sz="quarter" idx="10"/>
          </p:nvPr>
        </p:nvSpPr>
        <p:spPr/>
        <p:txBody>
          <a:bodyPr/>
          <a:lstStyle/>
          <a:p>
            <a:pPr>
              <a:defRPr/>
            </a:pPr>
            <a:fld id="{D68E8870-17DE-45C4-A8DD-7644B2422933}" type="slidenum">
              <a:rPr lang="en-US" smtClean="0"/>
              <a:pPr>
                <a:defRPr/>
              </a:pPr>
              <a:t>13</a:t>
            </a:fld>
            <a:endParaRPr lang="en-US" dirty="0"/>
          </a:p>
        </p:txBody>
      </p:sp>
      <p:sp>
        <p:nvSpPr>
          <p:cNvPr id="5" name="Picture Placeholder 4">
            <a:extLst>
              <a:ext uri="{FF2B5EF4-FFF2-40B4-BE49-F238E27FC236}">
                <a16:creationId xmlns:a16="http://schemas.microsoft.com/office/drawing/2014/main" id="{3ED60AA8-D3B1-F165-D7E1-EB9CE496E119}"/>
              </a:ext>
            </a:extLst>
          </p:cNvPr>
          <p:cNvSpPr>
            <a:spLocks noGrp="1"/>
          </p:cNvSpPr>
          <p:nvPr>
            <p:ph type="pic" sz="quarter" idx="11"/>
          </p:nvPr>
        </p:nvSpPr>
        <p:spPr>
          <a:xfrm>
            <a:off x="4340888" y="990774"/>
            <a:ext cx="4069582" cy="4896678"/>
          </a:xfrm>
        </p:spPr>
        <p:txBody>
          <a:bodyPr/>
          <a:lstStyle/>
          <a:p>
            <a:r>
              <a:rPr lang="en-US" dirty="0"/>
              <a:t>Improve help and support</a:t>
            </a:r>
          </a:p>
          <a:p>
            <a:pPr lvl="1"/>
            <a:r>
              <a:rPr lang="en-US" dirty="0"/>
              <a:t>Provide tutorials</a:t>
            </a:r>
          </a:p>
          <a:p>
            <a:pPr lvl="1"/>
            <a:r>
              <a:rPr lang="en-US" dirty="0"/>
              <a:t>Include clear instructions and feedback explanations</a:t>
            </a:r>
          </a:p>
          <a:p>
            <a:r>
              <a:rPr lang="en-US" dirty="0"/>
              <a:t>Maximize consistency and flexibility</a:t>
            </a:r>
          </a:p>
          <a:p>
            <a:pPr lvl="1"/>
            <a:r>
              <a:rPr lang="en-US" dirty="0"/>
              <a:t>Allow pausing</a:t>
            </a:r>
          </a:p>
          <a:p>
            <a:pPr lvl="1"/>
            <a:r>
              <a:rPr lang="en-US" dirty="0"/>
              <a:t>Provide clear user guidance</a:t>
            </a:r>
          </a:p>
          <a:p>
            <a:endParaRPr lang="en-US" dirty="0"/>
          </a:p>
        </p:txBody>
      </p:sp>
      <p:sp>
        <p:nvSpPr>
          <p:cNvPr id="4" name="Content Placeholder 3">
            <a:extLst>
              <a:ext uri="{FF2B5EF4-FFF2-40B4-BE49-F238E27FC236}">
                <a16:creationId xmlns:a16="http://schemas.microsoft.com/office/drawing/2014/main" id="{35CCC3EC-39D8-B6BB-CF23-42EE2DE6ECF1}"/>
              </a:ext>
            </a:extLst>
          </p:cNvPr>
          <p:cNvSpPr>
            <a:spLocks noGrp="1"/>
          </p:cNvSpPr>
          <p:nvPr>
            <p:ph type="body" sz="quarter" idx="12"/>
          </p:nvPr>
        </p:nvSpPr>
        <p:spPr>
          <a:xfrm>
            <a:off x="410817" y="990774"/>
            <a:ext cx="3930071" cy="4895850"/>
          </a:xfrm>
        </p:spPr>
        <p:txBody>
          <a:bodyPr/>
          <a:lstStyle/>
          <a:p>
            <a:r>
              <a:rPr lang="en-US" dirty="0"/>
              <a:t>Increase user immersion</a:t>
            </a:r>
          </a:p>
          <a:p>
            <a:pPr lvl="1"/>
            <a:r>
              <a:rPr lang="en-US" dirty="0"/>
              <a:t>Use sensory modes</a:t>
            </a:r>
          </a:p>
          <a:p>
            <a:pPr lvl="1"/>
            <a:r>
              <a:rPr lang="en-US" dirty="0"/>
              <a:t>Create natural narratives</a:t>
            </a:r>
          </a:p>
          <a:p>
            <a:pPr lvl="1"/>
            <a:r>
              <a:rPr lang="en-US" dirty="0"/>
              <a:t>Anchor scenes with 3D objects</a:t>
            </a:r>
          </a:p>
          <a:p>
            <a:r>
              <a:rPr lang="en-US" dirty="0"/>
              <a:t>Reduce cognitive load</a:t>
            </a:r>
          </a:p>
          <a:p>
            <a:pPr lvl="1"/>
            <a:r>
              <a:rPr lang="en-US" dirty="0"/>
              <a:t>Use familiar interactions</a:t>
            </a:r>
          </a:p>
          <a:p>
            <a:pPr lvl="1"/>
            <a:r>
              <a:rPr lang="en-US" dirty="0"/>
              <a:t>Provide clear goals</a:t>
            </a:r>
          </a:p>
          <a:p>
            <a:pPr lvl="1"/>
            <a:r>
              <a:rPr lang="en-US" dirty="0"/>
              <a:t>Use multimodal cues</a:t>
            </a:r>
          </a:p>
        </p:txBody>
      </p:sp>
      <p:sp>
        <p:nvSpPr>
          <p:cNvPr id="6" name="Content Placeholder 3">
            <a:extLst>
              <a:ext uri="{FF2B5EF4-FFF2-40B4-BE49-F238E27FC236}">
                <a16:creationId xmlns:a16="http://schemas.microsoft.com/office/drawing/2014/main" id="{405CE5C3-1F37-F7FA-720B-D0F6F56A7658}"/>
              </a:ext>
            </a:extLst>
          </p:cNvPr>
          <p:cNvSpPr txBox="1">
            <a:spLocks/>
          </p:cNvSpPr>
          <p:nvPr/>
        </p:nvSpPr>
        <p:spPr bwMode="auto">
          <a:xfrm>
            <a:off x="10833873" y="4018667"/>
            <a:ext cx="2635450" cy="46306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tx1"/>
              </a:buClr>
              <a:buSzPct val="50000"/>
              <a:buFont typeface="Wingdings" charset="2"/>
              <a:buChar char="v"/>
              <a:defRPr sz="2000">
                <a:solidFill>
                  <a:schemeClr val="tx1"/>
                </a:solidFill>
                <a:latin typeface="Arial Narrow" charset="0"/>
                <a:ea typeface="Arial Narrow" charset="0"/>
                <a:cs typeface="Arial Narrow"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buNone/>
            </a:pPr>
            <a:r>
              <a:rPr lang="en-US" sz="1200" kern="0" dirty="0" err="1"/>
              <a:t>Morville</a:t>
            </a:r>
            <a:r>
              <a:rPr lang="en-US" sz="1200" kern="0" dirty="0"/>
              <a:t>, 2004</a:t>
            </a:r>
          </a:p>
        </p:txBody>
      </p:sp>
    </p:spTree>
    <p:extLst>
      <p:ext uri="{BB962C8B-B14F-4D97-AF65-F5344CB8AC3E}">
        <p14:creationId xmlns:p14="http://schemas.microsoft.com/office/powerpoint/2010/main" val="2697033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E8C4D4-2FC2-F62A-59C3-9B2149B2A8D8}"/>
              </a:ext>
            </a:extLst>
          </p:cNvPr>
          <p:cNvSpPr>
            <a:spLocks noGrp="1"/>
          </p:cNvSpPr>
          <p:nvPr>
            <p:ph type="sldNum" sz="quarter" idx="10"/>
          </p:nvPr>
        </p:nvSpPr>
        <p:spPr/>
        <p:txBody>
          <a:bodyPr/>
          <a:lstStyle/>
          <a:p>
            <a:pPr>
              <a:defRPr/>
            </a:pPr>
            <a:fld id="{D68E8870-17DE-45C4-A8DD-7644B2422933}" type="slidenum">
              <a:rPr lang="en-US" smtClean="0"/>
              <a:pPr>
                <a:defRPr/>
              </a:pPr>
              <a:t>14</a:t>
            </a:fld>
            <a:endParaRPr lang="en-US" dirty="0"/>
          </a:p>
        </p:txBody>
      </p:sp>
      <p:sp>
        <p:nvSpPr>
          <p:cNvPr id="3" name="Title 2">
            <a:extLst>
              <a:ext uri="{FF2B5EF4-FFF2-40B4-BE49-F238E27FC236}">
                <a16:creationId xmlns:a16="http://schemas.microsoft.com/office/drawing/2014/main" id="{78C7DA31-9AE0-8243-A485-36A9B0C3FA33}"/>
              </a:ext>
            </a:extLst>
          </p:cNvPr>
          <p:cNvSpPr>
            <a:spLocks noGrp="1"/>
          </p:cNvSpPr>
          <p:nvPr>
            <p:ph type="title"/>
          </p:nvPr>
        </p:nvSpPr>
        <p:spPr>
          <a:xfrm>
            <a:off x="1929258" y="0"/>
            <a:ext cx="8352359" cy="795130"/>
          </a:xfrm>
        </p:spPr>
        <p:txBody>
          <a:bodyPr/>
          <a:lstStyle/>
          <a:p>
            <a:r>
              <a:rPr lang="en-US" dirty="0"/>
              <a:t>Conclusions</a:t>
            </a:r>
          </a:p>
        </p:txBody>
      </p:sp>
      <p:sp>
        <p:nvSpPr>
          <p:cNvPr id="4" name="Content Placeholder 3">
            <a:extLst>
              <a:ext uri="{FF2B5EF4-FFF2-40B4-BE49-F238E27FC236}">
                <a16:creationId xmlns:a16="http://schemas.microsoft.com/office/drawing/2014/main" id="{35CCC3EC-39D8-B6BB-CF23-42EE2DE6ECF1}"/>
              </a:ext>
            </a:extLst>
          </p:cNvPr>
          <p:cNvSpPr>
            <a:spLocks noGrp="1"/>
          </p:cNvSpPr>
          <p:nvPr>
            <p:ph sz="quarter" idx="11"/>
          </p:nvPr>
        </p:nvSpPr>
        <p:spPr/>
        <p:txBody>
          <a:bodyPr/>
          <a:lstStyle/>
          <a:p>
            <a:r>
              <a:rPr lang="en-US" dirty="0"/>
              <a:t>XR's potential as a training tool is significant, but usability is key to its effectiveness</a:t>
            </a:r>
          </a:p>
          <a:p>
            <a:r>
              <a:rPr lang="en-US" dirty="0"/>
              <a:t>Validated heuristic evaluations are vital for improving XR application design and development</a:t>
            </a:r>
          </a:p>
          <a:p>
            <a:pPr lvl="1"/>
            <a:r>
              <a:rPr lang="en-US" dirty="0"/>
              <a:t>These are useful when identifying best practices and rules of thumb for designing XR applications, especially as this technology further evolves</a:t>
            </a:r>
          </a:p>
          <a:p>
            <a:r>
              <a:rPr lang="en-US" dirty="0"/>
              <a:t>Future work should focus on enhancing usability guidelines for XR applications to ensure that all the benefits of XR are achieved and not unnecessarily diminished by bad designs</a:t>
            </a:r>
          </a:p>
        </p:txBody>
      </p:sp>
    </p:spTree>
    <p:extLst>
      <p:ext uri="{BB962C8B-B14F-4D97-AF65-F5344CB8AC3E}">
        <p14:creationId xmlns:p14="http://schemas.microsoft.com/office/powerpoint/2010/main" val="1160953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C778CA-104F-7AF7-34FC-9BDEEF252985}"/>
              </a:ext>
            </a:extLst>
          </p:cNvPr>
          <p:cNvSpPr>
            <a:spLocks noGrp="1"/>
          </p:cNvSpPr>
          <p:nvPr>
            <p:ph type="sldNum" sz="quarter" idx="10"/>
          </p:nvPr>
        </p:nvSpPr>
        <p:spPr/>
        <p:txBody>
          <a:bodyPr/>
          <a:lstStyle/>
          <a:p>
            <a:pPr>
              <a:defRPr/>
            </a:pPr>
            <a:fld id="{D68E8870-17DE-45C4-A8DD-7644B2422933}" type="slidenum">
              <a:rPr lang="en-US" smtClean="0"/>
              <a:pPr>
                <a:defRPr/>
              </a:pPr>
              <a:t>15</a:t>
            </a:fld>
            <a:endParaRPr lang="en-US" dirty="0"/>
          </a:p>
        </p:txBody>
      </p:sp>
      <p:sp>
        <p:nvSpPr>
          <p:cNvPr id="3" name="Title 2">
            <a:extLst>
              <a:ext uri="{FF2B5EF4-FFF2-40B4-BE49-F238E27FC236}">
                <a16:creationId xmlns:a16="http://schemas.microsoft.com/office/drawing/2014/main" id="{D83B9554-5D91-1313-AD15-6EEAA5315F69}"/>
              </a:ext>
            </a:extLst>
          </p:cNvPr>
          <p:cNvSpPr>
            <a:spLocks noGrp="1"/>
          </p:cNvSpPr>
          <p:nvPr>
            <p:ph type="title"/>
          </p:nvPr>
        </p:nvSpPr>
        <p:spPr/>
        <p:txBody>
          <a:bodyPr/>
          <a:lstStyle/>
          <a:p>
            <a:r>
              <a:rPr lang="en-US" dirty="0"/>
              <a:t>Q&amp;A</a:t>
            </a:r>
          </a:p>
        </p:txBody>
      </p:sp>
      <p:sp>
        <p:nvSpPr>
          <p:cNvPr id="5" name="TextBox 4">
            <a:extLst>
              <a:ext uri="{FF2B5EF4-FFF2-40B4-BE49-F238E27FC236}">
                <a16:creationId xmlns:a16="http://schemas.microsoft.com/office/drawing/2014/main" id="{A08FD973-9BF9-B559-F012-C3964C139CDC}"/>
              </a:ext>
            </a:extLst>
          </p:cNvPr>
          <p:cNvSpPr txBox="1"/>
          <p:nvPr/>
        </p:nvSpPr>
        <p:spPr>
          <a:xfrm>
            <a:off x="4491486" y="3013501"/>
            <a:ext cx="3209027" cy="830997"/>
          </a:xfrm>
          <a:prstGeom prst="rect">
            <a:avLst/>
          </a:prstGeom>
          <a:noFill/>
        </p:spPr>
        <p:txBody>
          <a:bodyPr wrap="square" rtlCol="0">
            <a:spAutoFit/>
          </a:bodyPr>
          <a:lstStyle/>
          <a:p>
            <a:r>
              <a:rPr lang="en-US" sz="4800" dirty="0"/>
              <a:t>Questions?</a:t>
            </a:r>
          </a:p>
        </p:txBody>
      </p:sp>
    </p:spTree>
    <p:extLst>
      <p:ext uri="{BB962C8B-B14F-4D97-AF65-F5344CB8AC3E}">
        <p14:creationId xmlns:p14="http://schemas.microsoft.com/office/powerpoint/2010/main" val="1525950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C778CA-104F-7AF7-34FC-9BDEEF252985}"/>
              </a:ext>
            </a:extLst>
          </p:cNvPr>
          <p:cNvSpPr>
            <a:spLocks noGrp="1"/>
          </p:cNvSpPr>
          <p:nvPr>
            <p:ph type="sldNum" sz="quarter" idx="10"/>
          </p:nvPr>
        </p:nvSpPr>
        <p:spPr/>
        <p:txBody>
          <a:bodyPr/>
          <a:lstStyle/>
          <a:p>
            <a:pPr>
              <a:defRPr/>
            </a:pPr>
            <a:fld id="{D68E8870-17DE-45C4-A8DD-7644B2422933}" type="slidenum">
              <a:rPr lang="en-US" smtClean="0"/>
              <a:pPr>
                <a:defRPr/>
              </a:pPr>
              <a:t>16</a:t>
            </a:fld>
            <a:endParaRPr lang="en-US" dirty="0"/>
          </a:p>
        </p:txBody>
      </p:sp>
      <p:sp>
        <p:nvSpPr>
          <p:cNvPr id="3" name="Title 2">
            <a:extLst>
              <a:ext uri="{FF2B5EF4-FFF2-40B4-BE49-F238E27FC236}">
                <a16:creationId xmlns:a16="http://schemas.microsoft.com/office/drawing/2014/main" id="{D83B9554-5D91-1313-AD15-6EEAA5315F69}"/>
              </a:ext>
            </a:extLst>
          </p:cNvPr>
          <p:cNvSpPr>
            <a:spLocks noGrp="1"/>
          </p:cNvSpPr>
          <p:nvPr>
            <p:ph type="title"/>
          </p:nvPr>
        </p:nvSpPr>
        <p:spPr/>
        <p:txBody>
          <a:bodyPr/>
          <a:lstStyle/>
          <a:p>
            <a:r>
              <a:rPr lang="en-US" dirty="0"/>
              <a:t>Appendix</a:t>
            </a:r>
          </a:p>
        </p:txBody>
      </p:sp>
      <p:sp>
        <p:nvSpPr>
          <p:cNvPr id="5" name="TextBox 4">
            <a:extLst>
              <a:ext uri="{FF2B5EF4-FFF2-40B4-BE49-F238E27FC236}">
                <a16:creationId xmlns:a16="http://schemas.microsoft.com/office/drawing/2014/main" id="{A08FD973-9BF9-B559-F012-C3964C139CDC}"/>
              </a:ext>
            </a:extLst>
          </p:cNvPr>
          <p:cNvSpPr txBox="1"/>
          <p:nvPr/>
        </p:nvSpPr>
        <p:spPr>
          <a:xfrm>
            <a:off x="2762054" y="3013501"/>
            <a:ext cx="6589336" cy="830997"/>
          </a:xfrm>
          <a:prstGeom prst="rect">
            <a:avLst/>
          </a:prstGeom>
          <a:noFill/>
        </p:spPr>
        <p:txBody>
          <a:bodyPr wrap="square" rtlCol="0">
            <a:spAutoFit/>
          </a:bodyPr>
          <a:lstStyle/>
          <a:p>
            <a:pPr algn="ctr"/>
            <a:r>
              <a:rPr lang="en-US" sz="4800" dirty="0"/>
              <a:t>Additional Content</a:t>
            </a:r>
          </a:p>
        </p:txBody>
      </p:sp>
    </p:spTree>
    <p:extLst>
      <p:ext uri="{BB962C8B-B14F-4D97-AF65-F5344CB8AC3E}">
        <p14:creationId xmlns:p14="http://schemas.microsoft.com/office/powerpoint/2010/main" val="303081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8992D6-8B2B-6D9D-C0ED-1DF41AE2522F}"/>
              </a:ext>
            </a:extLst>
          </p:cNvPr>
          <p:cNvSpPr>
            <a:spLocks noGrp="1"/>
          </p:cNvSpPr>
          <p:nvPr>
            <p:ph type="sldNum" sz="quarter" idx="10"/>
          </p:nvPr>
        </p:nvSpPr>
        <p:spPr/>
        <p:txBody>
          <a:bodyPr/>
          <a:lstStyle/>
          <a:p>
            <a:pPr>
              <a:defRPr/>
            </a:pPr>
            <a:fld id="{D68E8870-17DE-45C4-A8DD-7644B2422933}" type="slidenum">
              <a:rPr lang="en-US" smtClean="0"/>
              <a:pPr>
                <a:defRPr/>
              </a:pPr>
              <a:t>17</a:t>
            </a:fld>
            <a:endParaRPr lang="en-US" dirty="0"/>
          </a:p>
        </p:txBody>
      </p:sp>
      <p:sp>
        <p:nvSpPr>
          <p:cNvPr id="3" name="Title 2">
            <a:extLst>
              <a:ext uri="{FF2B5EF4-FFF2-40B4-BE49-F238E27FC236}">
                <a16:creationId xmlns:a16="http://schemas.microsoft.com/office/drawing/2014/main" id="{CACB79E9-E3E0-BFBA-C68E-CEBF7C4CB3CA}"/>
              </a:ext>
            </a:extLst>
          </p:cNvPr>
          <p:cNvSpPr>
            <a:spLocks noGrp="1"/>
          </p:cNvSpPr>
          <p:nvPr>
            <p:ph type="title"/>
          </p:nvPr>
        </p:nvSpPr>
        <p:spPr/>
        <p:txBody>
          <a:bodyPr/>
          <a:lstStyle/>
          <a:p>
            <a:r>
              <a:rPr lang="en-US" dirty="0"/>
              <a:t>Link to the Free Derby Dozen Toolkit</a:t>
            </a:r>
          </a:p>
        </p:txBody>
      </p:sp>
      <p:sp>
        <p:nvSpPr>
          <p:cNvPr id="4" name="Content Placeholder 3">
            <a:extLst>
              <a:ext uri="{FF2B5EF4-FFF2-40B4-BE49-F238E27FC236}">
                <a16:creationId xmlns:a16="http://schemas.microsoft.com/office/drawing/2014/main" id="{BAF90656-A444-23F3-04A9-71FA5FF20DF8}"/>
              </a:ext>
            </a:extLst>
          </p:cNvPr>
          <p:cNvSpPr>
            <a:spLocks noGrp="1"/>
          </p:cNvSpPr>
          <p:nvPr>
            <p:ph sz="quarter" idx="11"/>
          </p:nvPr>
        </p:nvSpPr>
        <p:spPr/>
        <p:txBody>
          <a:bodyPr/>
          <a:lstStyle/>
          <a:p>
            <a:pPr marL="0" indent="0">
              <a:buNone/>
            </a:pPr>
            <a:endParaRPr lang="en-US" dirty="0"/>
          </a:p>
          <a:p>
            <a:pPr marL="0" indent="0">
              <a:buNone/>
            </a:pPr>
            <a:r>
              <a:rPr lang="en-US" dirty="0"/>
              <a:t>Dropbox Link with an overview document &amp; the Excel Toolkit</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endParaRPr lang="en-US" dirty="0"/>
          </a:p>
          <a:p>
            <a:pPr marL="0" indent="0" algn="ctr">
              <a:buNone/>
            </a:pPr>
            <a:endParaRPr lang="en-US" dirty="0"/>
          </a:p>
          <a:p>
            <a:pPr marL="0" indent="0" algn="ctr">
              <a:buNone/>
            </a:pPr>
            <a:r>
              <a:rPr lang="en-US" dirty="0">
                <a:hlinkClick r:id="rId2"/>
              </a:rPr>
              <a:t>https://tinyurl.com/DerbyDozen</a:t>
            </a:r>
            <a:r>
              <a:rPr lang="en-US" dirty="0"/>
              <a:t> </a:t>
            </a:r>
          </a:p>
          <a:p>
            <a:pPr marL="0" indent="0">
              <a:buNone/>
            </a:pPr>
            <a:endParaRPr lang="en-US" dirty="0"/>
          </a:p>
        </p:txBody>
      </p:sp>
      <p:pic>
        <p:nvPicPr>
          <p:cNvPr id="2050" name="Picture 2" descr="A qr code on a white background&#10;&#10;Description automatically generated">
            <a:extLst>
              <a:ext uri="{FF2B5EF4-FFF2-40B4-BE49-F238E27FC236}">
                <a16:creationId xmlns:a16="http://schemas.microsoft.com/office/drawing/2014/main" id="{3C2A093E-FEE6-84F8-74DE-6A5C54D29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155582"/>
            <a:ext cx="2857500" cy="2857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656351"/>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77FF16949F4AB459805A3DD6FA57046" ma:contentTypeVersion="10" ma:contentTypeDescription="Create a new document." ma:contentTypeScope="" ma:versionID="96dd39d3bc8d3954ed0ede661460f6ef">
  <xsd:schema xmlns:xsd="http://www.w3.org/2001/XMLSchema" xmlns:xs="http://www.w3.org/2001/XMLSchema" xmlns:p="http://schemas.microsoft.com/office/2006/metadata/properties" xmlns:ns2="df4b3e37-a2da-42e1-908a-104eaeb3f674" xmlns:ns3="e11aaf5d-f0a7-4f94-b38d-2c18660a32c1" targetNamespace="http://schemas.microsoft.com/office/2006/metadata/properties" ma:root="true" ma:fieldsID="464995f32dc3f38205cb1e7ba24a06ad" ns2:_="" ns3:_="">
    <xsd:import namespace="df4b3e37-a2da-42e1-908a-104eaeb3f674"/>
    <xsd:import namespace="e11aaf5d-f0a7-4f94-b38d-2c18660a32c1"/>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f4b3e37-a2da-42e1-908a-104eaeb3f6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11aaf5d-f0a7-4f94-b38d-2c18660a32c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23210641-5E6C-4239-B574-3A81504635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f4b3e37-a2da-42e1-908a-104eaeb3f674"/>
    <ds:schemaRef ds:uri="e11aaf5d-f0a7-4f94-b38d-2c18660a32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04B76F-4E2B-4E86-86C5-9CCB38AF7D96}">
  <ds:schemaRefs>
    <ds:schemaRef ds:uri="http://schemas.microsoft.com/sharepoint/v3/contenttype/forms"/>
  </ds:schemaRefs>
</ds:datastoreItem>
</file>

<file path=customXml/itemProps3.xml><?xml version="1.0" encoding="utf-8"?>
<ds:datastoreItem xmlns:ds="http://schemas.openxmlformats.org/officeDocument/2006/customXml" ds:itemID="{8C709B06-5FA7-40B8-A752-7128AA94FE0C}">
  <ds:schemaRefs>
    <ds:schemaRef ds:uri="df4b3e37-a2da-42e1-908a-104eaeb3f674"/>
    <ds:schemaRef ds:uri="http://purl.org/dc/dcmitype/"/>
    <ds:schemaRef ds:uri="http://schemas.microsoft.com/office/2006/documentManagement/types"/>
    <ds:schemaRef ds:uri="http://schemas.microsoft.com/office/infopath/2007/PartnerControls"/>
    <ds:schemaRef ds:uri="http://schemas.microsoft.com/office/2006/metadata/properties"/>
    <ds:schemaRef ds:uri="e11aaf5d-f0a7-4f94-b38d-2c18660a32c1"/>
    <ds:schemaRef ds:uri="http://purl.org/dc/terms/"/>
    <ds:schemaRef ds:uri="http://schemas.openxmlformats.org/package/2006/metadata/core-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16729</TotalTime>
  <Words>1866</Words>
  <Application>Microsoft Office PowerPoint</Application>
  <PresentationFormat>Widescreen</PresentationFormat>
  <Paragraphs>304</Paragraphs>
  <Slides>17</Slides>
  <Notes>12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Black</vt:lpstr>
      <vt:lpstr>Arial Narrow</vt:lpstr>
      <vt:lpstr>Tahoma</vt:lpstr>
      <vt:lpstr>Times New Roman</vt:lpstr>
      <vt:lpstr>Wingdings</vt:lpstr>
      <vt:lpstr>Blends</vt:lpstr>
      <vt:lpstr>PowerPoint Presentation</vt:lpstr>
      <vt:lpstr>Introduction</vt:lpstr>
      <vt:lpstr>Value of XR for Training</vt:lpstr>
      <vt:lpstr>Usability and Task-Technology Fit</vt:lpstr>
      <vt:lpstr>Method</vt:lpstr>
      <vt:lpstr>Heuristics – The Derby Dozen  (12 heuristics, 109 Checklist items)</vt:lpstr>
      <vt:lpstr>Heuristics – The Derby Dozen  (12 heuristics, 109 Checklist items)</vt:lpstr>
      <vt:lpstr>Heuristics – The Derby Dozen  (12 heuristics, 109 Checklist items)</vt:lpstr>
      <vt:lpstr>Method</vt:lpstr>
      <vt:lpstr>Case Study 1</vt:lpstr>
      <vt:lpstr>Case Study 2</vt:lpstr>
      <vt:lpstr>Case Study 3</vt:lpstr>
      <vt:lpstr>Recommendations for XR Application Design</vt:lpstr>
      <vt:lpstr>Conclusions</vt:lpstr>
      <vt:lpstr>Q&amp;A</vt:lpstr>
      <vt:lpstr>Appendix</vt:lpstr>
      <vt:lpstr>Link to the Free Derby Dozen Toolkit</vt:lpstr>
    </vt:vector>
  </TitlesOfParts>
  <Company>The Boeing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Hamilton, Christopher A</dc:creator>
  <cp:lastModifiedBy>Jessyca Derby</cp:lastModifiedBy>
  <cp:revision>52</cp:revision>
  <cp:lastPrinted>1601-01-01T00:00:00Z</cp:lastPrinted>
  <dcterms:created xsi:type="dcterms:W3CDTF">2016-03-29T15:29:36Z</dcterms:created>
  <dcterms:modified xsi:type="dcterms:W3CDTF">2024-10-05T17:23:48Z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Description">
    <vt:lpwstr>&lt;div class=ExternalClass9DF5FD6F97034AAA9FF0AABB8157F05A&gt; &lt;/div&gt;</vt:lpwstr>
  </property>
  <property fmtid="{D5CDD505-2E9C-101B-9397-08002B2CF9AE}" pid="3" name="ContentTypeId">
    <vt:lpwstr>0x010100777FF16949F4AB459805A3DD6FA57046</vt:lpwstr>
  </property>
</Properties>
</file>