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22"/>
  </p:notesMasterIdLst>
  <p:handoutMasterIdLst>
    <p:handoutMasterId r:id="rId23"/>
  </p:handoutMasterIdLst>
  <p:sldIdLst>
    <p:sldId id="302" r:id="rId5"/>
    <p:sldId id="312" r:id="rId6"/>
    <p:sldId id="322" r:id="rId7"/>
    <p:sldId id="304" r:id="rId8"/>
    <p:sldId id="318" r:id="rId9"/>
    <p:sldId id="311" r:id="rId10"/>
    <p:sldId id="305" r:id="rId11"/>
    <p:sldId id="314" r:id="rId12"/>
    <p:sldId id="306" r:id="rId13"/>
    <p:sldId id="321" r:id="rId14"/>
    <p:sldId id="320" r:id="rId15"/>
    <p:sldId id="319" r:id="rId16"/>
    <p:sldId id="316" r:id="rId17"/>
    <p:sldId id="323" r:id="rId18"/>
    <p:sldId id="309" r:id="rId19"/>
    <p:sldId id="310" r:id="rId20"/>
    <p:sldId id="317" r:id="rId21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00"/>
    <a:srgbClr val="22458A"/>
    <a:srgbClr val="2B56AB"/>
    <a:srgbClr val="0033CC"/>
    <a:srgbClr val="3366CC"/>
    <a:srgbClr val="0066CC"/>
    <a:srgbClr val="F77B0B"/>
    <a:srgbClr val="B2F50B"/>
    <a:srgbClr val="F88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1386A7-15D2-4F15-ADCC-9C2593D28AA1}" v="1" dt="2024-11-01T20:57:07.9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5" autoAdjust="0"/>
    <p:restoredTop sz="67260" autoAdjust="0"/>
  </p:normalViewPr>
  <p:slideViewPr>
    <p:cSldViewPr snapToGrid="0">
      <p:cViewPr varScale="1">
        <p:scale>
          <a:sx n="72" d="100"/>
          <a:sy n="72" d="100"/>
        </p:scale>
        <p:origin x="106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hislain Boivin" userId="e24e19ba-2920-40a2-8fff-ce5cae141546" providerId="ADAL" clId="{0D955247-4CF1-48FC-9A25-2E1D79AB32E3}"/>
    <pc:docChg chg="undo custSel modSld">
      <pc:chgData name="Ghislain Boivin" userId="e24e19ba-2920-40a2-8fff-ce5cae141546" providerId="ADAL" clId="{0D955247-4CF1-48FC-9A25-2E1D79AB32E3}" dt="2024-10-02T20:30:59.712" v="289" actId="20577"/>
      <pc:docMkLst>
        <pc:docMk/>
      </pc:docMkLst>
      <pc:sldChg chg="modNotesTx">
        <pc:chgData name="Ghislain Boivin" userId="e24e19ba-2920-40a2-8fff-ce5cae141546" providerId="ADAL" clId="{0D955247-4CF1-48FC-9A25-2E1D79AB32E3}" dt="2024-10-02T20:30:59.712" v="289" actId="20577"/>
        <pc:sldMkLst>
          <pc:docMk/>
          <pc:sldMk cId="3551548542" sldId="309"/>
        </pc:sldMkLst>
      </pc:sldChg>
      <pc:sldChg chg="modNotesTx">
        <pc:chgData name="Ghislain Boivin" userId="e24e19ba-2920-40a2-8fff-ce5cae141546" providerId="ADAL" clId="{0D955247-4CF1-48FC-9A25-2E1D79AB32E3}" dt="2024-10-02T20:29:36.041" v="275" actId="20577"/>
        <pc:sldMkLst>
          <pc:docMk/>
          <pc:sldMk cId="2536368452" sldId="316"/>
        </pc:sldMkLst>
      </pc:sldChg>
      <pc:sldChg chg="modNotesTx">
        <pc:chgData name="Ghislain Boivin" userId="e24e19ba-2920-40a2-8fff-ce5cae141546" providerId="ADAL" clId="{0D955247-4CF1-48FC-9A25-2E1D79AB32E3}" dt="2024-10-02T20:27:18.042" v="174" actId="20577"/>
        <pc:sldMkLst>
          <pc:docMk/>
          <pc:sldMk cId="2748830573" sldId="320"/>
        </pc:sldMkLst>
      </pc:sldChg>
      <pc:sldChg chg="modNotesTx">
        <pc:chgData name="Ghislain Boivin" userId="e24e19ba-2920-40a2-8fff-ce5cae141546" providerId="ADAL" clId="{0D955247-4CF1-48FC-9A25-2E1D79AB32E3}" dt="2024-10-02T00:56:51.693" v="1" actId="20577"/>
        <pc:sldMkLst>
          <pc:docMk/>
          <pc:sldMk cId="1577785930" sldId="321"/>
        </pc:sldMkLst>
      </pc:sldChg>
    </pc:docChg>
  </pc:docChgLst>
  <pc:docChgLst>
    <pc:chgData name="Nick Giannias" userId="S::nickg@cae.com::bbd66b23-0a82-4af8-9ceb-6f0ba5c74d4c" providerId="AD" clId="Web-{8E5659CB-794A-C3CB-4160-8D318FF56D69}"/>
    <pc:docChg chg="modSld">
      <pc:chgData name="Nick Giannias" userId="S::nickg@cae.com::bbd66b23-0a82-4af8-9ceb-6f0ba5c74d4c" providerId="AD" clId="Web-{8E5659CB-794A-C3CB-4160-8D318FF56D69}" dt="2024-10-01T23:51:40.811" v="66" actId="20577"/>
      <pc:docMkLst>
        <pc:docMk/>
      </pc:docMkLst>
      <pc:sldChg chg="modSp">
        <pc:chgData name="Nick Giannias" userId="S::nickg@cae.com::bbd66b23-0a82-4af8-9ceb-6f0ba5c74d4c" providerId="AD" clId="Web-{8E5659CB-794A-C3CB-4160-8D318FF56D69}" dt="2024-10-01T23:47:22.013" v="23" actId="20577"/>
        <pc:sldMkLst>
          <pc:docMk/>
          <pc:sldMk cId="2214059866" sldId="303"/>
        </pc:sldMkLst>
        <pc:spChg chg="mod">
          <ac:chgData name="Nick Giannias" userId="S::nickg@cae.com::bbd66b23-0a82-4af8-9ceb-6f0ba5c74d4c" providerId="AD" clId="Web-{8E5659CB-794A-C3CB-4160-8D318FF56D69}" dt="2024-10-01T23:46:47.230" v="14" actId="20577"/>
          <ac:spMkLst>
            <pc:docMk/>
            <pc:sldMk cId="2214059866" sldId="303"/>
            <ac:spMk id="2" creationId="{00000000-0000-0000-0000-000000000000}"/>
          </ac:spMkLst>
        </pc:spChg>
        <pc:spChg chg="mod">
          <ac:chgData name="Nick Giannias" userId="S::nickg@cae.com::bbd66b23-0a82-4af8-9ceb-6f0ba5c74d4c" providerId="AD" clId="Web-{8E5659CB-794A-C3CB-4160-8D318FF56D69}" dt="2024-10-01T23:47:22.013" v="23" actId="20577"/>
          <ac:spMkLst>
            <pc:docMk/>
            <pc:sldMk cId="2214059866" sldId="303"/>
            <ac:spMk id="11" creationId="{42683CCE-0C2F-3B8E-2FF9-C299C4111225}"/>
          </ac:spMkLst>
        </pc:spChg>
      </pc:sldChg>
      <pc:sldChg chg="modSp">
        <pc:chgData name="Nick Giannias" userId="S::nickg@cae.com::bbd66b23-0a82-4af8-9ceb-6f0ba5c74d4c" providerId="AD" clId="Web-{8E5659CB-794A-C3CB-4160-8D318FF56D69}" dt="2024-10-01T23:47:57.547" v="30" actId="20577"/>
        <pc:sldMkLst>
          <pc:docMk/>
          <pc:sldMk cId="3243589460" sldId="304"/>
        </pc:sldMkLst>
        <pc:spChg chg="mod">
          <ac:chgData name="Nick Giannias" userId="S::nickg@cae.com::bbd66b23-0a82-4af8-9ceb-6f0ba5c74d4c" providerId="AD" clId="Web-{8E5659CB-794A-C3CB-4160-8D318FF56D69}" dt="2024-10-01T23:47:38.170" v="25" actId="20577"/>
          <ac:spMkLst>
            <pc:docMk/>
            <pc:sldMk cId="3243589460" sldId="304"/>
            <ac:spMk id="6" creationId="{9DDF1D09-000A-9FB9-DF34-76D3F356B596}"/>
          </ac:spMkLst>
        </pc:spChg>
        <pc:spChg chg="mod">
          <ac:chgData name="Nick Giannias" userId="S::nickg@cae.com::bbd66b23-0a82-4af8-9ceb-6f0ba5c74d4c" providerId="AD" clId="Web-{8E5659CB-794A-C3CB-4160-8D318FF56D69}" dt="2024-10-01T23:47:57.547" v="30" actId="20577"/>
          <ac:spMkLst>
            <pc:docMk/>
            <pc:sldMk cId="3243589460" sldId="304"/>
            <ac:spMk id="20" creationId="{005A1C1E-B998-D5EC-7D57-459A926CA64C}"/>
          </ac:spMkLst>
        </pc:spChg>
      </pc:sldChg>
      <pc:sldChg chg="modSp">
        <pc:chgData name="Nick Giannias" userId="S::nickg@cae.com::bbd66b23-0a82-4af8-9ceb-6f0ba5c74d4c" providerId="AD" clId="Web-{8E5659CB-794A-C3CB-4160-8D318FF56D69}" dt="2024-10-01T23:48:27.955" v="32" actId="20577"/>
        <pc:sldMkLst>
          <pc:docMk/>
          <pc:sldMk cId="793675581" sldId="305"/>
        </pc:sldMkLst>
        <pc:spChg chg="mod">
          <ac:chgData name="Nick Giannias" userId="S::nickg@cae.com::bbd66b23-0a82-4af8-9ceb-6f0ba5c74d4c" providerId="AD" clId="Web-{8E5659CB-794A-C3CB-4160-8D318FF56D69}" dt="2024-10-01T23:48:27.955" v="32" actId="20577"/>
          <ac:spMkLst>
            <pc:docMk/>
            <pc:sldMk cId="793675581" sldId="305"/>
            <ac:spMk id="5" creationId="{1943D8BD-398F-32A7-FC33-340D0E4A3FB3}"/>
          </ac:spMkLst>
        </pc:spChg>
      </pc:sldChg>
      <pc:sldChg chg="modSp">
        <pc:chgData name="Nick Giannias" userId="S::nickg@cae.com::bbd66b23-0a82-4af8-9ceb-6f0ba5c74d4c" providerId="AD" clId="Web-{8E5659CB-794A-C3CB-4160-8D318FF56D69}" dt="2024-10-01T23:50:06.664" v="49" actId="20577"/>
        <pc:sldMkLst>
          <pc:docMk/>
          <pc:sldMk cId="3727886785" sldId="308"/>
        </pc:sldMkLst>
        <pc:spChg chg="mod">
          <ac:chgData name="Nick Giannias" userId="S::nickg@cae.com::bbd66b23-0a82-4af8-9ceb-6f0ba5c74d4c" providerId="AD" clId="Web-{8E5659CB-794A-C3CB-4160-8D318FF56D69}" dt="2024-10-01T23:50:02.242" v="48" actId="20577"/>
          <ac:spMkLst>
            <pc:docMk/>
            <pc:sldMk cId="3727886785" sldId="308"/>
            <ac:spMk id="6" creationId="{01FC6FC5-F8C2-CA0E-461B-22AA58FF96F0}"/>
          </ac:spMkLst>
        </pc:spChg>
        <pc:spChg chg="mod">
          <ac:chgData name="Nick Giannias" userId="S::nickg@cae.com::bbd66b23-0a82-4af8-9ceb-6f0ba5c74d4c" providerId="AD" clId="Web-{8E5659CB-794A-C3CB-4160-8D318FF56D69}" dt="2024-10-01T23:50:06.664" v="49" actId="20577"/>
          <ac:spMkLst>
            <pc:docMk/>
            <pc:sldMk cId="3727886785" sldId="308"/>
            <ac:spMk id="8" creationId="{5503EFF9-5B21-E0A3-8126-14164E618433}"/>
          </ac:spMkLst>
        </pc:spChg>
      </pc:sldChg>
      <pc:sldChg chg="modSp">
        <pc:chgData name="Nick Giannias" userId="S::nickg@cae.com::bbd66b23-0a82-4af8-9ceb-6f0ba5c74d4c" providerId="AD" clId="Web-{8E5659CB-794A-C3CB-4160-8D318FF56D69}" dt="2024-10-01T23:50:23.790" v="51" actId="20577"/>
        <pc:sldMkLst>
          <pc:docMk/>
          <pc:sldMk cId="3551548542" sldId="309"/>
        </pc:sldMkLst>
        <pc:spChg chg="mod">
          <ac:chgData name="Nick Giannias" userId="S::nickg@cae.com::bbd66b23-0a82-4af8-9ceb-6f0ba5c74d4c" providerId="AD" clId="Web-{8E5659CB-794A-C3CB-4160-8D318FF56D69}" dt="2024-10-01T23:50:23.790" v="51" actId="20577"/>
          <ac:spMkLst>
            <pc:docMk/>
            <pc:sldMk cId="3551548542" sldId="309"/>
            <ac:spMk id="14" creationId="{B9710B23-5D94-F900-E48D-97D56D5C274F}"/>
          </ac:spMkLst>
        </pc:spChg>
      </pc:sldChg>
      <pc:sldChg chg="modSp">
        <pc:chgData name="Nick Giannias" userId="S::nickg@cae.com::bbd66b23-0a82-4af8-9ceb-6f0ba5c74d4c" providerId="AD" clId="Web-{8E5659CB-794A-C3CB-4160-8D318FF56D69}" dt="2024-10-01T23:50:59.824" v="59" actId="20577"/>
        <pc:sldMkLst>
          <pc:docMk/>
          <pc:sldMk cId="2885024143" sldId="310"/>
        </pc:sldMkLst>
        <pc:spChg chg="mod">
          <ac:chgData name="Nick Giannias" userId="S::nickg@cae.com::bbd66b23-0a82-4af8-9ceb-6f0ba5c74d4c" providerId="AD" clId="Web-{8E5659CB-794A-C3CB-4160-8D318FF56D69}" dt="2024-10-01T23:50:59.824" v="59" actId="20577"/>
          <ac:spMkLst>
            <pc:docMk/>
            <pc:sldMk cId="2885024143" sldId="310"/>
            <ac:spMk id="2" creationId="{00000000-0000-0000-0000-000000000000}"/>
          </ac:spMkLst>
        </pc:spChg>
        <pc:picChg chg="mod">
          <ac:chgData name="Nick Giannias" userId="S::nickg@cae.com::bbd66b23-0a82-4af8-9ceb-6f0ba5c74d4c" providerId="AD" clId="Web-{8E5659CB-794A-C3CB-4160-8D318FF56D69}" dt="2024-10-01T23:50:47.542" v="55" actId="1076"/>
          <ac:picMkLst>
            <pc:docMk/>
            <pc:sldMk cId="2885024143" sldId="310"/>
            <ac:picMk id="14" creationId="{6F2AD450-13A1-6DDB-E707-8C9F520C95EA}"/>
          </ac:picMkLst>
        </pc:picChg>
      </pc:sldChg>
      <pc:sldChg chg="modSp">
        <pc:chgData name="Nick Giannias" userId="S::nickg@cae.com::bbd66b23-0a82-4af8-9ceb-6f0ba5c74d4c" providerId="AD" clId="Web-{8E5659CB-794A-C3CB-4160-8D318FF56D69}" dt="2024-10-01T23:46:30.010" v="8" actId="20577"/>
        <pc:sldMkLst>
          <pc:docMk/>
          <pc:sldMk cId="4035527779" sldId="312"/>
        </pc:sldMkLst>
        <pc:spChg chg="mod">
          <ac:chgData name="Nick Giannias" userId="S::nickg@cae.com::bbd66b23-0a82-4af8-9ceb-6f0ba5c74d4c" providerId="AD" clId="Web-{8E5659CB-794A-C3CB-4160-8D318FF56D69}" dt="2024-10-01T23:45:52.429" v="0" actId="20577"/>
          <ac:spMkLst>
            <pc:docMk/>
            <pc:sldMk cId="4035527779" sldId="312"/>
            <ac:spMk id="2" creationId="{00000000-0000-0000-0000-000000000000}"/>
          </ac:spMkLst>
        </pc:spChg>
        <pc:spChg chg="mod">
          <ac:chgData name="Nick Giannias" userId="S::nickg@cae.com::bbd66b23-0a82-4af8-9ceb-6f0ba5c74d4c" providerId="AD" clId="Web-{8E5659CB-794A-C3CB-4160-8D318FF56D69}" dt="2024-10-01T23:46:30.010" v="8" actId="20577"/>
          <ac:spMkLst>
            <pc:docMk/>
            <pc:sldMk cId="4035527779" sldId="312"/>
            <ac:spMk id="4" creationId="{00000000-0000-0000-0000-000000000000}"/>
          </ac:spMkLst>
        </pc:spChg>
      </pc:sldChg>
      <pc:sldChg chg="modSp">
        <pc:chgData name="Nick Giannias" userId="S::nickg@cae.com::bbd66b23-0a82-4af8-9ceb-6f0ba5c74d4c" providerId="AD" clId="Web-{8E5659CB-794A-C3CB-4160-8D318FF56D69}" dt="2024-10-01T23:51:40.811" v="66" actId="20577"/>
        <pc:sldMkLst>
          <pc:docMk/>
          <pc:sldMk cId="4000122784" sldId="317"/>
        </pc:sldMkLst>
        <pc:spChg chg="mod">
          <ac:chgData name="Nick Giannias" userId="S::nickg@cae.com::bbd66b23-0a82-4af8-9ceb-6f0ba5c74d4c" providerId="AD" clId="Web-{8E5659CB-794A-C3CB-4160-8D318FF56D69}" dt="2024-10-01T23:51:40.811" v="66" actId="20577"/>
          <ac:spMkLst>
            <pc:docMk/>
            <pc:sldMk cId="4000122784" sldId="317"/>
            <ac:spMk id="4" creationId="{25CA4089-A767-F40A-7682-72D087102038}"/>
          </ac:spMkLst>
        </pc:spChg>
      </pc:sldChg>
      <pc:sldChg chg="modSp">
        <pc:chgData name="Nick Giannias" userId="S::nickg@cae.com::bbd66b23-0a82-4af8-9ceb-6f0ba5c74d4c" providerId="AD" clId="Web-{8E5659CB-794A-C3CB-4160-8D318FF56D69}" dt="2024-10-01T23:49:22.286" v="39" actId="20577"/>
        <pc:sldMkLst>
          <pc:docMk/>
          <pc:sldMk cId="2748830573" sldId="320"/>
        </pc:sldMkLst>
        <pc:spChg chg="mod">
          <ac:chgData name="Nick Giannias" userId="S::nickg@cae.com::bbd66b23-0a82-4af8-9ceb-6f0ba5c74d4c" providerId="AD" clId="Web-{8E5659CB-794A-C3CB-4160-8D318FF56D69}" dt="2024-10-01T23:49:22.286" v="39" actId="20577"/>
          <ac:spMkLst>
            <pc:docMk/>
            <pc:sldMk cId="2748830573" sldId="320"/>
            <ac:spMk id="14" creationId="{136F9897-DF79-60DA-2571-CC2D5FC158E7}"/>
          </ac:spMkLst>
        </pc:spChg>
      </pc:sldChg>
    </pc:docChg>
  </pc:docChgLst>
  <pc:docChgLst>
    <pc:chgData name="Jean-Philippe Arbic" userId="d3cc3930-2b4a-42df-8d65-c818696b2767" providerId="ADAL" clId="{AE622FE5-02F0-4091-9D01-D2C99F72333B}"/>
    <pc:docChg chg="undo custSel addSld delSld modSld">
      <pc:chgData name="Jean-Philippe Arbic" userId="d3cc3930-2b4a-42df-8d65-c818696b2767" providerId="ADAL" clId="{AE622FE5-02F0-4091-9D01-D2C99F72333B}" dt="2024-10-04T19:46:45.673" v="513" actId="1076"/>
      <pc:docMkLst>
        <pc:docMk/>
      </pc:docMkLst>
      <pc:sldChg chg="del">
        <pc:chgData name="Jean-Philippe Arbic" userId="d3cc3930-2b4a-42df-8d65-c818696b2767" providerId="ADAL" clId="{AE622FE5-02F0-4091-9D01-D2C99F72333B}" dt="2024-10-01T16:54:08.929" v="0" actId="47"/>
        <pc:sldMkLst>
          <pc:docMk/>
          <pc:sldMk cId="3664686379" sldId="289"/>
        </pc:sldMkLst>
      </pc:sldChg>
      <pc:sldChg chg="del">
        <pc:chgData name="Jean-Philippe Arbic" userId="d3cc3930-2b4a-42df-8d65-c818696b2767" providerId="ADAL" clId="{AE622FE5-02F0-4091-9D01-D2C99F72333B}" dt="2024-10-01T16:54:08.929" v="0" actId="47"/>
        <pc:sldMkLst>
          <pc:docMk/>
          <pc:sldMk cId="1008667600" sldId="290"/>
        </pc:sldMkLst>
      </pc:sldChg>
      <pc:sldChg chg="del">
        <pc:chgData name="Jean-Philippe Arbic" userId="d3cc3930-2b4a-42df-8d65-c818696b2767" providerId="ADAL" clId="{AE622FE5-02F0-4091-9D01-D2C99F72333B}" dt="2024-10-01T16:54:08.929" v="0" actId="47"/>
        <pc:sldMkLst>
          <pc:docMk/>
          <pc:sldMk cId="667086852" sldId="291"/>
        </pc:sldMkLst>
      </pc:sldChg>
      <pc:sldChg chg="del">
        <pc:chgData name="Jean-Philippe Arbic" userId="d3cc3930-2b4a-42df-8d65-c818696b2767" providerId="ADAL" clId="{AE622FE5-02F0-4091-9D01-D2C99F72333B}" dt="2024-10-01T16:54:08.929" v="0" actId="47"/>
        <pc:sldMkLst>
          <pc:docMk/>
          <pc:sldMk cId="3225487732" sldId="292"/>
        </pc:sldMkLst>
      </pc:sldChg>
      <pc:sldChg chg="del">
        <pc:chgData name="Jean-Philippe Arbic" userId="d3cc3930-2b4a-42df-8d65-c818696b2767" providerId="ADAL" clId="{AE622FE5-02F0-4091-9D01-D2C99F72333B}" dt="2024-10-01T16:54:08.929" v="0" actId="47"/>
        <pc:sldMkLst>
          <pc:docMk/>
          <pc:sldMk cId="2216331183" sldId="293"/>
        </pc:sldMkLst>
      </pc:sldChg>
      <pc:sldChg chg="del">
        <pc:chgData name="Jean-Philippe Arbic" userId="d3cc3930-2b4a-42df-8d65-c818696b2767" providerId="ADAL" clId="{AE622FE5-02F0-4091-9D01-D2C99F72333B}" dt="2024-10-01T16:54:08.929" v="0" actId="47"/>
        <pc:sldMkLst>
          <pc:docMk/>
          <pc:sldMk cId="4051063915" sldId="294"/>
        </pc:sldMkLst>
      </pc:sldChg>
      <pc:sldChg chg="del">
        <pc:chgData name="Jean-Philippe Arbic" userId="d3cc3930-2b4a-42df-8d65-c818696b2767" providerId="ADAL" clId="{AE622FE5-02F0-4091-9D01-D2C99F72333B}" dt="2024-10-01T16:54:08.929" v="0" actId="47"/>
        <pc:sldMkLst>
          <pc:docMk/>
          <pc:sldMk cId="1585828297" sldId="295"/>
        </pc:sldMkLst>
      </pc:sldChg>
      <pc:sldChg chg="del">
        <pc:chgData name="Jean-Philippe Arbic" userId="d3cc3930-2b4a-42df-8d65-c818696b2767" providerId="ADAL" clId="{AE622FE5-02F0-4091-9D01-D2C99F72333B}" dt="2024-10-01T16:54:08.929" v="0" actId="47"/>
        <pc:sldMkLst>
          <pc:docMk/>
          <pc:sldMk cId="2034747619" sldId="296"/>
        </pc:sldMkLst>
      </pc:sldChg>
      <pc:sldChg chg="del">
        <pc:chgData name="Jean-Philippe Arbic" userId="d3cc3930-2b4a-42df-8d65-c818696b2767" providerId="ADAL" clId="{AE622FE5-02F0-4091-9D01-D2C99F72333B}" dt="2024-10-01T16:54:08.929" v="0" actId="47"/>
        <pc:sldMkLst>
          <pc:docMk/>
          <pc:sldMk cId="617436720" sldId="297"/>
        </pc:sldMkLst>
      </pc:sldChg>
      <pc:sldChg chg="del">
        <pc:chgData name="Jean-Philippe Arbic" userId="d3cc3930-2b4a-42df-8d65-c818696b2767" providerId="ADAL" clId="{AE622FE5-02F0-4091-9D01-D2C99F72333B}" dt="2024-10-01T16:54:08.929" v="0" actId="47"/>
        <pc:sldMkLst>
          <pc:docMk/>
          <pc:sldMk cId="2710883219" sldId="298"/>
        </pc:sldMkLst>
      </pc:sldChg>
      <pc:sldChg chg="del">
        <pc:chgData name="Jean-Philippe Arbic" userId="d3cc3930-2b4a-42df-8d65-c818696b2767" providerId="ADAL" clId="{AE622FE5-02F0-4091-9D01-D2C99F72333B}" dt="2024-10-01T16:54:08.929" v="0" actId="47"/>
        <pc:sldMkLst>
          <pc:docMk/>
          <pc:sldMk cId="1606821077" sldId="299"/>
        </pc:sldMkLst>
      </pc:sldChg>
      <pc:sldChg chg="del">
        <pc:chgData name="Jean-Philippe Arbic" userId="d3cc3930-2b4a-42df-8d65-c818696b2767" providerId="ADAL" clId="{AE622FE5-02F0-4091-9D01-D2C99F72333B}" dt="2024-10-01T16:54:08.929" v="0" actId="47"/>
        <pc:sldMkLst>
          <pc:docMk/>
          <pc:sldMk cId="794591785" sldId="300"/>
        </pc:sldMkLst>
      </pc:sldChg>
      <pc:sldChg chg="del">
        <pc:chgData name="Jean-Philippe Arbic" userId="d3cc3930-2b4a-42df-8d65-c818696b2767" providerId="ADAL" clId="{AE622FE5-02F0-4091-9D01-D2C99F72333B}" dt="2024-10-01T16:54:08.929" v="0" actId="47"/>
        <pc:sldMkLst>
          <pc:docMk/>
          <pc:sldMk cId="3063159263" sldId="301"/>
        </pc:sldMkLst>
      </pc:sldChg>
      <pc:sldChg chg="del modNotesTx">
        <pc:chgData name="Jean-Philippe Arbic" userId="d3cc3930-2b4a-42df-8d65-c818696b2767" providerId="ADAL" clId="{AE622FE5-02F0-4091-9D01-D2C99F72333B}" dt="2024-10-04T19:40:49.777" v="449" actId="2696"/>
        <pc:sldMkLst>
          <pc:docMk/>
          <pc:sldMk cId="2214059866" sldId="303"/>
        </pc:sldMkLst>
      </pc:sldChg>
      <pc:sldChg chg="modSp mod">
        <pc:chgData name="Jean-Philippe Arbic" userId="d3cc3930-2b4a-42df-8d65-c818696b2767" providerId="ADAL" clId="{AE622FE5-02F0-4091-9D01-D2C99F72333B}" dt="2024-10-04T19:35:26.838" v="344" actId="2711"/>
        <pc:sldMkLst>
          <pc:docMk/>
          <pc:sldMk cId="3243589460" sldId="304"/>
        </pc:sldMkLst>
        <pc:spChg chg="mod">
          <ac:chgData name="Jean-Philippe Arbic" userId="d3cc3930-2b4a-42df-8d65-c818696b2767" providerId="ADAL" clId="{AE622FE5-02F0-4091-9D01-D2C99F72333B}" dt="2024-10-04T19:35:16.225" v="342" actId="2711"/>
          <ac:spMkLst>
            <pc:docMk/>
            <pc:sldMk cId="3243589460" sldId="304"/>
            <ac:spMk id="6" creationId="{9DDF1D09-000A-9FB9-DF34-76D3F356B596}"/>
          </ac:spMkLst>
        </pc:spChg>
        <pc:spChg chg="mod">
          <ac:chgData name="Jean-Philippe Arbic" userId="d3cc3930-2b4a-42df-8d65-c818696b2767" providerId="ADAL" clId="{AE622FE5-02F0-4091-9D01-D2C99F72333B}" dt="2024-10-04T19:35:22.179" v="343" actId="2711"/>
          <ac:spMkLst>
            <pc:docMk/>
            <pc:sldMk cId="3243589460" sldId="304"/>
            <ac:spMk id="20" creationId="{005A1C1E-B998-D5EC-7D57-459A926CA64C}"/>
          </ac:spMkLst>
        </pc:spChg>
        <pc:spChg chg="mod">
          <ac:chgData name="Jean-Philippe Arbic" userId="d3cc3930-2b4a-42df-8d65-c818696b2767" providerId="ADAL" clId="{AE622FE5-02F0-4091-9D01-D2C99F72333B}" dt="2024-10-04T19:35:26.838" v="344" actId="2711"/>
          <ac:spMkLst>
            <pc:docMk/>
            <pc:sldMk cId="3243589460" sldId="304"/>
            <ac:spMk id="25" creationId="{B96F8D44-AAAA-3BC0-F0A8-800FD55BFBF7}"/>
          </ac:spMkLst>
        </pc:spChg>
        <pc:grpChg chg="mod">
          <ac:chgData name="Jean-Philippe Arbic" userId="d3cc3930-2b4a-42df-8d65-c818696b2767" providerId="ADAL" clId="{AE622FE5-02F0-4091-9D01-D2C99F72333B}" dt="2024-10-04T19:19:19.055" v="267" actId="1036"/>
          <ac:grpSpMkLst>
            <pc:docMk/>
            <pc:sldMk cId="3243589460" sldId="304"/>
            <ac:grpSpMk id="18" creationId="{09D8EC38-0B62-6F1D-1F71-FA9BF4E85A2E}"/>
          </ac:grpSpMkLst>
        </pc:grpChg>
        <pc:grpChg chg="mod">
          <ac:chgData name="Jean-Philippe Arbic" userId="d3cc3930-2b4a-42df-8d65-c818696b2767" providerId="ADAL" clId="{AE622FE5-02F0-4091-9D01-D2C99F72333B}" dt="2024-10-04T19:19:13.622" v="262" actId="14100"/>
          <ac:grpSpMkLst>
            <pc:docMk/>
            <pc:sldMk cId="3243589460" sldId="304"/>
            <ac:grpSpMk id="21" creationId="{42654629-21B9-0987-A082-EBFAA53AB199}"/>
          </ac:grpSpMkLst>
        </pc:grpChg>
        <pc:grpChg chg="mod">
          <ac:chgData name="Jean-Philippe Arbic" userId="d3cc3930-2b4a-42df-8d65-c818696b2767" providerId="ADAL" clId="{AE622FE5-02F0-4091-9D01-D2C99F72333B}" dt="2024-10-04T19:19:20.882" v="272" actId="1035"/>
          <ac:grpSpMkLst>
            <pc:docMk/>
            <pc:sldMk cId="3243589460" sldId="304"/>
            <ac:grpSpMk id="23" creationId="{EA19E179-A18D-E65C-9C65-D2BE183F65AB}"/>
          </ac:grpSpMkLst>
        </pc:grpChg>
      </pc:sldChg>
      <pc:sldChg chg="modSp mod">
        <pc:chgData name="Jean-Philippe Arbic" userId="d3cc3930-2b4a-42df-8d65-c818696b2767" providerId="ADAL" clId="{AE622FE5-02F0-4091-9D01-D2C99F72333B}" dt="2024-10-04T19:21:33.595" v="312" actId="20577"/>
        <pc:sldMkLst>
          <pc:docMk/>
          <pc:sldMk cId="793675581" sldId="305"/>
        </pc:sldMkLst>
        <pc:spChg chg="mod">
          <ac:chgData name="Jean-Philippe Arbic" userId="d3cc3930-2b4a-42df-8d65-c818696b2767" providerId="ADAL" clId="{AE622FE5-02F0-4091-9D01-D2C99F72333B}" dt="2024-10-04T19:21:33.595" v="312" actId="20577"/>
          <ac:spMkLst>
            <pc:docMk/>
            <pc:sldMk cId="793675581" sldId="305"/>
            <ac:spMk id="5" creationId="{1943D8BD-398F-32A7-FC33-340D0E4A3FB3}"/>
          </ac:spMkLst>
        </pc:spChg>
        <pc:picChg chg="mod">
          <ac:chgData name="Jean-Philippe Arbic" userId="d3cc3930-2b4a-42df-8d65-c818696b2767" providerId="ADAL" clId="{AE622FE5-02F0-4091-9D01-D2C99F72333B}" dt="2024-10-04T19:21:18.863" v="310" actId="14861"/>
          <ac:picMkLst>
            <pc:docMk/>
            <pc:sldMk cId="793675581" sldId="305"/>
            <ac:picMk id="7" creationId="{C1F638D3-1E74-810C-ACD0-ADDF25FEFC07}"/>
          </ac:picMkLst>
        </pc:picChg>
      </pc:sldChg>
      <pc:sldChg chg="addSp delSp modSp mod modNotesTx">
        <pc:chgData name="Jean-Philippe Arbic" userId="d3cc3930-2b4a-42df-8d65-c818696b2767" providerId="ADAL" clId="{AE622FE5-02F0-4091-9D01-D2C99F72333B}" dt="2024-10-04T18:31:16.871" v="230" actId="20577"/>
        <pc:sldMkLst>
          <pc:docMk/>
          <pc:sldMk cId="2185856543" sldId="306"/>
        </pc:sldMkLst>
        <pc:picChg chg="add del mod ord">
          <ac:chgData name="Jean-Philippe Arbic" userId="d3cc3930-2b4a-42df-8d65-c818696b2767" providerId="ADAL" clId="{AE622FE5-02F0-4091-9D01-D2C99F72333B}" dt="2024-10-04T18:21:42.033" v="183" actId="478"/>
          <ac:picMkLst>
            <pc:docMk/>
            <pc:sldMk cId="2185856543" sldId="306"/>
            <ac:picMk id="5" creationId="{FBA7E906-9920-F71A-912A-F40626CB7CF2}"/>
          </ac:picMkLst>
        </pc:picChg>
        <pc:picChg chg="add mod ord">
          <ac:chgData name="Jean-Philippe Arbic" userId="d3cc3930-2b4a-42df-8d65-c818696b2767" providerId="ADAL" clId="{AE622FE5-02F0-4091-9D01-D2C99F72333B}" dt="2024-10-04T18:21:53.300" v="189" actId="1037"/>
          <ac:picMkLst>
            <pc:docMk/>
            <pc:sldMk cId="2185856543" sldId="306"/>
            <ac:picMk id="8" creationId="{1D790490-A4EC-B27A-C44E-532E2CA67DA7}"/>
          </ac:picMkLst>
        </pc:picChg>
        <pc:picChg chg="del">
          <ac:chgData name="Jean-Philippe Arbic" userId="d3cc3930-2b4a-42df-8d65-c818696b2767" providerId="ADAL" clId="{AE622FE5-02F0-4091-9D01-D2C99F72333B}" dt="2024-10-04T18:14:36.490" v="140" actId="478"/>
          <ac:picMkLst>
            <pc:docMk/>
            <pc:sldMk cId="2185856543" sldId="306"/>
            <ac:picMk id="23" creationId="{FC4597FD-08C1-DE8C-5428-A8C50DBB1700}"/>
          </ac:picMkLst>
        </pc:picChg>
      </pc:sldChg>
      <pc:sldChg chg="modSp del mod modShow modNotesTx">
        <pc:chgData name="Jean-Philippe Arbic" userId="d3cc3930-2b4a-42df-8d65-c818696b2767" providerId="ADAL" clId="{AE622FE5-02F0-4091-9D01-D2C99F72333B}" dt="2024-10-04T19:45:35.279" v="498" actId="2696"/>
        <pc:sldMkLst>
          <pc:docMk/>
          <pc:sldMk cId="3727886785" sldId="308"/>
        </pc:sldMkLst>
        <pc:spChg chg="mod">
          <ac:chgData name="Jean-Philippe Arbic" userId="d3cc3930-2b4a-42df-8d65-c818696b2767" providerId="ADAL" clId="{AE622FE5-02F0-4091-9D01-D2C99F72333B}" dt="2024-10-01T17:01:26.466" v="24" actId="1035"/>
          <ac:spMkLst>
            <pc:docMk/>
            <pc:sldMk cId="3727886785" sldId="308"/>
            <ac:spMk id="6" creationId="{01FC6FC5-F8C2-CA0E-461B-22AA58FF96F0}"/>
          </ac:spMkLst>
        </pc:spChg>
        <pc:spChg chg="mod">
          <ac:chgData name="Jean-Philippe Arbic" userId="d3cc3930-2b4a-42df-8d65-c818696b2767" providerId="ADAL" clId="{AE622FE5-02F0-4091-9D01-D2C99F72333B}" dt="2024-10-01T17:01:26.466" v="24" actId="1035"/>
          <ac:spMkLst>
            <pc:docMk/>
            <pc:sldMk cId="3727886785" sldId="308"/>
            <ac:spMk id="8" creationId="{5503EFF9-5B21-E0A3-8126-14164E618433}"/>
          </ac:spMkLst>
        </pc:spChg>
        <pc:spChg chg="mod">
          <ac:chgData name="Jean-Philippe Arbic" userId="d3cc3930-2b4a-42df-8d65-c818696b2767" providerId="ADAL" clId="{AE622FE5-02F0-4091-9D01-D2C99F72333B}" dt="2024-10-01T17:01:26.466" v="24" actId="1035"/>
          <ac:spMkLst>
            <pc:docMk/>
            <pc:sldMk cId="3727886785" sldId="308"/>
            <ac:spMk id="10" creationId="{1961A5ED-A25D-4153-AF42-AEC4740F7639}"/>
          </ac:spMkLst>
        </pc:spChg>
      </pc:sldChg>
      <pc:sldChg chg="addSp delSp modSp mod">
        <pc:chgData name="Jean-Philippe Arbic" userId="d3cc3930-2b4a-42df-8d65-c818696b2767" providerId="ADAL" clId="{AE622FE5-02F0-4091-9D01-D2C99F72333B}" dt="2024-10-04T18:10:48.429" v="139" actId="1076"/>
        <pc:sldMkLst>
          <pc:docMk/>
          <pc:sldMk cId="3551548542" sldId="309"/>
        </pc:sldMkLst>
        <pc:picChg chg="add del mod ord">
          <ac:chgData name="Jean-Philippe Arbic" userId="d3cc3930-2b4a-42df-8d65-c818696b2767" providerId="ADAL" clId="{AE622FE5-02F0-4091-9D01-D2C99F72333B}" dt="2024-10-04T18:10:40.392" v="136" actId="478"/>
          <ac:picMkLst>
            <pc:docMk/>
            <pc:sldMk cId="3551548542" sldId="309"/>
            <ac:picMk id="5" creationId="{A7D1EDCB-8A4D-FEB6-0D74-C781334C2B84}"/>
          </ac:picMkLst>
        </pc:picChg>
        <pc:picChg chg="add mod ord">
          <ac:chgData name="Jean-Philippe Arbic" userId="d3cc3930-2b4a-42df-8d65-c818696b2767" providerId="ADAL" clId="{AE622FE5-02F0-4091-9D01-D2C99F72333B}" dt="2024-10-04T18:10:48.429" v="139" actId="1076"/>
          <ac:picMkLst>
            <pc:docMk/>
            <pc:sldMk cId="3551548542" sldId="309"/>
            <ac:picMk id="7" creationId="{801D32E2-71CB-EC7F-11A0-85D36372F0BF}"/>
          </ac:picMkLst>
        </pc:picChg>
        <pc:picChg chg="del mod">
          <ac:chgData name="Jean-Philippe Arbic" userId="d3cc3930-2b4a-42df-8d65-c818696b2767" providerId="ADAL" clId="{AE622FE5-02F0-4091-9D01-D2C99F72333B}" dt="2024-10-04T18:06:25.965" v="117" actId="478"/>
          <ac:picMkLst>
            <pc:docMk/>
            <pc:sldMk cId="3551548542" sldId="309"/>
            <ac:picMk id="23" creationId="{C4C45E1F-B790-419A-F740-93A4B560DB80}"/>
          </ac:picMkLst>
        </pc:picChg>
      </pc:sldChg>
      <pc:sldChg chg="modSp mod">
        <pc:chgData name="Jean-Philippe Arbic" userId="d3cc3930-2b4a-42df-8d65-c818696b2767" providerId="ADAL" clId="{AE622FE5-02F0-4091-9D01-D2C99F72333B}" dt="2024-10-04T19:21:00.292" v="309" actId="207"/>
        <pc:sldMkLst>
          <pc:docMk/>
          <pc:sldMk cId="811770927" sldId="311"/>
        </pc:sldMkLst>
        <pc:spChg chg="mod">
          <ac:chgData name="Jean-Philippe Arbic" userId="d3cc3930-2b4a-42df-8d65-c818696b2767" providerId="ADAL" clId="{AE622FE5-02F0-4091-9D01-D2C99F72333B}" dt="2024-10-04T19:21:00.292" v="309" actId="207"/>
          <ac:spMkLst>
            <pc:docMk/>
            <pc:sldMk cId="811770927" sldId="311"/>
            <ac:spMk id="47" creationId="{5EB10B9C-7BC5-E928-9F3C-094BCC4FF8F5}"/>
          </ac:spMkLst>
        </pc:spChg>
      </pc:sldChg>
      <pc:sldChg chg="modAnim">
        <pc:chgData name="Jean-Philippe Arbic" userId="d3cc3930-2b4a-42df-8d65-c818696b2767" providerId="ADAL" clId="{AE622FE5-02F0-4091-9D01-D2C99F72333B}" dt="2024-10-04T19:07:39.460" v="241"/>
        <pc:sldMkLst>
          <pc:docMk/>
          <pc:sldMk cId="3383908341" sldId="314"/>
        </pc:sldMkLst>
      </pc:sldChg>
      <pc:sldChg chg="addSp delSp modSp mod modNotesTx">
        <pc:chgData name="Jean-Philippe Arbic" userId="d3cc3930-2b4a-42df-8d65-c818696b2767" providerId="ADAL" clId="{AE622FE5-02F0-4091-9D01-D2C99F72333B}" dt="2024-10-04T19:10:53.238" v="253" actId="1076"/>
        <pc:sldMkLst>
          <pc:docMk/>
          <pc:sldMk cId="2536368452" sldId="316"/>
        </pc:sldMkLst>
        <pc:spChg chg="add del mod">
          <ac:chgData name="Jean-Philippe Arbic" userId="d3cc3930-2b4a-42df-8d65-c818696b2767" providerId="ADAL" clId="{AE622FE5-02F0-4091-9D01-D2C99F72333B}" dt="2024-10-04T18:05:30.485" v="113" actId="478"/>
          <ac:spMkLst>
            <pc:docMk/>
            <pc:sldMk cId="2536368452" sldId="316"/>
            <ac:spMk id="4" creationId="{30AC9AF7-DAF5-0041-07C6-9535D8277ED7}"/>
          </ac:spMkLst>
        </pc:spChg>
        <pc:spChg chg="add mod">
          <ac:chgData name="Jean-Philippe Arbic" userId="d3cc3930-2b4a-42df-8d65-c818696b2767" providerId="ADAL" clId="{AE622FE5-02F0-4091-9D01-D2C99F72333B}" dt="2024-10-04T18:07:22.235" v="128" actId="6549"/>
          <ac:spMkLst>
            <pc:docMk/>
            <pc:sldMk cId="2536368452" sldId="316"/>
            <ac:spMk id="8" creationId="{6E576795-7066-1CBB-EE3B-3D7DFEF6BF11}"/>
          </ac:spMkLst>
        </pc:spChg>
        <pc:spChg chg="del">
          <ac:chgData name="Jean-Philippe Arbic" userId="d3cc3930-2b4a-42df-8d65-c818696b2767" providerId="ADAL" clId="{AE622FE5-02F0-4091-9D01-D2C99F72333B}" dt="2024-10-04T18:05:32.754" v="114" actId="478"/>
          <ac:spMkLst>
            <pc:docMk/>
            <pc:sldMk cId="2536368452" sldId="316"/>
            <ac:spMk id="18" creationId="{AEA8487D-5A75-3C32-EFF2-A74889EEE184}"/>
          </ac:spMkLst>
        </pc:spChg>
        <pc:spChg chg="del">
          <ac:chgData name="Jean-Philippe Arbic" userId="d3cc3930-2b4a-42df-8d65-c818696b2767" providerId="ADAL" clId="{AE622FE5-02F0-4091-9D01-D2C99F72333B}" dt="2024-10-04T18:05:32.754" v="114" actId="478"/>
          <ac:spMkLst>
            <pc:docMk/>
            <pc:sldMk cId="2536368452" sldId="316"/>
            <ac:spMk id="19" creationId="{CDC7E5F5-65DA-267B-55CF-8B4EB91852BE}"/>
          </ac:spMkLst>
        </pc:spChg>
        <pc:spChg chg="del">
          <ac:chgData name="Jean-Philippe Arbic" userId="d3cc3930-2b4a-42df-8d65-c818696b2767" providerId="ADAL" clId="{AE622FE5-02F0-4091-9D01-D2C99F72333B}" dt="2024-10-04T18:05:32.754" v="114" actId="478"/>
          <ac:spMkLst>
            <pc:docMk/>
            <pc:sldMk cId="2536368452" sldId="316"/>
            <ac:spMk id="21" creationId="{65BBBE85-8FCE-D3B1-2AB1-58BDBCC4A50E}"/>
          </ac:spMkLst>
        </pc:spChg>
        <pc:spChg chg="del">
          <ac:chgData name="Jean-Philippe Arbic" userId="d3cc3930-2b4a-42df-8d65-c818696b2767" providerId="ADAL" clId="{AE622FE5-02F0-4091-9D01-D2C99F72333B}" dt="2024-10-04T18:05:32.754" v="114" actId="478"/>
          <ac:spMkLst>
            <pc:docMk/>
            <pc:sldMk cId="2536368452" sldId="316"/>
            <ac:spMk id="27" creationId="{B745E12F-CD24-1747-4CB6-7F6C039C666C}"/>
          </ac:spMkLst>
        </pc:spChg>
        <pc:spChg chg="del">
          <ac:chgData name="Jean-Philippe Arbic" userId="d3cc3930-2b4a-42df-8d65-c818696b2767" providerId="ADAL" clId="{AE622FE5-02F0-4091-9D01-D2C99F72333B}" dt="2024-10-04T18:05:32.754" v="114" actId="478"/>
          <ac:spMkLst>
            <pc:docMk/>
            <pc:sldMk cId="2536368452" sldId="316"/>
            <ac:spMk id="28" creationId="{805D0905-CCD5-A97C-1BF1-8A01D08C71AB}"/>
          </ac:spMkLst>
        </pc:spChg>
        <pc:spChg chg="del">
          <ac:chgData name="Jean-Philippe Arbic" userId="d3cc3930-2b4a-42df-8d65-c818696b2767" providerId="ADAL" clId="{AE622FE5-02F0-4091-9D01-D2C99F72333B}" dt="2024-10-04T18:05:32.754" v="114" actId="478"/>
          <ac:spMkLst>
            <pc:docMk/>
            <pc:sldMk cId="2536368452" sldId="316"/>
            <ac:spMk id="29" creationId="{6D9AAF21-47D1-EE5C-E89B-812C501F74F9}"/>
          </ac:spMkLst>
        </pc:spChg>
        <pc:spChg chg="del">
          <ac:chgData name="Jean-Philippe Arbic" userId="d3cc3930-2b4a-42df-8d65-c818696b2767" providerId="ADAL" clId="{AE622FE5-02F0-4091-9D01-D2C99F72333B}" dt="2024-10-04T18:05:32.754" v="114" actId="478"/>
          <ac:spMkLst>
            <pc:docMk/>
            <pc:sldMk cId="2536368452" sldId="316"/>
            <ac:spMk id="30" creationId="{B4A5C491-BAAC-08C9-6A38-AFC58B8E903C}"/>
          </ac:spMkLst>
        </pc:spChg>
        <pc:spChg chg="del">
          <ac:chgData name="Jean-Philippe Arbic" userId="d3cc3930-2b4a-42df-8d65-c818696b2767" providerId="ADAL" clId="{AE622FE5-02F0-4091-9D01-D2C99F72333B}" dt="2024-10-04T18:05:32.754" v="114" actId="478"/>
          <ac:spMkLst>
            <pc:docMk/>
            <pc:sldMk cId="2536368452" sldId="316"/>
            <ac:spMk id="31" creationId="{136E323A-1C74-D209-1B7B-568364825915}"/>
          </ac:spMkLst>
        </pc:spChg>
        <pc:spChg chg="del">
          <ac:chgData name="Jean-Philippe Arbic" userId="d3cc3930-2b4a-42df-8d65-c818696b2767" providerId="ADAL" clId="{AE622FE5-02F0-4091-9D01-D2C99F72333B}" dt="2024-10-04T18:05:32.754" v="114" actId="478"/>
          <ac:spMkLst>
            <pc:docMk/>
            <pc:sldMk cId="2536368452" sldId="316"/>
            <ac:spMk id="32" creationId="{F68650CA-C9F7-04FD-89E3-66366F5CBF44}"/>
          </ac:spMkLst>
        </pc:spChg>
        <pc:spChg chg="del">
          <ac:chgData name="Jean-Philippe Arbic" userId="d3cc3930-2b4a-42df-8d65-c818696b2767" providerId="ADAL" clId="{AE622FE5-02F0-4091-9D01-D2C99F72333B}" dt="2024-10-04T18:05:32.754" v="114" actId="478"/>
          <ac:spMkLst>
            <pc:docMk/>
            <pc:sldMk cId="2536368452" sldId="316"/>
            <ac:spMk id="33" creationId="{7986B0E2-60D2-A0C0-A419-78779E92FAE5}"/>
          </ac:spMkLst>
        </pc:spChg>
        <pc:picChg chg="add del mod">
          <ac:chgData name="Jean-Philippe Arbic" userId="d3cc3930-2b4a-42df-8d65-c818696b2767" providerId="ADAL" clId="{AE622FE5-02F0-4091-9D01-D2C99F72333B}" dt="2024-10-04T18:09:38.590" v="129" actId="478"/>
          <ac:picMkLst>
            <pc:docMk/>
            <pc:sldMk cId="2536368452" sldId="316"/>
            <ac:picMk id="7" creationId="{040057A2-371B-E3E5-DF25-F81270393BC5}"/>
          </ac:picMkLst>
        </pc:picChg>
        <pc:picChg chg="add del mod ord">
          <ac:chgData name="Jean-Philippe Arbic" userId="d3cc3930-2b4a-42df-8d65-c818696b2767" providerId="ADAL" clId="{AE622FE5-02F0-4091-9D01-D2C99F72333B}" dt="2024-10-04T19:10:43.400" v="250" actId="478"/>
          <ac:picMkLst>
            <pc:docMk/>
            <pc:sldMk cId="2536368452" sldId="316"/>
            <ac:picMk id="10" creationId="{F8E292E0-A228-2CE5-861D-B584336B1BFB}"/>
          </ac:picMkLst>
        </pc:picChg>
        <pc:picChg chg="add mod ord">
          <ac:chgData name="Jean-Philippe Arbic" userId="d3cc3930-2b4a-42df-8d65-c818696b2767" providerId="ADAL" clId="{AE622FE5-02F0-4091-9D01-D2C99F72333B}" dt="2024-10-04T19:10:53.238" v="253" actId="1076"/>
          <ac:picMkLst>
            <pc:docMk/>
            <pc:sldMk cId="2536368452" sldId="316"/>
            <ac:picMk id="12" creationId="{4F235C0C-4460-21B9-0AB9-E009DDD0C970}"/>
          </ac:picMkLst>
        </pc:picChg>
        <pc:picChg chg="del mod">
          <ac:chgData name="Jean-Philippe Arbic" userId="d3cc3930-2b4a-42df-8d65-c818696b2767" providerId="ADAL" clId="{AE622FE5-02F0-4091-9D01-D2C99F72333B}" dt="2024-10-04T18:05:29.184" v="112" actId="478"/>
          <ac:picMkLst>
            <pc:docMk/>
            <pc:sldMk cId="2536368452" sldId="316"/>
            <ac:picMk id="15" creationId="{226562D1-C06F-61F7-65F6-AAF9F7458205}"/>
          </ac:picMkLst>
        </pc:picChg>
        <pc:cxnChg chg="del">
          <ac:chgData name="Jean-Philippe Arbic" userId="d3cc3930-2b4a-42df-8d65-c818696b2767" providerId="ADAL" clId="{AE622FE5-02F0-4091-9D01-D2C99F72333B}" dt="2024-10-04T18:05:32.754" v="114" actId="478"/>
          <ac:cxnSpMkLst>
            <pc:docMk/>
            <pc:sldMk cId="2536368452" sldId="316"/>
            <ac:cxnSpMk id="17" creationId="{3C471195-33F6-7C74-84E2-F5DC1ABE28FF}"/>
          </ac:cxnSpMkLst>
        </pc:cxnChg>
        <pc:cxnChg chg="del">
          <ac:chgData name="Jean-Philippe Arbic" userId="d3cc3930-2b4a-42df-8d65-c818696b2767" providerId="ADAL" clId="{AE622FE5-02F0-4091-9D01-D2C99F72333B}" dt="2024-10-04T18:05:32.754" v="114" actId="478"/>
          <ac:cxnSpMkLst>
            <pc:docMk/>
            <pc:sldMk cId="2536368452" sldId="316"/>
            <ac:cxnSpMk id="26" creationId="{103130B8-2C91-69A6-FA0B-7A94C734D7B4}"/>
          </ac:cxnSpMkLst>
        </pc:cxnChg>
      </pc:sldChg>
      <pc:sldChg chg="modSp mod">
        <pc:chgData name="Jean-Philippe Arbic" userId="d3cc3930-2b4a-42df-8d65-c818696b2767" providerId="ADAL" clId="{AE622FE5-02F0-4091-9D01-D2C99F72333B}" dt="2024-10-01T17:03:31.497" v="67" actId="20577"/>
        <pc:sldMkLst>
          <pc:docMk/>
          <pc:sldMk cId="4000122784" sldId="317"/>
        </pc:sldMkLst>
        <pc:spChg chg="mod">
          <ac:chgData name="Jean-Philippe Arbic" userId="d3cc3930-2b4a-42df-8d65-c818696b2767" providerId="ADAL" clId="{AE622FE5-02F0-4091-9D01-D2C99F72333B}" dt="2024-10-01T17:03:31.497" v="67" actId="20577"/>
          <ac:spMkLst>
            <pc:docMk/>
            <pc:sldMk cId="4000122784" sldId="317"/>
            <ac:spMk id="5" creationId="{CBF3B6AF-EEA5-F74A-6BC6-763CE4888725}"/>
          </ac:spMkLst>
        </pc:spChg>
      </pc:sldChg>
      <pc:sldChg chg="addSp delSp modSp mod modNotesTx">
        <pc:chgData name="Jean-Philippe Arbic" userId="d3cc3930-2b4a-42df-8d65-c818696b2767" providerId="ADAL" clId="{AE622FE5-02F0-4091-9D01-D2C99F72333B}" dt="2024-10-04T19:07:05.148" v="239" actId="1076"/>
        <pc:sldMkLst>
          <pc:docMk/>
          <pc:sldMk cId="4003920655" sldId="318"/>
        </pc:sldMkLst>
        <pc:spChg chg="add del mod">
          <ac:chgData name="Jean-Philippe Arbic" userId="d3cc3930-2b4a-42df-8d65-c818696b2767" providerId="ADAL" clId="{AE622FE5-02F0-4091-9D01-D2C99F72333B}" dt="2024-10-04T19:06:47.143" v="236" actId="478"/>
          <ac:spMkLst>
            <pc:docMk/>
            <pc:sldMk cId="4003920655" sldId="318"/>
            <ac:spMk id="4" creationId="{059A7484-B3E1-DBA8-5C64-143ABE8D6165}"/>
          </ac:spMkLst>
        </pc:spChg>
        <pc:picChg chg="mod">
          <ac:chgData name="Jean-Philippe Arbic" userId="d3cc3930-2b4a-42df-8d65-c818696b2767" providerId="ADAL" clId="{AE622FE5-02F0-4091-9D01-D2C99F72333B}" dt="2024-10-04T19:07:05.148" v="239" actId="1076"/>
          <ac:picMkLst>
            <pc:docMk/>
            <pc:sldMk cId="4003920655" sldId="318"/>
            <ac:picMk id="6" creationId="{A7222112-F7B6-8516-55EB-7E9D9A885793}"/>
          </ac:picMkLst>
        </pc:picChg>
      </pc:sldChg>
      <pc:sldChg chg="addSp delSp modSp mod">
        <pc:chgData name="Jean-Philippe Arbic" userId="d3cc3930-2b4a-42df-8d65-c818696b2767" providerId="ADAL" clId="{AE622FE5-02F0-4091-9D01-D2C99F72333B}" dt="2024-10-04T19:08:36.117" v="249" actId="1037"/>
        <pc:sldMkLst>
          <pc:docMk/>
          <pc:sldMk cId="2748830573" sldId="320"/>
        </pc:sldMkLst>
        <pc:spChg chg="mod">
          <ac:chgData name="Jean-Philippe Arbic" userId="d3cc3930-2b4a-42df-8d65-c818696b2767" providerId="ADAL" clId="{AE622FE5-02F0-4091-9D01-D2C99F72333B}" dt="2024-10-04T18:16:42.307" v="165" actId="1038"/>
          <ac:spMkLst>
            <pc:docMk/>
            <pc:sldMk cId="2748830573" sldId="320"/>
            <ac:spMk id="7" creationId="{5F153407-9828-7E25-8961-97879A4ED8E9}"/>
          </ac:spMkLst>
        </pc:spChg>
        <pc:spChg chg="mod">
          <ac:chgData name="Jean-Philippe Arbic" userId="d3cc3930-2b4a-42df-8d65-c818696b2767" providerId="ADAL" clId="{AE622FE5-02F0-4091-9D01-D2C99F72333B}" dt="2024-10-04T18:16:39.365" v="164" actId="1037"/>
          <ac:spMkLst>
            <pc:docMk/>
            <pc:sldMk cId="2748830573" sldId="320"/>
            <ac:spMk id="11" creationId="{EFB6CF40-A72D-9C6A-4936-E1D01EDF0C14}"/>
          </ac:spMkLst>
        </pc:spChg>
        <pc:spChg chg="mod">
          <ac:chgData name="Jean-Philippe Arbic" userId="d3cc3930-2b4a-42df-8d65-c818696b2767" providerId="ADAL" clId="{AE622FE5-02F0-4091-9D01-D2C99F72333B}" dt="2024-10-04T19:08:36.117" v="249" actId="1037"/>
          <ac:spMkLst>
            <pc:docMk/>
            <pc:sldMk cId="2748830573" sldId="320"/>
            <ac:spMk id="14" creationId="{136F9897-DF79-60DA-2571-CC2D5FC158E7}"/>
          </ac:spMkLst>
        </pc:spChg>
        <pc:picChg chg="del">
          <ac:chgData name="Jean-Philippe Arbic" userId="d3cc3930-2b4a-42df-8d65-c818696b2767" providerId="ADAL" clId="{AE622FE5-02F0-4091-9D01-D2C99F72333B}" dt="2024-10-04T18:16:23.042" v="151" actId="478"/>
          <ac:picMkLst>
            <pc:docMk/>
            <pc:sldMk cId="2748830573" sldId="320"/>
            <ac:picMk id="5" creationId="{732F45DE-D111-EA24-2E5E-2E986C30910F}"/>
          </ac:picMkLst>
        </pc:picChg>
        <pc:picChg chg="add del mod ord">
          <ac:chgData name="Jean-Philippe Arbic" userId="d3cc3930-2b4a-42df-8d65-c818696b2767" providerId="ADAL" clId="{AE622FE5-02F0-4091-9D01-D2C99F72333B}" dt="2024-10-04T18:17:27.884" v="166" actId="478"/>
          <ac:picMkLst>
            <pc:docMk/>
            <pc:sldMk cId="2748830573" sldId="320"/>
            <ac:picMk id="9" creationId="{DBB4C00E-A1FA-2F85-37DC-683DBDE2AE58}"/>
          </ac:picMkLst>
        </pc:picChg>
        <pc:picChg chg="add mod ord">
          <ac:chgData name="Jean-Philippe Arbic" userId="d3cc3930-2b4a-42df-8d65-c818696b2767" providerId="ADAL" clId="{AE622FE5-02F0-4091-9D01-D2C99F72333B}" dt="2024-10-04T18:17:35.784" v="170" actId="1076"/>
          <ac:picMkLst>
            <pc:docMk/>
            <pc:sldMk cId="2748830573" sldId="320"/>
            <ac:picMk id="12" creationId="{C0335418-E247-2689-D191-D93EF0620DCF}"/>
          </ac:picMkLst>
        </pc:picChg>
      </pc:sldChg>
      <pc:sldChg chg="addSp delSp modSp mod">
        <pc:chgData name="Jean-Philippe Arbic" userId="d3cc3930-2b4a-42df-8d65-c818696b2767" providerId="ADAL" clId="{AE622FE5-02F0-4091-9D01-D2C99F72333B}" dt="2024-10-04T19:08:20.455" v="243" actId="1076"/>
        <pc:sldMkLst>
          <pc:docMk/>
          <pc:sldMk cId="1577785930" sldId="321"/>
        </pc:sldMkLst>
        <pc:spChg chg="mod">
          <ac:chgData name="Jean-Philippe Arbic" userId="d3cc3930-2b4a-42df-8d65-c818696b2767" providerId="ADAL" clId="{AE622FE5-02F0-4091-9D01-D2C99F72333B}" dt="2024-10-04T19:08:20.455" v="243" actId="1076"/>
          <ac:spMkLst>
            <pc:docMk/>
            <pc:sldMk cId="1577785930" sldId="321"/>
            <ac:spMk id="7" creationId="{5F153407-9828-7E25-8961-97879A4ED8E9}"/>
          </ac:spMkLst>
        </pc:spChg>
        <pc:spChg chg="mod">
          <ac:chgData name="Jean-Philippe Arbic" userId="d3cc3930-2b4a-42df-8d65-c818696b2767" providerId="ADAL" clId="{AE622FE5-02F0-4091-9D01-D2C99F72333B}" dt="2024-10-04T18:22:41.494" v="201" actId="1076"/>
          <ac:spMkLst>
            <pc:docMk/>
            <pc:sldMk cId="1577785930" sldId="321"/>
            <ac:spMk id="8" creationId="{FBAB011D-1E1D-B759-7C26-C77C5AC9D142}"/>
          </ac:spMkLst>
        </pc:spChg>
        <pc:picChg chg="add mod ord">
          <ac:chgData name="Jean-Philippe Arbic" userId="d3cc3930-2b4a-42df-8d65-c818696b2767" providerId="ADAL" clId="{AE622FE5-02F0-4091-9D01-D2C99F72333B}" dt="2024-10-04T19:07:57.530" v="242" actId="14100"/>
          <ac:picMkLst>
            <pc:docMk/>
            <pc:sldMk cId="1577785930" sldId="321"/>
            <ac:picMk id="5" creationId="{A971A9FB-BAA6-5572-7D96-752BA291308D}"/>
          </ac:picMkLst>
        </pc:picChg>
        <pc:picChg chg="del">
          <ac:chgData name="Jean-Philippe Arbic" userId="d3cc3930-2b4a-42df-8d65-c818696b2767" providerId="ADAL" clId="{AE622FE5-02F0-4091-9D01-D2C99F72333B}" dt="2024-10-04T18:17:54.574" v="171" actId="478"/>
          <ac:picMkLst>
            <pc:docMk/>
            <pc:sldMk cId="1577785930" sldId="321"/>
            <ac:picMk id="6" creationId="{B0E14093-4957-93EB-4ABB-400F78083C63}"/>
          </ac:picMkLst>
        </pc:picChg>
      </pc:sldChg>
      <pc:sldChg chg="addSp delSp modSp add del mod">
        <pc:chgData name="Jean-Philippe Arbic" userId="d3cc3930-2b4a-42df-8d65-c818696b2767" providerId="ADAL" clId="{AE622FE5-02F0-4091-9D01-D2C99F72333B}" dt="2024-10-04T17:45:42.694" v="111" actId="2696"/>
        <pc:sldMkLst>
          <pc:docMk/>
          <pc:sldMk cId="2805925103" sldId="322"/>
        </pc:sldMkLst>
        <pc:spChg chg="add mod">
          <ac:chgData name="Jean-Philippe Arbic" userId="d3cc3930-2b4a-42df-8d65-c818696b2767" providerId="ADAL" clId="{AE622FE5-02F0-4091-9D01-D2C99F72333B}" dt="2024-10-04T16:54:22.432" v="108" actId="14100"/>
          <ac:spMkLst>
            <pc:docMk/>
            <pc:sldMk cId="2805925103" sldId="322"/>
            <ac:spMk id="6" creationId="{E9F88B06-D34E-B404-9959-B3B8E2327690}"/>
          </ac:spMkLst>
        </pc:spChg>
        <pc:spChg chg="add mod">
          <ac:chgData name="Jean-Philippe Arbic" userId="d3cc3930-2b4a-42df-8d65-c818696b2767" providerId="ADAL" clId="{AE622FE5-02F0-4091-9D01-D2C99F72333B}" dt="2024-10-04T16:54:35.707" v="110" actId="14100"/>
          <ac:spMkLst>
            <pc:docMk/>
            <pc:sldMk cId="2805925103" sldId="322"/>
            <ac:spMk id="7" creationId="{6D0D5EAD-0ADE-7F2D-10D5-736C54658683}"/>
          </ac:spMkLst>
        </pc:spChg>
        <pc:spChg chg="mod">
          <ac:chgData name="Jean-Philippe Arbic" userId="d3cc3930-2b4a-42df-8d65-c818696b2767" providerId="ADAL" clId="{AE622FE5-02F0-4091-9D01-D2C99F72333B}" dt="2024-10-04T16:53:12.658" v="101" actId="1076"/>
          <ac:spMkLst>
            <pc:docMk/>
            <pc:sldMk cId="2805925103" sldId="322"/>
            <ac:spMk id="14" creationId="{B9710B23-5D94-F900-E48D-97D56D5C274F}"/>
          </ac:spMkLst>
        </pc:spChg>
        <pc:picChg chg="add mod ord">
          <ac:chgData name="Jean-Philippe Arbic" userId="d3cc3930-2b4a-42df-8d65-c818696b2767" providerId="ADAL" clId="{AE622FE5-02F0-4091-9D01-D2C99F72333B}" dt="2024-10-04T16:52:28.873" v="92" actId="34135"/>
          <ac:picMkLst>
            <pc:docMk/>
            <pc:sldMk cId="2805925103" sldId="322"/>
            <ac:picMk id="5" creationId="{03A4F930-EA3A-F684-1AF6-F653F5C74200}"/>
          </ac:picMkLst>
        </pc:picChg>
        <pc:picChg chg="del">
          <ac:chgData name="Jean-Philippe Arbic" userId="d3cc3930-2b4a-42df-8d65-c818696b2767" providerId="ADAL" clId="{AE622FE5-02F0-4091-9D01-D2C99F72333B}" dt="2024-10-04T16:51:54.353" v="69" actId="478"/>
          <ac:picMkLst>
            <pc:docMk/>
            <pc:sldMk cId="2805925103" sldId="322"/>
            <ac:picMk id="23" creationId="{C4C45E1F-B790-419A-F740-93A4B560DB80}"/>
          </ac:picMkLst>
        </pc:picChg>
      </pc:sldChg>
      <pc:sldChg chg="addSp delSp modSp add mod">
        <pc:chgData name="Jean-Philippe Arbic" userId="d3cc3930-2b4a-42df-8d65-c818696b2767" providerId="ADAL" clId="{AE622FE5-02F0-4091-9D01-D2C99F72333B}" dt="2024-10-04T19:46:45.673" v="513" actId="1076"/>
        <pc:sldMkLst>
          <pc:docMk/>
          <pc:sldMk cId="3797256338" sldId="322"/>
        </pc:sldMkLst>
        <pc:spChg chg="mod">
          <ac:chgData name="Jean-Philippe Arbic" userId="d3cc3930-2b4a-42df-8d65-c818696b2767" providerId="ADAL" clId="{AE622FE5-02F0-4091-9D01-D2C99F72333B}" dt="2024-10-04T19:33:37.063" v="315"/>
          <ac:spMkLst>
            <pc:docMk/>
            <pc:sldMk cId="3797256338" sldId="322"/>
            <ac:spMk id="5" creationId="{9E7AEA9E-0031-F597-4164-21593F52CA62}"/>
          </ac:spMkLst>
        </pc:spChg>
        <pc:spChg chg="del mod">
          <ac:chgData name="Jean-Philippe Arbic" userId="d3cc3930-2b4a-42df-8d65-c818696b2767" providerId="ADAL" clId="{AE622FE5-02F0-4091-9D01-D2C99F72333B}" dt="2024-10-04T19:37:15.137" v="413" actId="478"/>
          <ac:spMkLst>
            <pc:docMk/>
            <pc:sldMk cId="3797256338" sldId="322"/>
            <ac:spMk id="6" creationId="{A2EB06CF-F063-3DE7-ECB7-9DA7C0B7C4DB}"/>
          </ac:spMkLst>
        </pc:spChg>
        <pc:spChg chg="mod">
          <ac:chgData name="Jean-Philippe Arbic" userId="d3cc3930-2b4a-42df-8d65-c818696b2767" providerId="ADAL" clId="{AE622FE5-02F0-4091-9D01-D2C99F72333B}" dt="2024-10-04T19:34:40.129" v="338" actId="1076"/>
          <ac:spMkLst>
            <pc:docMk/>
            <pc:sldMk cId="3797256338" sldId="322"/>
            <ac:spMk id="7" creationId="{6172BA4B-12F9-71E1-9614-C05BE34009A1}"/>
          </ac:spMkLst>
        </pc:spChg>
        <pc:spChg chg="mod">
          <ac:chgData name="Jean-Philippe Arbic" userId="d3cc3930-2b4a-42df-8d65-c818696b2767" providerId="ADAL" clId="{AE622FE5-02F0-4091-9D01-D2C99F72333B}" dt="2024-10-04T19:33:37.063" v="315"/>
          <ac:spMkLst>
            <pc:docMk/>
            <pc:sldMk cId="3797256338" sldId="322"/>
            <ac:spMk id="10" creationId="{3A5BD207-DEFA-4278-6D7C-63394479303A}"/>
          </ac:spMkLst>
        </pc:spChg>
        <pc:spChg chg="del">
          <ac:chgData name="Jean-Philippe Arbic" userId="d3cc3930-2b4a-42df-8d65-c818696b2767" providerId="ADAL" clId="{AE622FE5-02F0-4091-9D01-D2C99F72333B}" dt="2024-10-04T19:33:36.791" v="314" actId="478"/>
          <ac:spMkLst>
            <pc:docMk/>
            <pc:sldMk cId="3797256338" sldId="322"/>
            <ac:spMk id="11" creationId="{42683CCE-0C2F-3B8E-2FF9-C299C4111225}"/>
          </ac:spMkLst>
        </pc:spChg>
        <pc:spChg chg="del mod">
          <ac:chgData name="Jean-Philippe Arbic" userId="d3cc3930-2b4a-42df-8d65-c818696b2767" providerId="ADAL" clId="{AE622FE5-02F0-4091-9D01-D2C99F72333B}" dt="2024-10-04T19:37:19.704" v="414" actId="478"/>
          <ac:spMkLst>
            <pc:docMk/>
            <pc:sldMk cId="3797256338" sldId="322"/>
            <ac:spMk id="12" creationId="{01B6A5D6-A399-3AFE-EB41-A4EAAF5158AB}"/>
          </ac:spMkLst>
        </pc:spChg>
        <pc:spChg chg="mod">
          <ac:chgData name="Jean-Philippe Arbic" userId="d3cc3930-2b4a-42df-8d65-c818696b2767" providerId="ADAL" clId="{AE622FE5-02F0-4091-9D01-D2C99F72333B}" dt="2024-10-04T19:35:00.545" v="341" actId="5793"/>
          <ac:spMkLst>
            <pc:docMk/>
            <pc:sldMk cId="3797256338" sldId="322"/>
            <ac:spMk id="13" creationId="{C59FC87C-EC15-8FC7-6F91-673EC7B023B5}"/>
          </ac:spMkLst>
        </pc:spChg>
        <pc:spChg chg="mod">
          <ac:chgData name="Jean-Philippe Arbic" userId="d3cc3930-2b4a-42df-8d65-c818696b2767" providerId="ADAL" clId="{AE622FE5-02F0-4091-9D01-D2C99F72333B}" dt="2024-10-04T19:33:37.063" v="315"/>
          <ac:spMkLst>
            <pc:docMk/>
            <pc:sldMk cId="3797256338" sldId="322"/>
            <ac:spMk id="17" creationId="{693426E4-6CB1-73C6-DDB6-3D4DC917BE69}"/>
          </ac:spMkLst>
        </pc:spChg>
        <pc:spChg chg="del mod">
          <ac:chgData name="Jean-Philippe Arbic" userId="d3cc3930-2b4a-42df-8d65-c818696b2767" providerId="ADAL" clId="{AE622FE5-02F0-4091-9D01-D2C99F72333B}" dt="2024-10-04T19:37:23.353" v="416" actId="478"/>
          <ac:spMkLst>
            <pc:docMk/>
            <pc:sldMk cId="3797256338" sldId="322"/>
            <ac:spMk id="18" creationId="{887619F3-2AFA-3958-003E-700034682B4D}"/>
          </ac:spMkLst>
        </pc:spChg>
        <pc:spChg chg="mod">
          <ac:chgData name="Jean-Philippe Arbic" userId="d3cc3930-2b4a-42df-8d65-c818696b2767" providerId="ADAL" clId="{AE622FE5-02F0-4091-9D01-D2C99F72333B}" dt="2024-10-04T19:35:55.884" v="377" actId="1036"/>
          <ac:spMkLst>
            <pc:docMk/>
            <pc:sldMk cId="3797256338" sldId="322"/>
            <ac:spMk id="20" creationId="{A7FB7BD8-49D8-8354-49AE-D82F97DC719C}"/>
          </ac:spMkLst>
        </pc:spChg>
        <pc:spChg chg="add del mod">
          <ac:chgData name="Jean-Philippe Arbic" userId="d3cc3930-2b4a-42df-8d65-c818696b2767" providerId="ADAL" clId="{AE622FE5-02F0-4091-9D01-D2C99F72333B}" dt="2024-10-04T19:38:28.697" v="430" actId="478"/>
          <ac:spMkLst>
            <pc:docMk/>
            <pc:sldMk cId="3797256338" sldId="322"/>
            <ac:spMk id="21" creationId="{569459E7-D716-A61B-1813-13C91CFEDD2B}"/>
          </ac:spMkLst>
        </pc:spChg>
        <pc:spChg chg="add mod ord">
          <ac:chgData name="Jean-Philippe Arbic" userId="d3cc3930-2b4a-42df-8d65-c818696b2767" providerId="ADAL" clId="{AE622FE5-02F0-4091-9D01-D2C99F72333B}" dt="2024-10-04T19:46:26.828" v="504" actId="1076"/>
          <ac:spMkLst>
            <pc:docMk/>
            <pc:sldMk cId="3797256338" sldId="322"/>
            <ac:spMk id="26" creationId="{EC17FE4C-5DA7-278F-0DA1-F1C502AA9ACE}"/>
          </ac:spMkLst>
        </pc:spChg>
        <pc:spChg chg="add mod">
          <ac:chgData name="Jean-Philippe Arbic" userId="d3cc3930-2b4a-42df-8d65-c818696b2767" providerId="ADAL" clId="{AE622FE5-02F0-4091-9D01-D2C99F72333B}" dt="2024-10-04T19:46:36.890" v="509" actId="1076"/>
          <ac:spMkLst>
            <pc:docMk/>
            <pc:sldMk cId="3797256338" sldId="322"/>
            <ac:spMk id="27" creationId="{0D0F0915-687E-A61A-B865-59B3AE0EAD44}"/>
          </ac:spMkLst>
        </pc:spChg>
        <pc:spChg chg="add mod">
          <ac:chgData name="Jean-Philippe Arbic" userId="d3cc3930-2b4a-42df-8d65-c818696b2767" providerId="ADAL" clId="{AE622FE5-02F0-4091-9D01-D2C99F72333B}" dt="2024-10-04T19:46:45.673" v="513" actId="1076"/>
          <ac:spMkLst>
            <pc:docMk/>
            <pc:sldMk cId="3797256338" sldId="322"/>
            <ac:spMk id="28" creationId="{4287E096-1603-E901-0E20-AE44684DFDA0}"/>
          </ac:spMkLst>
        </pc:spChg>
        <pc:grpChg chg="add mod">
          <ac:chgData name="Jean-Philippe Arbic" userId="d3cc3930-2b4a-42df-8d65-c818696b2767" providerId="ADAL" clId="{AE622FE5-02F0-4091-9D01-D2C99F72333B}" dt="2024-10-04T19:36:23.349" v="405" actId="1037"/>
          <ac:grpSpMkLst>
            <pc:docMk/>
            <pc:sldMk cId="3797256338" sldId="322"/>
            <ac:grpSpMk id="4" creationId="{67D6CFB0-6756-F033-13F5-FDB61F78D181}"/>
          </ac:grpSpMkLst>
        </pc:grpChg>
        <pc:grpChg chg="add mod">
          <ac:chgData name="Jean-Philippe Arbic" userId="d3cc3930-2b4a-42df-8d65-c818696b2767" providerId="ADAL" clId="{AE622FE5-02F0-4091-9D01-D2C99F72333B}" dt="2024-10-04T19:36:23.349" v="405" actId="1037"/>
          <ac:grpSpMkLst>
            <pc:docMk/>
            <pc:sldMk cId="3797256338" sldId="322"/>
            <ac:grpSpMk id="9" creationId="{359C8CCF-5208-680E-6E4F-250230FCFD88}"/>
          </ac:grpSpMkLst>
        </pc:grpChg>
        <pc:grpChg chg="add mod">
          <ac:chgData name="Jean-Philippe Arbic" userId="d3cc3930-2b4a-42df-8d65-c818696b2767" providerId="ADAL" clId="{AE622FE5-02F0-4091-9D01-D2C99F72333B}" dt="2024-10-04T19:36:23.349" v="405" actId="1037"/>
          <ac:grpSpMkLst>
            <pc:docMk/>
            <pc:sldMk cId="3797256338" sldId="322"/>
            <ac:grpSpMk id="16" creationId="{B5E02896-CB41-C314-ED90-70E552DEE5B3}"/>
          </ac:grpSpMkLst>
        </pc:grpChg>
        <pc:picChg chg="del mod">
          <ac:chgData name="Jean-Philippe Arbic" userId="d3cc3930-2b4a-42df-8d65-c818696b2767" providerId="ADAL" clId="{AE622FE5-02F0-4091-9D01-D2C99F72333B}" dt="2024-10-04T19:37:15.137" v="413" actId="478"/>
          <ac:picMkLst>
            <pc:docMk/>
            <pc:sldMk cId="3797256338" sldId="322"/>
            <ac:picMk id="8" creationId="{1193AFD7-2CD6-C2E0-A8A3-382C6F5B6F30}"/>
          </ac:picMkLst>
        </pc:picChg>
        <pc:picChg chg="mod">
          <ac:chgData name="Jean-Philippe Arbic" userId="d3cc3930-2b4a-42df-8d65-c818696b2767" providerId="ADAL" clId="{AE622FE5-02F0-4091-9D01-D2C99F72333B}" dt="2024-10-04T19:38:58.261" v="433" actId="1076"/>
          <ac:picMkLst>
            <pc:docMk/>
            <pc:sldMk cId="3797256338" sldId="322"/>
            <ac:picMk id="14" creationId="{D117B8A7-7292-3847-59F9-BA7F08BD9F9B}"/>
          </ac:picMkLst>
        </pc:picChg>
        <pc:picChg chg="del mod">
          <ac:chgData name="Jean-Philippe Arbic" userId="d3cc3930-2b4a-42df-8d65-c818696b2767" providerId="ADAL" clId="{AE622FE5-02F0-4091-9D01-D2C99F72333B}" dt="2024-10-04T19:37:21.758" v="415" actId="478"/>
          <ac:picMkLst>
            <pc:docMk/>
            <pc:sldMk cId="3797256338" sldId="322"/>
            <ac:picMk id="15" creationId="{60AD5D33-C6EB-A9DE-3E9D-ABD5ADC654EC}"/>
          </ac:picMkLst>
        </pc:picChg>
        <pc:picChg chg="del mod">
          <ac:chgData name="Jean-Philippe Arbic" userId="d3cc3930-2b4a-42df-8d65-c818696b2767" providerId="ADAL" clId="{AE622FE5-02F0-4091-9D01-D2C99F72333B}" dt="2024-10-04T19:37:24.714" v="417" actId="478"/>
          <ac:picMkLst>
            <pc:docMk/>
            <pc:sldMk cId="3797256338" sldId="322"/>
            <ac:picMk id="19" creationId="{20B48124-27A9-1392-32AA-58131EFBFABF}"/>
          </ac:picMkLst>
        </pc:picChg>
        <pc:picChg chg="add mod ord">
          <ac:chgData name="Jean-Philippe Arbic" userId="d3cc3930-2b4a-42df-8d65-c818696b2767" providerId="ADAL" clId="{AE622FE5-02F0-4091-9D01-D2C99F72333B}" dt="2024-10-04T19:46:20.627" v="502" actId="166"/>
          <ac:picMkLst>
            <pc:docMk/>
            <pc:sldMk cId="3797256338" sldId="322"/>
            <ac:picMk id="23" creationId="{364ADAB7-0EAC-F855-4CA3-0C33AD0B9E12}"/>
          </ac:picMkLst>
        </pc:picChg>
        <pc:picChg chg="add mod ord">
          <ac:chgData name="Jean-Philippe Arbic" userId="d3cc3930-2b4a-42df-8d65-c818696b2767" providerId="ADAL" clId="{AE622FE5-02F0-4091-9D01-D2C99F72333B}" dt="2024-10-04T19:46:31.497" v="507" actId="166"/>
          <ac:picMkLst>
            <pc:docMk/>
            <pc:sldMk cId="3797256338" sldId="322"/>
            <ac:picMk id="24" creationId="{42B57AFD-31B6-4C08-DEA1-F5DBA00B162D}"/>
          </ac:picMkLst>
        </pc:picChg>
        <pc:picChg chg="add mod ord">
          <ac:chgData name="Jean-Philippe Arbic" userId="d3cc3930-2b4a-42df-8d65-c818696b2767" providerId="ADAL" clId="{AE622FE5-02F0-4091-9D01-D2C99F72333B}" dt="2024-10-04T19:46:42.501" v="512" actId="166"/>
          <ac:picMkLst>
            <pc:docMk/>
            <pc:sldMk cId="3797256338" sldId="322"/>
            <ac:picMk id="25" creationId="{47FADD0B-A76D-68FE-F6B7-AD07CA6892B1}"/>
          </ac:picMkLst>
        </pc:picChg>
      </pc:sldChg>
      <pc:sldChg chg="addSp delSp modSp add mod">
        <pc:chgData name="Jean-Philippe Arbic" userId="d3cc3930-2b4a-42df-8d65-c818696b2767" providerId="ADAL" clId="{AE622FE5-02F0-4091-9D01-D2C99F72333B}" dt="2024-10-04T19:45:23.710" v="497" actId="1036"/>
        <pc:sldMkLst>
          <pc:docMk/>
          <pc:sldMk cId="3872636944" sldId="323"/>
        </pc:sldMkLst>
        <pc:spChg chg="mod topLvl">
          <ac:chgData name="Jean-Philippe Arbic" userId="d3cc3930-2b4a-42df-8d65-c818696b2767" providerId="ADAL" clId="{AE622FE5-02F0-4091-9D01-D2C99F72333B}" dt="2024-10-04T19:42:39.880" v="481" actId="165"/>
          <ac:spMkLst>
            <pc:docMk/>
            <pc:sldMk cId="3872636944" sldId="323"/>
            <ac:spMk id="5" creationId="{ACEC1574-5CC2-8517-F8D1-43E90B1514FD}"/>
          </ac:spMkLst>
        </pc:spChg>
        <pc:spChg chg="del">
          <ac:chgData name="Jean-Philippe Arbic" userId="d3cc3930-2b4a-42df-8d65-c818696b2767" providerId="ADAL" clId="{AE622FE5-02F0-4091-9D01-D2C99F72333B}" dt="2024-10-04T19:41:00.232" v="452" actId="478"/>
          <ac:spMkLst>
            <pc:docMk/>
            <pc:sldMk cId="3872636944" sldId="323"/>
            <ac:spMk id="6" creationId="{01FC6FC5-F8C2-CA0E-461B-22AA58FF96F0}"/>
          </ac:spMkLst>
        </pc:spChg>
        <pc:spChg chg="del">
          <ac:chgData name="Jean-Philippe Arbic" userId="d3cc3930-2b4a-42df-8d65-c818696b2767" providerId="ADAL" clId="{AE622FE5-02F0-4091-9D01-D2C99F72333B}" dt="2024-10-04T19:41:00.232" v="452" actId="478"/>
          <ac:spMkLst>
            <pc:docMk/>
            <pc:sldMk cId="3872636944" sldId="323"/>
            <ac:spMk id="8" creationId="{5503EFF9-5B21-E0A3-8126-14164E618433}"/>
          </ac:spMkLst>
        </pc:spChg>
        <pc:spChg chg="mod topLvl">
          <ac:chgData name="Jean-Philippe Arbic" userId="d3cc3930-2b4a-42df-8d65-c818696b2767" providerId="ADAL" clId="{AE622FE5-02F0-4091-9D01-D2C99F72333B}" dt="2024-10-04T19:42:51.226" v="483" actId="12788"/>
          <ac:spMkLst>
            <pc:docMk/>
            <pc:sldMk cId="3872636944" sldId="323"/>
            <ac:spMk id="9" creationId="{006C3026-61D6-4A3F-8502-0865BA123F79}"/>
          </ac:spMkLst>
        </pc:spChg>
        <pc:spChg chg="del">
          <ac:chgData name="Jean-Philippe Arbic" userId="d3cc3930-2b4a-42df-8d65-c818696b2767" providerId="ADAL" clId="{AE622FE5-02F0-4091-9D01-D2C99F72333B}" dt="2024-10-04T19:41:00.232" v="452" actId="478"/>
          <ac:spMkLst>
            <pc:docMk/>
            <pc:sldMk cId="3872636944" sldId="323"/>
            <ac:spMk id="10" creationId="{1961A5ED-A25D-4153-AF42-AEC4740F7639}"/>
          </ac:spMkLst>
        </pc:spChg>
        <pc:spChg chg="mod topLvl">
          <ac:chgData name="Jean-Philippe Arbic" userId="d3cc3930-2b4a-42df-8d65-c818696b2767" providerId="ADAL" clId="{AE622FE5-02F0-4091-9D01-D2C99F72333B}" dt="2024-10-04T19:42:39.880" v="481" actId="165"/>
          <ac:spMkLst>
            <pc:docMk/>
            <pc:sldMk cId="3872636944" sldId="323"/>
            <ac:spMk id="11" creationId="{5E1953E8-9250-0C88-C1FA-B98193ECCCB7}"/>
          </ac:spMkLst>
        </pc:spChg>
        <pc:spChg chg="mod topLvl">
          <ac:chgData name="Jean-Philippe Arbic" userId="d3cc3930-2b4a-42df-8d65-c818696b2767" providerId="ADAL" clId="{AE622FE5-02F0-4091-9D01-D2C99F72333B}" dt="2024-10-04T19:42:35.637" v="480" actId="165"/>
          <ac:spMkLst>
            <pc:docMk/>
            <pc:sldMk cId="3872636944" sldId="323"/>
            <ac:spMk id="15" creationId="{C3E7C8F1-4749-C92E-2255-CC926F1CF546}"/>
          </ac:spMkLst>
        </pc:spChg>
        <pc:spChg chg="mod topLvl">
          <ac:chgData name="Jean-Philippe Arbic" userId="d3cc3930-2b4a-42df-8d65-c818696b2767" providerId="ADAL" clId="{AE622FE5-02F0-4091-9D01-D2C99F72333B}" dt="2024-10-04T19:45:17.833" v="495" actId="12788"/>
          <ac:spMkLst>
            <pc:docMk/>
            <pc:sldMk cId="3872636944" sldId="323"/>
            <ac:spMk id="16" creationId="{BF7752C8-31F7-0DAC-E1E2-BC89E3DFAE49}"/>
          </ac:spMkLst>
        </pc:spChg>
        <pc:spChg chg="mod topLvl">
          <ac:chgData name="Jean-Philippe Arbic" userId="d3cc3930-2b4a-42df-8d65-c818696b2767" providerId="ADAL" clId="{AE622FE5-02F0-4091-9D01-D2C99F72333B}" dt="2024-10-04T19:42:35.637" v="480" actId="165"/>
          <ac:spMkLst>
            <pc:docMk/>
            <pc:sldMk cId="3872636944" sldId="323"/>
            <ac:spMk id="17" creationId="{16291958-5065-4A46-A869-22C7C8C28769}"/>
          </ac:spMkLst>
        </pc:spChg>
        <pc:spChg chg="mod topLvl">
          <ac:chgData name="Jean-Philippe Arbic" userId="d3cc3930-2b4a-42df-8d65-c818696b2767" providerId="ADAL" clId="{AE622FE5-02F0-4091-9D01-D2C99F72333B}" dt="2024-10-04T19:42:43.422" v="482" actId="165"/>
          <ac:spMkLst>
            <pc:docMk/>
            <pc:sldMk cId="3872636944" sldId="323"/>
            <ac:spMk id="20" creationId="{26EA445E-DAFF-3D1F-5568-2AA86DC673C1}"/>
          </ac:spMkLst>
        </pc:spChg>
        <pc:spChg chg="add del mod topLvl">
          <ac:chgData name="Jean-Philippe Arbic" userId="d3cc3930-2b4a-42df-8d65-c818696b2767" providerId="ADAL" clId="{AE622FE5-02F0-4091-9D01-D2C99F72333B}" dt="2024-10-04T19:42:51.226" v="483" actId="12788"/>
          <ac:spMkLst>
            <pc:docMk/>
            <pc:sldMk cId="3872636944" sldId="323"/>
            <ac:spMk id="21" creationId="{F6E777FC-BA54-C2AB-B166-0F06A1246673}"/>
          </ac:spMkLst>
        </pc:spChg>
        <pc:spChg chg="mod topLvl">
          <ac:chgData name="Jean-Philippe Arbic" userId="d3cc3930-2b4a-42df-8d65-c818696b2767" providerId="ADAL" clId="{AE622FE5-02F0-4091-9D01-D2C99F72333B}" dt="2024-10-04T19:42:43.422" v="482" actId="165"/>
          <ac:spMkLst>
            <pc:docMk/>
            <pc:sldMk cId="3872636944" sldId="323"/>
            <ac:spMk id="23" creationId="{3BF239C4-0D3C-AA1F-C738-D4139605226B}"/>
          </ac:spMkLst>
        </pc:spChg>
        <pc:grpChg chg="add del mod">
          <ac:chgData name="Jean-Philippe Arbic" userId="d3cc3930-2b4a-42df-8d65-c818696b2767" providerId="ADAL" clId="{AE622FE5-02F0-4091-9D01-D2C99F72333B}" dt="2024-10-04T19:42:39.880" v="481" actId="165"/>
          <ac:grpSpMkLst>
            <pc:docMk/>
            <pc:sldMk cId="3872636944" sldId="323"/>
            <ac:grpSpMk id="4" creationId="{B705311E-F11D-2B02-27C7-8B4B4D347DB5}"/>
          </ac:grpSpMkLst>
        </pc:grpChg>
        <pc:grpChg chg="add del mod">
          <ac:chgData name="Jean-Philippe Arbic" userId="d3cc3930-2b4a-42df-8d65-c818696b2767" providerId="ADAL" clId="{AE622FE5-02F0-4091-9D01-D2C99F72333B}" dt="2024-10-04T19:42:35.637" v="480" actId="165"/>
          <ac:grpSpMkLst>
            <pc:docMk/>
            <pc:sldMk cId="3872636944" sldId="323"/>
            <ac:grpSpMk id="13" creationId="{B3930A65-954F-280B-74C3-4F0C2233797B}"/>
          </ac:grpSpMkLst>
        </pc:grpChg>
        <pc:grpChg chg="add del mod">
          <ac:chgData name="Jean-Philippe Arbic" userId="d3cc3930-2b4a-42df-8d65-c818696b2767" providerId="ADAL" clId="{AE622FE5-02F0-4091-9D01-D2C99F72333B}" dt="2024-10-04T19:42:43.422" v="482" actId="165"/>
          <ac:grpSpMkLst>
            <pc:docMk/>
            <pc:sldMk cId="3872636944" sldId="323"/>
            <ac:grpSpMk id="19" creationId="{876CF2D2-06AC-19EE-D1AA-3B8136DE2EFA}"/>
          </ac:grpSpMkLst>
        </pc:grpChg>
        <pc:picChg chg="del mod">
          <ac:chgData name="Jean-Philippe Arbic" userId="d3cc3930-2b4a-42df-8d65-c818696b2767" providerId="ADAL" clId="{AE622FE5-02F0-4091-9D01-D2C99F72333B}" dt="2024-10-04T19:41:30.501" v="464" actId="478"/>
          <ac:picMkLst>
            <pc:docMk/>
            <pc:sldMk cId="3872636944" sldId="323"/>
            <ac:picMk id="12" creationId="{04077B0C-26FD-5094-193A-23357963B568}"/>
          </ac:picMkLst>
        </pc:picChg>
        <pc:picChg chg="del mod">
          <ac:chgData name="Jean-Philippe Arbic" userId="d3cc3930-2b4a-42df-8d65-c818696b2767" providerId="ADAL" clId="{AE622FE5-02F0-4091-9D01-D2C99F72333B}" dt="2024-10-04T19:41:34.534" v="465" actId="478"/>
          <ac:picMkLst>
            <pc:docMk/>
            <pc:sldMk cId="3872636944" sldId="323"/>
            <ac:picMk id="18" creationId="{08343953-542C-A2C7-A975-2AAA4CF2ED03}"/>
          </ac:picMkLst>
        </pc:picChg>
        <pc:picChg chg="del mod">
          <ac:chgData name="Jean-Philippe Arbic" userId="d3cc3930-2b4a-42df-8d65-c818696b2767" providerId="ADAL" clId="{AE622FE5-02F0-4091-9D01-D2C99F72333B}" dt="2024-10-04T19:41:41.557" v="468" actId="478"/>
          <ac:picMkLst>
            <pc:docMk/>
            <pc:sldMk cId="3872636944" sldId="323"/>
            <ac:picMk id="22" creationId="{30E5AF19-0D5D-B240-C2D1-1138A70D9B88}"/>
          </ac:picMkLst>
        </pc:picChg>
        <pc:picChg chg="add mod">
          <ac:chgData name="Jean-Philippe Arbic" userId="d3cc3930-2b4a-42df-8d65-c818696b2767" providerId="ADAL" clId="{AE622FE5-02F0-4091-9D01-D2C99F72333B}" dt="2024-10-04T19:45:21.353" v="496" actId="1036"/>
          <ac:picMkLst>
            <pc:docMk/>
            <pc:sldMk cId="3872636944" sldId="323"/>
            <ac:picMk id="25" creationId="{4941A5BD-4AAC-E66D-A34E-87338E174FBF}"/>
          </ac:picMkLst>
        </pc:picChg>
        <pc:picChg chg="add mod">
          <ac:chgData name="Jean-Philippe Arbic" userId="d3cc3930-2b4a-42df-8d65-c818696b2767" providerId="ADAL" clId="{AE622FE5-02F0-4091-9D01-D2C99F72333B}" dt="2024-10-04T19:45:23.710" v="497" actId="1036"/>
          <ac:picMkLst>
            <pc:docMk/>
            <pc:sldMk cId="3872636944" sldId="323"/>
            <ac:picMk id="27" creationId="{BFA52CB7-864E-7E44-D2DD-A043735F3BF9}"/>
          </ac:picMkLst>
        </pc:picChg>
        <pc:picChg chg="add mod">
          <ac:chgData name="Jean-Philippe Arbic" userId="d3cc3930-2b4a-42df-8d65-c818696b2767" providerId="ADAL" clId="{AE622FE5-02F0-4091-9D01-D2C99F72333B}" dt="2024-10-04T19:45:17.833" v="495" actId="12788"/>
          <ac:picMkLst>
            <pc:docMk/>
            <pc:sldMk cId="3872636944" sldId="323"/>
            <ac:picMk id="29" creationId="{963E3329-8B55-9B6F-8D57-F0A23FBF7E64}"/>
          </ac:picMkLst>
        </pc:picChg>
      </pc:sldChg>
      <pc:sldMasterChg chg="delSldLayout">
        <pc:chgData name="Jean-Philippe Arbic" userId="d3cc3930-2b4a-42df-8d65-c818696b2767" providerId="ADAL" clId="{AE622FE5-02F0-4091-9D01-D2C99F72333B}" dt="2024-10-01T16:54:08.929" v="0" actId="47"/>
        <pc:sldMasterMkLst>
          <pc:docMk/>
          <pc:sldMasterMk cId="0" sldId="2147483659"/>
        </pc:sldMasterMkLst>
        <pc:sldLayoutChg chg="del">
          <pc:chgData name="Jean-Philippe Arbic" userId="d3cc3930-2b4a-42df-8d65-c818696b2767" providerId="ADAL" clId="{AE622FE5-02F0-4091-9D01-D2C99F72333B}" dt="2024-10-01T16:54:08.929" v="0" actId="47"/>
          <pc:sldLayoutMkLst>
            <pc:docMk/>
            <pc:sldMasterMk cId="0" sldId="2147483659"/>
            <pc:sldLayoutMk cId="964989974" sldId="2147483676"/>
          </pc:sldLayoutMkLst>
        </pc:sldLayoutChg>
        <pc:sldLayoutChg chg="del">
          <pc:chgData name="Jean-Philippe Arbic" userId="d3cc3930-2b4a-42df-8d65-c818696b2767" providerId="ADAL" clId="{AE622FE5-02F0-4091-9D01-D2C99F72333B}" dt="2024-10-01T16:54:08.929" v="0" actId="47"/>
          <pc:sldLayoutMkLst>
            <pc:docMk/>
            <pc:sldMasterMk cId="0" sldId="2147483659"/>
            <pc:sldLayoutMk cId="789990874" sldId="2147483677"/>
          </pc:sldLayoutMkLst>
        </pc:sldLayoutChg>
      </pc:sldMasterChg>
    </pc:docChg>
  </pc:docChgLst>
  <pc:docChgLst>
    <pc:chgData name="Jean-Philippe Arbic" userId="d3cc3930-2b4a-42df-8d65-c818696b2767" providerId="ADAL" clId="{06EAF678-918A-4026-94C3-432B89453166}"/>
    <pc:docChg chg="undo redo custSel addSld delSld modSld sldOrd">
      <pc:chgData name="Jean-Philippe Arbic" userId="d3cc3930-2b4a-42df-8d65-c818696b2767" providerId="ADAL" clId="{06EAF678-918A-4026-94C3-432B89453166}" dt="2024-10-01T16:40:22.364" v="23242" actId="313"/>
      <pc:docMkLst>
        <pc:docMk/>
      </pc:docMkLst>
      <pc:sldChg chg="mod ord modShow">
        <pc:chgData name="Jean-Philippe Arbic" userId="d3cc3930-2b4a-42df-8d65-c818696b2767" providerId="ADAL" clId="{06EAF678-918A-4026-94C3-432B89453166}" dt="2024-09-13T20:14:42.115" v="44"/>
        <pc:sldMkLst>
          <pc:docMk/>
          <pc:sldMk cId="3664686379" sldId="289"/>
        </pc:sldMkLst>
      </pc:sldChg>
      <pc:sldChg chg="mod modShow">
        <pc:chgData name="Jean-Philippe Arbic" userId="d3cc3930-2b4a-42df-8d65-c818696b2767" providerId="ADAL" clId="{06EAF678-918A-4026-94C3-432B89453166}" dt="2024-09-13T20:12:52.516" v="6" actId="729"/>
        <pc:sldMkLst>
          <pc:docMk/>
          <pc:sldMk cId="1008667600" sldId="290"/>
        </pc:sldMkLst>
      </pc:sldChg>
      <pc:sldChg chg="mod modShow">
        <pc:chgData name="Jean-Philippe Arbic" userId="d3cc3930-2b4a-42df-8d65-c818696b2767" providerId="ADAL" clId="{06EAF678-918A-4026-94C3-432B89453166}" dt="2024-09-13T20:12:52.516" v="6" actId="729"/>
        <pc:sldMkLst>
          <pc:docMk/>
          <pc:sldMk cId="667086852" sldId="291"/>
        </pc:sldMkLst>
      </pc:sldChg>
      <pc:sldChg chg="mod modShow">
        <pc:chgData name="Jean-Philippe Arbic" userId="d3cc3930-2b4a-42df-8d65-c818696b2767" providerId="ADAL" clId="{06EAF678-918A-4026-94C3-432B89453166}" dt="2024-09-13T20:12:52.516" v="6" actId="729"/>
        <pc:sldMkLst>
          <pc:docMk/>
          <pc:sldMk cId="3225487732" sldId="292"/>
        </pc:sldMkLst>
      </pc:sldChg>
      <pc:sldChg chg="mod modShow">
        <pc:chgData name="Jean-Philippe Arbic" userId="d3cc3930-2b4a-42df-8d65-c818696b2767" providerId="ADAL" clId="{06EAF678-918A-4026-94C3-432B89453166}" dt="2024-09-13T20:12:52.516" v="6" actId="729"/>
        <pc:sldMkLst>
          <pc:docMk/>
          <pc:sldMk cId="2216331183" sldId="293"/>
        </pc:sldMkLst>
      </pc:sldChg>
      <pc:sldChg chg="mod modShow">
        <pc:chgData name="Jean-Philippe Arbic" userId="d3cc3930-2b4a-42df-8d65-c818696b2767" providerId="ADAL" clId="{06EAF678-918A-4026-94C3-432B89453166}" dt="2024-09-13T20:12:52.516" v="6" actId="729"/>
        <pc:sldMkLst>
          <pc:docMk/>
          <pc:sldMk cId="4051063915" sldId="294"/>
        </pc:sldMkLst>
      </pc:sldChg>
      <pc:sldChg chg="mod modShow">
        <pc:chgData name="Jean-Philippe Arbic" userId="d3cc3930-2b4a-42df-8d65-c818696b2767" providerId="ADAL" clId="{06EAF678-918A-4026-94C3-432B89453166}" dt="2024-09-13T20:12:52.516" v="6" actId="729"/>
        <pc:sldMkLst>
          <pc:docMk/>
          <pc:sldMk cId="1585828297" sldId="295"/>
        </pc:sldMkLst>
      </pc:sldChg>
      <pc:sldChg chg="mod modShow">
        <pc:chgData name="Jean-Philippe Arbic" userId="d3cc3930-2b4a-42df-8d65-c818696b2767" providerId="ADAL" clId="{06EAF678-918A-4026-94C3-432B89453166}" dt="2024-09-13T20:12:52.516" v="6" actId="729"/>
        <pc:sldMkLst>
          <pc:docMk/>
          <pc:sldMk cId="2034747619" sldId="296"/>
        </pc:sldMkLst>
      </pc:sldChg>
      <pc:sldChg chg="mod modShow">
        <pc:chgData name="Jean-Philippe Arbic" userId="d3cc3930-2b4a-42df-8d65-c818696b2767" providerId="ADAL" clId="{06EAF678-918A-4026-94C3-432B89453166}" dt="2024-09-13T20:12:52.516" v="6" actId="729"/>
        <pc:sldMkLst>
          <pc:docMk/>
          <pc:sldMk cId="617436720" sldId="297"/>
        </pc:sldMkLst>
      </pc:sldChg>
      <pc:sldChg chg="mod modShow">
        <pc:chgData name="Jean-Philippe Arbic" userId="d3cc3930-2b4a-42df-8d65-c818696b2767" providerId="ADAL" clId="{06EAF678-918A-4026-94C3-432B89453166}" dt="2024-09-13T20:12:52.516" v="6" actId="729"/>
        <pc:sldMkLst>
          <pc:docMk/>
          <pc:sldMk cId="2710883219" sldId="298"/>
        </pc:sldMkLst>
      </pc:sldChg>
      <pc:sldChg chg="mod modShow">
        <pc:chgData name="Jean-Philippe Arbic" userId="d3cc3930-2b4a-42df-8d65-c818696b2767" providerId="ADAL" clId="{06EAF678-918A-4026-94C3-432B89453166}" dt="2024-09-13T20:12:52.516" v="6" actId="729"/>
        <pc:sldMkLst>
          <pc:docMk/>
          <pc:sldMk cId="1606821077" sldId="299"/>
        </pc:sldMkLst>
      </pc:sldChg>
      <pc:sldChg chg="mod modShow">
        <pc:chgData name="Jean-Philippe Arbic" userId="d3cc3930-2b4a-42df-8d65-c818696b2767" providerId="ADAL" clId="{06EAF678-918A-4026-94C3-432B89453166}" dt="2024-09-13T20:12:52.516" v="6" actId="729"/>
        <pc:sldMkLst>
          <pc:docMk/>
          <pc:sldMk cId="794591785" sldId="300"/>
        </pc:sldMkLst>
      </pc:sldChg>
      <pc:sldChg chg="mod modShow">
        <pc:chgData name="Jean-Philippe Arbic" userId="d3cc3930-2b4a-42df-8d65-c818696b2767" providerId="ADAL" clId="{06EAF678-918A-4026-94C3-432B89453166}" dt="2024-09-13T20:12:52.516" v="6" actId="729"/>
        <pc:sldMkLst>
          <pc:docMk/>
          <pc:sldMk cId="3063159263" sldId="301"/>
        </pc:sldMkLst>
      </pc:sldChg>
      <pc:sldChg chg="addSp modSp add mod ord modShow">
        <pc:chgData name="Jean-Philippe Arbic" userId="d3cc3930-2b4a-42df-8d65-c818696b2767" providerId="ADAL" clId="{06EAF678-918A-4026-94C3-432B89453166}" dt="2024-09-18T13:13:49.624" v="4997" actId="207"/>
        <pc:sldMkLst>
          <pc:docMk/>
          <pc:sldMk cId="2579482282" sldId="302"/>
        </pc:sldMkLst>
        <pc:spChg chg="mod">
          <ac:chgData name="Jean-Philippe Arbic" userId="d3cc3930-2b4a-42df-8d65-c818696b2767" providerId="ADAL" clId="{06EAF678-918A-4026-94C3-432B89453166}" dt="2024-09-18T13:13:42.553" v="4996" actId="207"/>
          <ac:spMkLst>
            <pc:docMk/>
            <pc:sldMk cId="2579482282" sldId="302"/>
            <ac:spMk id="9" creationId="{00000000-0000-0000-0000-000000000000}"/>
          </ac:spMkLst>
        </pc:spChg>
        <pc:spChg chg="mod">
          <ac:chgData name="Jean-Philippe Arbic" userId="d3cc3930-2b4a-42df-8d65-c818696b2767" providerId="ADAL" clId="{06EAF678-918A-4026-94C3-432B89453166}" dt="2024-09-18T13:13:49.624" v="4997" actId="207"/>
          <ac:spMkLst>
            <pc:docMk/>
            <pc:sldMk cId="2579482282" sldId="302"/>
            <ac:spMk id="10" creationId="{00000000-0000-0000-0000-000000000000}"/>
          </ac:spMkLst>
        </pc:spChg>
        <pc:picChg chg="add mod">
          <ac:chgData name="Jean-Philippe Arbic" userId="d3cc3930-2b4a-42df-8d65-c818696b2767" providerId="ADAL" clId="{06EAF678-918A-4026-94C3-432B89453166}" dt="2024-09-18T13:13:24.309" v="4993" actId="1076"/>
          <ac:picMkLst>
            <pc:docMk/>
            <pc:sldMk cId="2579482282" sldId="302"/>
            <ac:picMk id="4" creationId="{F476EC8A-4122-AC34-657D-C4B05A57E031}"/>
          </ac:picMkLst>
        </pc:picChg>
      </pc:sldChg>
      <pc:sldChg chg="addSp delSp modSp add mod ord modNotesTx">
        <pc:chgData name="Jean-Philippe Arbic" userId="d3cc3930-2b4a-42df-8d65-c818696b2767" providerId="ADAL" clId="{06EAF678-918A-4026-94C3-432B89453166}" dt="2024-10-01T01:01:52.254" v="13822" actId="255"/>
        <pc:sldMkLst>
          <pc:docMk/>
          <pc:sldMk cId="2214059866" sldId="303"/>
        </pc:sldMkLst>
        <pc:spChg chg="mod">
          <ac:chgData name="Jean-Philippe Arbic" userId="d3cc3930-2b4a-42df-8d65-c818696b2767" providerId="ADAL" clId="{06EAF678-918A-4026-94C3-432B89453166}" dt="2024-10-01T00:52:36.683" v="12788" actId="20577"/>
          <ac:spMkLst>
            <pc:docMk/>
            <pc:sldMk cId="2214059866" sldId="303"/>
            <ac:spMk id="2" creationId="{00000000-0000-0000-0000-000000000000}"/>
          </ac:spMkLst>
        </pc:spChg>
        <pc:spChg chg="del mod">
          <ac:chgData name="Jean-Philippe Arbic" userId="d3cc3930-2b4a-42df-8d65-c818696b2767" providerId="ADAL" clId="{06EAF678-918A-4026-94C3-432B89453166}" dt="2024-09-17T19:46:13.075" v="999" actId="478"/>
          <ac:spMkLst>
            <pc:docMk/>
            <pc:sldMk cId="2214059866" sldId="303"/>
            <ac:spMk id="4" creationId="{00000000-0000-0000-0000-000000000000}"/>
          </ac:spMkLst>
        </pc:spChg>
        <pc:spChg chg="add del mod">
          <ac:chgData name="Jean-Philippe Arbic" userId="d3cc3930-2b4a-42df-8d65-c818696b2767" providerId="ADAL" clId="{06EAF678-918A-4026-94C3-432B89453166}" dt="2024-10-01T00:52:47.527" v="12789" actId="478"/>
          <ac:spMkLst>
            <pc:docMk/>
            <pc:sldMk cId="2214059866" sldId="303"/>
            <ac:spMk id="4" creationId="{0D98101F-D768-A26A-D324-64310937DA1E}"/>
          </ac:spMkLst>
        </pc:spChg>
        <pc:spChg chg="add del mod">
          <ac:chgData name="Jean-Philippe Arbic" userId="d3cc3930-2b4a-42df-8d65-c818696b2767" providerId="ADAL" clId="{06EAF678-918A-4026-94C3-432B89453166}" dt="2024-09-17T19:46:37.632" v="1005" actId="478"/>
          <ac:spMkLst>
            <pc:docMk/>
            <pc:sldMk cId="2214059866" sldId="303"/>
            <ac:spMk id="5" creationId="{724A5936-5248-48B8-6C51-378900A0E203}"/>
          </ac:spMkLst>
        </pc:spChg>
        <pc:spChg chg="add del mod">
          <ac:chgData name="Jean-Philippe Arbic" userId="d3cc3930-2b4a-42df-8d65-c818696b2767" providerId="ADAL" clId="{06EAF678-918A-4026-94C3-432B89453166}" dt="2024-09-30T12:16:51.860" v="10634" actId="478"/>
          <ac:spMkLst>
            <pc:docMk/>
            <pc:sldMk cId="2214059866" sldId="303"/>
            <ac:spMk id="6" creationId="{26FC92DC-6BDF-570C-712B-308DC20D80D7}"/>
          </ac:spMkLst>
        </pc:spChg>
        <pc:spChg chg="add del mod">
          <ac:chgData name="Jean-Philippe Arbic" userId="d3cc3930-2b4a-42df-8d65-c818696b2767" providerId="ADAL" clId="{06EAF678-918A-4026-94C3-432B89453166}" dt="2024-09-17T19:46:24.640" v="1000" actId="478"/>
          <ac:spMkLst>
            <pc:docMk/>
            <pc:sldMk cId="2214059866" sldId="303"/>
            <ac:spMk id="8" creationId="{57AC912A-44C6-C70F-6A29-F1E32A9F2421}"/>
          </ac:spMkLst>
        </pc:spChg>
        <pc:spChg chg="add del mod">
          <ac:chgData name="Jean-Philippe Arbic" userId="d3cc3930-2b4a-42df-8d65-c818696b2767" providerId="ADAL" clId="{06EAF678-918A-4026-94C3-432B89453166}" dt="2024-10-01T00:57:02.505" v="13537" actId="478"/>
          <ac:spMkLst>
            <pc:docMk/>
            <pc:sldMk cId="2214059866" sldId="303"/>
            <ac:spMk id="10" creationId="{042BE19B-A51E-7428-A0D0-AC95E840EE9B}"/>
          </ac:spMkLst>
        </pc:spChg>
        <pc:spChg chg="add mod">
          <ac:chgData name="Jean-Philippe Arbic" userId="d3cc3930-2b4a-42df-8d65-c818696b2767" providerId="ADAL" clId="{06EAF678-918A-4026-94C3-432B89453166}" dt="2024-10-01T01:01:52.254" v="13822" actId="255"/>
          <ac:spMkLst>
            <pc:docMk/>
            <pc:sldMk cId="2214059866" sldId="303"/>
            <ac:spMk id="11" creationId="{42683CCE-0C2F-3B8E-2FF9-C299C4111225}"/>
          </ac:spMkLst>
        </pc:spChg>
        <pc:picChg chg="add del mod">
          <ac:chgData name="Jean-Philippe Arbic" userId="d3cc3930-2b4a-42df-8d65-c818696b2767" providerId="ADAL" clId="{06EAF678-918A-4026-94C3-432B89453166}" dt="2024-10-01T00:58:34.003" v="13542" actId="478"/>
          <ac:picMkLst>
            <pc:docMk/>
            <pc:sldMk cId="2214059866" sldId="303"/>
            <ac:picMk id="7" creationId="{AF25CD15-9BC8-DC06-7FB7-167A76402DDC}"/>
          </ac:picMkLst>
        </pc:picChg>
        <pc:picChg chg="add del mod">
          <ac:chgData name="Jean-Philippe Arbic" userId="d3cc3930-2b4a-42df-8d65-c818696b2767" providerId="ADAL" clId="{06EAF678-918A-4026-94C3-432B89453166}" dt="2024-10-01T00:57:48.139" v="13538" actId="478"/>
          <ac:picMkLst>
            <pc:docMk/>
            <pc:sldMk cId="2214059866" sldId="303"/>
            <ac:picMk id="9" creationId="{2929FF58-9388-5E2F-0E62-10F6455DDCD8}"/>
          </ac:picMkLst>
        </pc:picChg>
        <pc:picChg chg="add del mod">
          <ac:chgData name="Jean-Philippe Arbic" userId="d3cc3930-2b4a-42df-8d65-c818696b2767" providerId="ADAL" clId="{06EAF678-918A-4026-94C3-432B89453166}" dt="2024-10-01T00:59:05.539" v="13545" actId="478"/>
          <ac:picMkLst>
            <pc:docMk/>
            <pc:sldMk cId="2214059866" sldId="303"/>
            <ac:picMk id="12" creationId="{73F46698-11A4-2971-6EFE-E4F8B4FAAF08}"/>
          </ac:picMkLst>
        </pc:picChg>
        <pc:picChg chg="add mod">
          <ac:chgData name="Jean-Philippe Arbic" userId="d3cc3930-2b4a-42df-8d65-c818696b2767" providerId="ADAL" clId="{06EAF678-918A-4026-94C3-432B89453166}" dt="2024-10-01T00:59:13.004" v="13547" actId="1076"/>
          <ac:picMkLst>
            <pc:docMk/>
            <pc:sldMk cId="2214059866" sldId="303"/>
            <ac:picMk id="14" creationId="{D117B8A7-7292-3847-59F9-BA7F08BD9F9B}"/>
          </ac:picMkLst>
        </pc:picChg>
      </pc:sldChg>
      <pc:sldChg chg="addSp delSp modSp add mod ord modNotesTx">
        <pc:chgData name="Jean-Philippe Arbic" userId="d3cc3930-2b4a-42df-8d65-c818696b2767" providerId="ADAL" clId="{06EAF678-918A-4026-94C3-432B89453166}" dt="2024-10-01T15:25:12.971" v="17520" actId="20577"/>
        <pc:sldMkLst>
          <pc:docMk/>
          <pc:sldMk cId="3243589460" sldId="304"/>
        </pc:sldMkLst>
        <pc:spChg chg="mod">
          <ac:chgData name="Jean-Philippe Arbic" userId="d3cc3930-2b4a-42df-8d65-c818696b2767" providerId="ADAL" clId="{06EAF678-918A-4026-94C3-432B89453166}" dt="2024-09-17T19:11:03.453" v="281" actId="20577"/>
          <ac:spMkLst>
            <pc:docMk/>
            <pc:sldMk cId="3243589460" sldId="304"/>
            <ac:spMk id="2" creationId="{00000000-0000-0000-0000-000000000000}"/>
          </ac:spMkLst>
        </pc:spChg>
        <pc:spChg chg="del mod">
          <ac:chgData name="Jean-Philippe Arbic" userId="d3cc3930-2b4a-42df-8d65-c818696b2767" providerId="ADAL" clId="{06EAF678-918A-4026-94C3-432B89453166}" dt="2024-09-17T19:34:42.367" v="617" actId="478"/>
          <ac:spMkLst>
            <pc:docMk/>
            <pc:sldMk cId="3243589460" sldId="304"/>
            <ac:spMk id="4" creationId="{00000000-0000-0000-0000-000000000000}"/>
          </ac:spMkLst>
        </pc:spChg>
        <pc:spChg chg="add mod ord">
          <ac:chgData name="Jean-Philippe Arbic" userId="d3cc3930-2b4a-42df-8d65-c818696b2767" providerId="ADAL" clId="{06EAF678-918A-4026-94C3-432B89453166}" dt="2024-09-29T14:08:33.308" v="8630" actId="164"/>
          <ac:spMkLst>
            <pc:docMk/>
            <pc:sldMk cId="3243589460" sldId="304"/>
            <ac:spMk id="4" creationId="{0664B7BB-F6B8-4B8F-04B4-5540E89FE446}"/>
          </ac:spMkLst>
        </pc:spChg>
        <pc:spChg chg="add mod ord">
          <ac:chgData name="Jean-Philippe Arbic" userId="d3cc3930-2b4a-42df-8d65-c818696b2767" providerId="ADAL" clId="{06EAF678-918A-4026-94C3-432B89453166}" dt="2024-09-29T14:13:50.676" v="8705" actId="14861"/>
          <ac:spMkLst>
            <pc:docMk/>
            <pc:sldMk cId="3243589460" sldId="304"/>
            <ac:spMk id="5" creationId="{0090D33D-4CBE-928F-A6D5-CDBAAC86CBF9}"/>
          </ac:spMkLst>
        </pc:spChg>
        <pc:spChg chg="add del mod">
          <ac:chgData name="Jean-Philippe Arbic" userId="d3cc3930-2b4a-42df-8d65-c818696b2767" providerId="ADAL" clId="{06EAF678-918A-4026-94C3-432B89453166}" dt="2024-09-17T19:41:25.553" v="758" actId="478"/>
          <ac:spMkLst>
            <pc:docMk/>
            <pc:sldMk cId="3243589460" sldId="304"/>
            <ac:spMk id="5" creationId="{B8BE698E-5317-6EE7-3D64-EE272333F042}"/>
          </ac:spMkLst>
        </pc:spChg>
        <pc:spChg chg="add mod">
          <ac:chgData name="Jean-Philippe Arbic" userId="d3cc3930-2b4a-42df-8d65-c818696b2767" providerId="ADAL" clId="{06EAF678-918A-4026-94C3-432B89453166}" dt="2024-09-29T14:16:22.795" v="8711" actId="404"/>
          <ac:spMkLst>
            <pc:docMk/>
            <pc:sldMk cId="3243589460" sldId="304"/>
            <ac:spMk id="6" creationId="{9DDF1D09-000A-9FB9-DF34-76D3F356B596}"/>
          </ac:spMkLst>
        </pc:spChg>
        <pc:spChg chg="add mod ord">
          <ac:chgData name="Jean-Philippe Arbic" userId="d3cc3930-2b4a-42df-8d65-c818696b2767" providerId="ADAL" clId="{06EAF678-918A-4026-94C3-432B89453166}" dt="2024-09-29T14:14:03.138" v="8706" actId="14861"/>
          <ac:spMkLst>
            <pc:docMk/>
            <pc:sldMk cId="3243589460" sldId="304"/>
            <ac:spMk id="7" creationId="{8D706E12-4DB9-BD3F-0B60-70D7CB7B70B3}"/>
          </ac:spMkLst>
        </pc:spChg>
        <pc:spChg chg="add mod ord">
          <ac:chgData name="Jean-Philippe Arbic" userId="d3cc3930-2b4a-42df-8d65-c818696b2767" providerId="ADAL" clId="{06EAF678-918A-4026-94C3-432B89453166}" dt="2024-09-29T14:08:43.616" v="8631" actId="164"/>
          <ac:spMkLst>
            <pc:docMk/>
            <pc:sldMk cId="3243589460" sldId="304"/>
            <ac:spMk id="8" creationId="{BB7A0F18-433C-C1C1-8285-F8664CF5268C}"/>
          </ac:spMkLst>
        </pc:spChg>
        <pc:spChg chg="add mod ord">
          <ac:chgData name="Jean-Philippe Arbic" userId="d3cc3930-2b4a-42df-8d65-c818696b2767" providerId="ADAL" clId="{06EAF678-918A-4026-94C3-432B89453166}" dt="2024-09-29T14:14:09.169" v="8707" actId="14861"/>
          <ac:spMkLst>
            <pc:docMk/>
            <pc:sldMk cId="3243589460" sldId="304"/>
            <ac:spMk id="9" creationId="{3613A527-051C-CDA1-A33E-B79B66B6EDE3}"/>
          </ac:spMkLst>
        </pc:spChg>
        <pc:spChg chg="add mod">
          <ac:chgData name="Jean-Philippe Arbic" userId="d3cc3930-2b4a-42df-8d65-c818696b2767" providerId="ADAL" clId="{06EAF678-918A-4026-94C3-432B89453166}" dt="2024-09-29T14:21:44.003" v="8946" actId="14861"/>
          <ac:spMkLst>
            <pc:docMk/>
            <pc:sldMk cId="3243589460" sldId="304"/>
            <ac:spMk id="14" creationId="{68EF03D7-722A-404B-7811-1056AA9CE6A9}"/>
          </ac:spMkLst>
        </pc:spChg>
        <pc:spChg chg="add mod ord">
          <ac:chgData name="Jean-Philippe Arbic" userId="d3cc3930-2b4a-42df-8d65-c818696b2767" providerId="ADAL" clId="{06EAF678-918A-4026-94C3-432B89453166}" dt="2024-09-29T14:08:57.667" v="8632" actId="164"/>
          <ac:spMkLst>
            <pc:docMk/>
            <pc:sldMk cId="3243589460" sldId="304"/>
            <ac:spMk id="15" creationId="{53A129B2-66BF-4C7E-9D4A-ED3C3B4CD686}"/>
          </ac:spMkLst>
        </pc:spChg>
        <pc:spChg chg="add mod">
          <ac:chgData name="Jean-Philippe Arbic" userId="d3cc3930-2b4a-42df-8d65-c818696b2767" providerId="ADAL" clId="{06EAF678-918A-4026-94C3-432B89453166}" dt="2024-09-29T14:16:46.220" v="8718" actId="1076"/>
          <ac:spMkLst>
            <pc:docMk/>
            <pc:sldMk cId="3243589460" sldId="304"/>
            <ac:spMk id="20" creationId="{005A1C1E-B998-D5EC-7D57-459A926CA64C}"/>
          </ac:spMkLst>
        </pc:spChg>
        <pc:spChg chg="add mod">
          <ac:chgData name="Jean-Philippe Arbic" userId="d3cc3930-2b4a-42df-8d65-c818696b2767" providerId="ADAL" clId="{06EAF678-918A-4026-94C3-432B89453166}" dt="2024-09-29T14:16:54.095" v="8721" actId="1076"/>
          <ac:spMkLst>
            <pc:docMk/>
            <pc:sldMk cId="3243589460" sldId="304"/>
            <ac:spMk id="25" creationId="{B96F8D44-AAAA-3BC0-F0A8-800FD55BFBF7}"/>
          </ac:spMkLst>
        </pc:spChg>
        <pc:spChg chg="add del mod ord">
          <ac:chgData name="Jean-Philippe Arbic" userId="d3cc3930-2b4a-42df-8d65-c818696b2767" providerId="ADAL" clId="{06EAF678-918A-4026-94C3-432B89453166}" dt="2024-09-29T14:18:11.640" v="8732" actId="478"/>
          <ac:spMkLst>
            <pc:docMk/>
            <pc:sldMk cId="3243589460" sldId="304"/>
            <ac:spMk id="26" creationId="{E630ACD1-3B79-3F66-C0F8-600D395E380F}"/>
          </ac:spMkLst>
        </pc:spChg>
        <pc:spChg chg="add mod ord">
          <ac:chgData name="Jean-Philippe Arbic" userId="d3cc3930-2b4a-42df-8d65-c818696b2767" providerId="ADAL" clId="{06EAF678-918A-4026-94C3-432B89453166}" dt="2024-09-29T14:20:52.648" v="8911" actId="14100"/>
          <ac:spMkLst>
            <pc:docMk/>
            <pc:sldMk cId="3243589460" sldId="304"/>
            <ac:spMk id="29" creationId="{096B800E-D0A3-BC05-3923-301EF4639A60}"/>
          </ac:spMkLst>
        </pc:spChg>
        <pc:grpChg chg="add mod">
          <ac:chgData name="Jean-Philippe Arbic" userId="d3cc3930-2b4a-42df-8d65-c818696b2767" providerId="ADAL" clId="{06EAF678-918A-4026-94C3-432B89453166}" dt="2024-09-29T14:16:16.019" v="8710" actId="14100"/>
          <ac:grpSpMkLst>
            <pc:docMk/>
            <pc:sldMk cId="3243589460" sldId="304"/>
            <ac:grpSpMk id="18" creationId="{09D8EC38-0B62-6F1D-1F71-FA9BF4E85A2E}"/>
          </ac:grpSpMkLst>
        </pc:grpChg>
        <pc:grpChg chg="add mod">
          <ac:chgData name="Jean-Philippe Arbic" userId="d3cc3930-2b4a-42df-8d65-c818696b2767" providerId="ADAL" clId="{06EAF678-918A-4026-94C3-432B89453166}" dt="2024-09-29T14:17:13.968" v="8726" actId="465"/>
          <ac:grpSpMkLst>
            <pc:docMk/>
            <pc:sldMk cId="3243589460" sldId="304"/>
            <ac:grpSpMk id="21" creationId="{42654629-21B9-0987-A082-EBFAA53AB199}"/>
          </ac:grpSpMkLst>
        </pc:grpChg>
        <pc:grpChg chg="add mod">
          <ac:chgData name="Jean-Philippe Arbic" userId="d3cc3930-2b4a-42df-8d65-c818696b2767" providerId="ADAL" clId="{06EAF678-918A-4026-94C3-432B89453166}" dt="2024-09-29T14:17:02.884" v="8725" actId="1035"/>
          <ac:grpSpMkLst>
            <pc:docMk/>
            <pc:sldMk cId="3243589460" sldId="304"/>
            <ac:grpSpMk id="23" creationId="{EA19E179-A18D-E65C-9C65-D2BE183F65AB}"/>
          </ac:grpSpMkLst>
        </pc:grpChg>
        <pc:picChg chg="add del mod">
          <ac:chgData name="Jean-Philippe Arbic" userId="d3cc3930-2b4a-42df-8d65-c818696b2767" providerId="ADAL" clId="{06EAF678-918A-4026-94C3-432B89453166}" dt="2024-09-17T19:38:18.669" v="710" actId="478"/>
          <ac:picMkLst>
            <pc:docMk/>
            <pc:sldMk cId="3243589460" sldId="304"/>
            <ac:picMk id="8" creationId="{336EF3BB-5A99-9623-0E4A-9F5BBC78FBDD}"/>
          </ac:picMkLst>
        </pc:picChg>
        <pc:picChg chg="add del mod">
          <ac:chgData name="Jean-Philippe Arbic" userId="d3cc3930-2b4a-42df-8d65-c818696b2767" providerId="ADAL" clId="{06EAF678-918A-4026-94C3-432B89453166}" dt="2024-09-29T14:19:54.953" v="8872" actId="478"/>
          <ac:picMkLst>
            <pc:docMk/>
            <pc:sldMk cId="3243589460" sldId="304"/>
            <ac:picMk id="10" creationId="{37CD94E3-390E-AB42-8434-EACB94DF478F}"/>
          </ac:picMkLst>
        </pc:picChg>
        <pc:picChg chg="add del mod">
          <ac:chgData name="Jean-Philippe Arbic" userId="d3cc3930-2b4a-42df-8d65-c818696b2767" providerId="ADAL" clId="{06EAF678-918A-4026-94C3-432B89453166}" dt="2024-09-29T14:19:54.953" v="8872" actId="478"/>
          <ac:picMkLst>
            <pc:docMk/>
            <pc:sldMk cId="3243589460" sldId="304"/>
            <ac:picMk id="11" creationId="{53BC780B-2635-7917-F7E0-3FF8EBC46BE4}"/>
          </ac:picMkLst>
        </pc:picChg>
        <pc:picChg chg="add del mod">
          <ac:chgData name="Jean-Philippe Arbic" userId="d3cc3930-2b4a-42df-8d65-c818696b2767" providerId="ADAL" clId="{06EAF678-918A-4026-94C3-432B89453166}" dt="2024-09-29T14:19:54.953" v="8872" actId="478"/>
          <ac:picMkLst>
            <pc:docMk/>
            <pc:sldMk cId="3243589460" sldId="304"/>
            <ac:picMk id="12" creationId="{96CC2F58-6EA1-D5CC-142E-3EBC050FD9F3}"/>
          </ac:picMkLst>
        </pc:picChg>
        <pc:picChg chg="add del mod">
          <ac:chgData name="Jean-Philippe Arbic" userId="d3cc3930-2b4a-42df-8d65-c818696b2767" providerId="ADAL" clId="{06EAF678-918A-4026-94C3-432B89453166}" dt="2024-09-29T14:13:02.186" v="8695" actId="478"/>
          <ac:picMkLst>
            <pc:docMk/>
            <pc:sldMk cId="3243589460" sldId="304"/>
            <ac:picMk id="13" creationId="{7A7A32E5-5623-A7B5-1AD0-F701BB6FADDB}"/>
          </ac:picMkLst>
        </pc:picChg>
        <pc:picChg chg="add mod">
          <ac:chgData name="Jean-Philippe Arbic" userId="d3cc3930-2b4a-42df-8d65-c818696b2767" providerId="ADAL" clId="{06EAF678-918A-4026-94C3-432B89453166}" dt="2024-09-29T14:21:44.003" v="8946" actId="14861"/>
          <ac:picMkLst>
            <pc:docMk/>
            <pc:sldMk cId="3243589460" sldId="304"/>
            <ac:picMk id="16" creationId="{7F4F2734-7D74-9280-C46D-4B1DB77181A9}"/>
          </ac:picMkLst>
        </pc:picChg>
        <pc:picChg chg="add mod">
          <ac:chgData name="Jean-Philippe Arbic" userId="d3cc3930-2b4a-42df-8d65-c818696b2767" providerId="ADAL" clId="{06EAF678-918A-4026-94C3-432B89453166}" dt="2024-09-29T14:21:44.003" v="8946" actId="14861"/>
          <ac:picMkLst>
            <pc:docMk/>
            <pc:sldMk cId="3243589460" sldId="304"/>
            <ac:picMk id="17" creationId="{6EF9C9B1-A973-6257-E845-2BF7CF202362}"/>
          </ac:picMkLst>
        </pc:picChg>
        <pc:picChg chg="add mod">
          <ac:chgData name="Jean-Philippe Arbic" userId="d3cc3930-2b4a-42df-8d65-c818696b2767" providerId="ADAL" clId="{06EAF678-918A-4026-94C3-432B89453166}" dt="2024-09-29T14:08:33.308" v="8630" actId="164"/>
          <ac:picMkLst>
            <pc:docMk/>
            <pc:sldMk cId="3243589460" sldId="304"/>
            <ac:picMk id="19" creationId="{437D37DE-77E2-A7B5-B7E2-FAE1027E439A}"/>
          </ac:picMkLst>
        </pc:picChg>
        <pc:picChg chg="add mod">
          <ac:chgData name="Jean-Philippe Arbic" userId="d3cc3930-2b4a-42df-8d65-c818696b2767" providerId="ADAL" clId="{06EAF678-918A-4026-94C3-432B89453166}" dt="2024-09-29T14:08:43.616" v="8631" actId="164"/>
          <ac:picMkLst>
            <pc:docMk/>
            <pc:sldMk cId="3243589460" sldId="304"/>
            <ac:picMk id="22" creationId="{D4D5F8B9-0737-5016-7CFF-67104204EBF2}"/>
          </ac:picMkLst>
        </pc:picChg>
        <pc:picChg chg="add mod">
          <ac:chgData name="Jean-Philippe Arbic" userId="d3cc3930-2b4a-42df-8d65-c818696b2767" providerId="ADAL" clId="{06EAF678-918A-4026-94C3-432B89453166}" dt="2024-09-29T14:08:57.667" v="8632" actId="164"/>
          <ac:picMkLst>
            <pc:docMk/>
            <pc:sldMk cId="3243589460" sldId="304"/>
            <ac:picMk id="24" creationId="{491EB157-05B4-FF66-D620-283810C69E3D}"/>
          </ac:picMkLst>
        </pc:picChg>
        <pc:picChg chg="add mod">
          <ac:chgData name="Jean-Philippe Arbic" userId="d3cc3930-2b4a-42df-8d65-c818696b2767" providerId="ADAL" clId="{06EAF678-918A-4026-94C3-432B89453166}" dt="2024-09-29T14:21:44.003" v="8946" actId="14861"/>
          <ac:picMkLst>
            <pc:docMk/>
            <pc:sldMk cId="3243589460" sldId="304"/>
            <ac:picMk id="28" creationId="{0E1DB2F8-3E00-D083-93D9-9492F9961C63}"/>
          </ac:picMkLst>
        </pc:picChg>
        <pc:picChg chg="add mod">
          <ac:chgData name="Jean-Philippe Arbic" userId="d3cc3930-2b4a-42df-8d65-c818696b2767" providerId="ADAL" clId="{06EAF678-918A-4026-94C3-432B89453166}" dt="2024-09-29T14:21:44.003" v="8946" actId="14861"/>
          <ac:picMkLst>
            <pc:docMk/>
            <pc:sldMk cId="3243589460" sldId="304"/>
            <ac:picMk id="30" creationId="{DC16645D-ADA4-91B5-406A-E5C8E60A1F63}"/>
          </ac:picMkLst>
        </pc:picChg>
        <pc:picChg chg="add mod">
          <ac:chgData name="Jean-Philippe Arbic" userId="d3cc3930-2b4a-42df-8d65-c818696b2767" providerId="ADAL" clId="{06EAF678-918A-4026-94C3-432B89453166}" dt="2024-09-29T14:21:44.003" v="8946" actId="14861"/>
          <ac:picMkLst>
            <pc:docMk/>
            <pc:sldMk cId="3243589460" sldId="304"/>
            <ac:picMk id="31" creationId="{F9D90051-4F12-B28E-9FB3-A48E91D5B950}"/>
          </ac:picMkLst>
        </pc:picChg>
        <pc:picChg chg="add mod">
          <ac:chgData name="Jean-Philippe Arbic" userId="d3cc3930-2b4a-42df-8d65-c818696b2767" providerId="ADAL" clId="{06EAF678-918A-4026-94C3-432B89453166}" dt="2024-09-29T14:21:44.003" v="8946" actId="14861"/>
          <ac:picMkLst>
            <pc:docMk/>
            <pc:sldMk cId="3243589460" sldId="304"/>
            <ac:picMk id="32" creationId="{DE5C657D-99CF-B907-FC05-ADA78B29C32C}"/>
          </ac:picMkLst>
        </pc:picChg>
      </pc:sldChg>
      <pc:sldChg chg="addSp delSp modSp add mod modNotesTx">
        <pc:chgData name="Jean-Philippe Arbic" userId="d3cc3930-2b4a-42df-8d65-c818696b2767" providerId="ADAL" clId="{06EAF678-918A-4026-94C3-432B89453166}" dt="2024-10-01T16:20:33.054" v="22220" actId="6549"/>
        <pc:sldMkLst>
          <pc:docMk/>
          <pc:sldMk cId="793675581" sldId="305"/>
        </pc:sldMkLst>
        <pc:spChg chg="mod">
          <ac:chgData name="Jean-Philippe Arbic" userId="d3cc3930-2b4a-42df-8d65-c818696b2767" providerId="ADAL" clId="{06EAF678-918A-4026-94C3-432B89453166}" dt="2024-09-17T19:53:36.296" v="1395" actId="20577"/>
          <ac:spMkLst>
            <pc:docMk/>
            <pc:sldMk cId="793675581" sldId="305"/>
            <ac:spMk id="2" creationId="{00000000-0000-0000-0000-000000000000}"/>
          </ac:spMkLst>
        </pc:spChg>
        <pc:spChg chg="del mod">
          <ac:chgData name="Jean-Philippe Arbic" userId="d3cc3930-2b4a-42df-8d65-c818696b2767" providerId="ADAL" clId="{06EAF678-918A-4026-94C3-432B89453166}" dt="2024-09-17T19:55:03.782" v="1398" actId="478"/>
          <ac:spMkLst>
            <pc:docMk/>
            <pc:sldMk cId="793675581" sldId="305"/>
            <ac:spMk id="4" creationId="{00000000-0000-0000-0000-000000000000}"/>
          </ac:spMkLst>
        </pc:spChg>
        <pc:spChg chg="add mod">
          <ac:chgData name="Jean-Philippe Arbic" userId="d3cc3930-2b4a-42df-8d65-c818696b2767" providerId="ADAL" clId="{06EAF678-918A-4026-94C3-432B89453166}" dt="2024-09-29T14:52:01.212" v="9303" actId="2711"/>
          <ac:spMkLst>
            <pc:docMk/>
            <pc:sldMk cId="793675581" sldId="305"/>
            <ac:spMk id="5" creationId="{1943D8BD-398F-32A7-FC33-340D0E4A3FB3}"/>
          </ac:spMkLst>
        </pc:spChg>
        <pc:picChg chg="add mod">
          <ac:chgData name="Jean-Philippe Arbic" userId="d3cc3930-2b4a-42df-8d65-c818696b2767" providerId="ADAL" clId="{06EAF678-918A-4026-94C3-432B89453166}" dt="2024-09-29T14:53:50.524" v="9396" actId="1076"/>
          <ac:picMkLst>
            <pc:docMk/>
            <pc:sldMk cId="793675581" sldId="305"/>
            <ac:picMk id="7" creationId="{C1F638D3-1E74-810C-ACD0-ADDF25FEFC07}"/>
          </ac:picMkLst>
        </pc:picChg>
        <pc:picChg chg="add del mod">
          <ac:chgData name="Jean-Philippe Arbic" userId="d3cc3930-2b4a-42df-8d65-c818696b2767" providerId="ADAL" clId="{06EAF678-918A-4026-94C3-432B89453166}" dt="2024-09-28T14:32:24.972" v="6772" actId="478"/>
          <ac:picMkLst>
            <pc:docMk/>
            <pc:sldMk cId="793675581" sldId="305"/>
            <ac:picMk id="8" creationId="{BF8F2671-33BD-0758-3A09-452D35B8C58A}"/>
          </ac:picMkLst>
        </pc:picChg>
      </pc:sldChg>
      <pc:sldChg chg="addSp delSp modSp add mod modNotesTx">
        <pc:chgData name="Jean-Philippe Arbic" userId="d3cc3930-2b4a-42df-8d65-c818696b2767" providerId="ADAL" clId="{06EAF678-918A-4026-94C3-432B89453166}" dt="2024-10-01T15:55:29.001" v="19795" actId="6549"/>
        <pc:sldMkLst>
          <pc:docMk/>
          <pc:sldMk cId="2185856543" sldId="306"/>
        </pc:sldMkLst>
        <pc:spChg chg="mod">
          <ac:chgData name="Jean-Philippe Arbic" userId="d3cc3930-2b4a-42df-8d65-c818696b2767" providerId="ADAL" clId="{06EAF678-918A-4026-94C3-432B89453166}" dt="2024-10-01T02:02:40.241" v="17236" actId="1076"/>
          <ac:spMkLst>
            <pc:docMk/>
            <pc:sldMk cId="2185856543" sldId="306"/>
            <ac:spMk id="2" creationId="{00000000-0000-0000-0000-000000000000}"/>
          </ac:spMkLst>
        </pc:spChg>
        <pc:spChg chg="mod">
          <ac:chgData name="Jean-Philippe Arbic" userId="d3cc3930-2b4a-42df-8d65-c818696b2767" providerId="ADAL" clId="{06EAF678-918A-4026-94C3-432B89453166}" dt="2024-10-01T02:02:51.647" v="17282" actId="1037"/>
          <ac:spMkLst>
            <pc:docMk/>
            <pc:sldMk cId="2185856543" sldId="306"/>
            <ac:spMk id="3" creationId="{C9DC1706-4C3B-2B4B-BD3E-194E88879BC1}"/>
          </ac:spMkLst>
        </pc:spChg>
        <pc:spChg chg="del mod">
          <ac:chgData name="Jean-Philippe Arbic" userId="d3cc3930-2b4a-42df-8d65-c818696b2767" providerId="ADAL" clId="{06EAF678-918A-4026-94C3-432B89453166}" dt="2024-09-17T20:25:15.090" v="1702" actId="478"/>
          <ac:spMkLst>
            <pc:docMk/>
            <pc:sldMk cId="2185856543" sldId="306"/>
            <ac:spMk id="4" creationId="{00000000-0000-0000-0000-000000000000}"/>
          </ac:spMkLst>
        </pc:spChg>
        <pc:spChg chg="add mod">
          <ac:chgData name="Jean-Philippe Arbic" userId="d3cc3930-2b4a-42df-8d65-c818696b2767" providerId="ADAL" clId="{06EAF678-918A-4026-94C3-432B89453166}" dt="2024-09-17T18:03:08.890" v="222"/>
          <ac:spMkLst>
            <pc:docMk/>
            <pc:sldMk cId="2185856543" sldId="306"/>
            <ac:spMk id="6" creationId="{9736B5A9-8763-4103-DB94-0FEFD7E1A5EF}"/>
          </ac:spMkLst>
        </pc:spChg>
        <pc:spChg chg="add del mod ord">
          <ac:chgData name="Jean-Philippe Arbic" userId="d3cc3930-2b4a-42df-8d65-c818696b2767" providerId="ADAL" clId="{06EAF678-918A-4026-94C3-432B89453166}" dt="2024-10-01T02:02:13.880" v="17227" actId="478"/>
          <ac:spMkLst>
            <pc:docMk/>
            <pc:sldMk cId="2185856543" sldId="306"/>
            <ac:spMk id="6" creationId="{BC0FA024-C10B-7FC1-8DA7-33C6C96080DA}"/>
          </ac:spMkLst>
        </pc:spChg>
        <pc:spChg chg="add mod">
          <ac:chgData name="Jean-Philippe Arbic" userId="d3cc3930-2b4a-42df-8d65-c818696b2767" providerId="ADAL" clId="{06EAF678-918A-4026-94C3-432B89453166}" dt="2024-10-01T02:03:04.253" v="17312" actId="1037"/>
          <ac:spMkLst>
            <pc:docMk/>
            <pc:sldMk cId="2185856543" sldId="306"/>
            <ac:spMk id="7" creationId="{5F153407-9828-7E25-8961-97879A4ED8E9}"/>
          </ac:spMkLst>
        </pc:spChg>
        <pc:spChg chg="add del mod">
          <ac:chgData name="Jean-Philippe Arbic" userId="d3cc3930-2b4a-42df-8d65-c818696b2767" providerId="ADAL" clId="{06EAF678-918A-4026-94C3-432B89453166}" dt="2024-10-01T02:08:45.655" v="17314" actId="478"/>
          <ac:spMkLst>
            <pc:docMk/>
            <pc:sldMk cId="2185856543" sldId="306"/>
            <ac:spMk id="8" creationId="{FBAB011D-1E1D-B759-7C26-C77C5AC9D142}"/>
          </ac:spMkLst>
        </pc:spChg>
        <pc:spChg chg="add del mod">
          <ac:chgData name="Jean-Philippe Arbic" userId="d3cc3930-2b4a-42df-8d65-c818696b2767" providerId="ADAL" clId="{06EAF678-918A-4026-94C3-432B89453166}" dt="2024-09-17T20:26:09.498" v="1703" actId="931"/>
          <ac:spMkLst>
            <pc:docMk/>
            <pc:sldMk cId="2185856543" sldId="306"/>
            <ac:spMk id="9" creationId="{38987DCF-C0D2-B28B-C401-3C91FD4536AC}"/>
          </ac:spMkLst>
        </pc:spChg>
        <pc:spChg chg="add del mod">
          <ac:chgData name="Jean-Philippe Arbic" userId="d3cc3930-2b4a-42df-8d65-c818696b2767" providerId="ADAL" clId="{06EAF678-918A-4026-94C3-432B89453166}" dt="2024-10-01T01:57:12.404" v="17142" actId="478"/>
          <ac:spMkLst>
            <pc:docMk/>
            <pc:sldMk cId="2185856543" sldId="306"/>
            <ac:spMk id="9" creationId="{879F8A90-3BC8-2447-198E-DF92C2BB4915}"/>
          </ac:spMkLst>
        </pc:spChg>
        <pc:spChg chg="add del mod">
          <ac:chgData name="Jean-Philippe Arbic" userId="d3cc3930-2b4a-42df-8d65-c818696b2767" providerId="ADAL" clId="{06EAF678-918A-4026-94C3-432B89453166}" dt="2024-10-01T01:57:09.132" v="17141" actId="478"/>
          <ac:spMkLst>
            <pc:docMk/>
            <pc:sldMk cId="2185856543" sldId="306"/>
            <ac:spMk id="10" creationId="{59993E0D-BF39-1A01-6D78-10B729C83B05}"/>
          </ac:spMkLst>
        </pc:spChg>
        <pc:spChg chg="add del mod">
          <ac:chgData name="Jean-Philippe Arbic" userId="d3cc3930-2b4a-42df-8d65-c818696b2767" providerId="ADAL" clId="{06EAF678-918A-4026-94C3-432B89453166}" dt="2024-10-01T02:02:25.589" v="17229" actId="478"/>
          <ac:spMkLst>
            <pc:docMk/>
            <pc:sldMk cId="2185856543" sldId="306"/>
            <ac:spMk id="11" creationId="{EFB6CF40-A72D-9C6A-4936-E1D01EDF0C14}"/>
          </ac:spMkLst>
        </pc:spChg>
        <pc:spChg chg="add del mod">
          <ac:chgData name="Jean-Philippe Arbic" userId="d3cc3930-2b4a-42df-8d65-c818696b2767" providerId="ADAL" clId="{06EAF678-918A-4026-94C3-432B89453166}" dt="2024-10-01T01:58:41.744" v="17190" actId="478"/>
          <ac:spMkLst>
            <pc:docMk/>
            <pc:sldMk cId="2185856543" sldId="306"/>
            <ac:spMk id="12" creationId="{EB9F5EC1-C6E9-56CA-89B2-BD4FA423C4D8}"/>
          </ac:spMkLst>
        </pc:spChg>
        <pc:spChg chg="add del mod">
          <ac:chgData name="Jean-Philippe Arbic" userId="d3cc3930-2b4a-42df-8d65-c818696b2767" providerId="ADAL" clId="{06EAF678-918A-4026-94C3-432B89453166}" dt="2024-10-01T02:02:17.924" v="17228" actId="478"/>
          <ac:spMkLst>
            <pc:docMk/>
            <pc:sldMk cId="2185856543" sldId="306"/>
            <ac:spMk id="14" creationId="{136F9897-DF79-60DA-2571-CC2D5FC158E7}"/>
          </ac:spMkLst>
        </pc:spChg>
        <pc:spChg chg="mod">
          <ac:chgData name="Jean-Philippe Arbic" userId="d3cc3930-2b4a-42df-8d65-c818696b2767" providerId="ADAL" clId="{06EAF678-918A-4026-94C3-432B89453166}" dt="2024-10-01T01:59:32.779" v="17202"/>
          <ac:spMkLst>
            <pc:docMk/>
            <pc:sldMk cId="2185856543" sldId="306"/>
            <ac:spMk id="15" creationId="{8B49033B-0A74-B37C-6F7B-69001382231C}"/>
          </ac:spMkLst>
        </pc:spChg>
        <pc:spChg chg="mod">
          <ac:chgData name="Jean-Philippe Arbic" userId="d3cc3930-2b4a-42df-8d65-c818696b2767" providerId="ADAL" clId="{06EAF678-918A-4026-94C3-432B89453166}" dt="2024-10-01T01:59:32.779" v="17202"/>
          <ac:spMkLst>
            <pc:docMk/>
            <pc:sldMk cId="2185856543" sldId="306"/>
            <ac:spMk id="16" creationId="{144AD44C-9143-20CD-DECD-4B6C2ACCD188}"/>
          </ac:spMkLst>
        </pc:spChg>
        <pc:spChg chg="mod">
          <ac:chgData name="Jean-Philippe Arbic" userId="d3cc3930-2b4a-42df-8d65-c818696b2767" providerId="ADAL" clId="{06EAF678-918A-4026-94C3-432B89453166}" dt="2024-10-01T01:59:37.687" v="17203"/>
          <ac:spMkLst>
            <pc:docMk/>
            <pc:sldMk cId="2185856543" sldId="306"/>
            <ac:spMk id="18" creationId="{658F939D-C0FD-D1BE-DB62-DE148C20CAB6}"/>
          </ac:spMkLst>
        </pc:spChg>
        <pc:spChg chg="mod">
          <ac:chgData name="Jean-Philippe Arbic" userId="d3cc3930-2b4a-42df-8d65-c818696b2767" providerId="ADAL" clId="{06EAF678-918A-4026-94C3-432B89453166}" dt="2024-10-01T01:59:48.925" v="17205" actId="20577"/>
          <ac:spMkLst>
            <pc:docMk/>
            <pc:sldMk cId="2185856543" sldId="306"/>
            <ac:spMk id="19" creationId="{17F83CAD-2633-5B8E-4932-9008834D6469}"/>
          </ac:spMkLst>
        </pc:spChg>
        <pc:spChg chg="add del mod">
          <ac:chgData name="Jean-Philippe Arbic" userId="d3cc3930-2b4a-42df-8d65-c818696b2767" providerId="ADAL" clId="{06EAF678-918A-4026-94C3-432B89453166}" dt="2024-09-17T20:42:10.916" v="2143" actId="478"/>
          <ac:spMkLst>
            <pc:docMk/>
            <pc:sldMk cId="2185856543" sldId="306"/>
            <ac:spMk id="24" creationId="{24479C88-D1BC-583A-7883-4D3D89B038A6}"/>
          </ac:spMkLst>
        </pc:spChg>
        <pc:spChg chg="add del mod">
          <ac:chgData name="Jean-Philippe Arbic" userId="d3cc3930-2b4a-42df-8d65-c818696b2767" providerId="ADAL" clId="{06EAF678-918A-4026-94C3-432B89453166}" dt="2024-09-28T14:54:16.643" v="7723" actId="478"/>
          <ac:spMkLst>
            <pc:docMk/>
            <pc:sldMk cId="2185856543" sldId="306"/>
            <ac:spMk id="25" creationId="{8864DE8D-8D97-1076-03B8-637C9345B170}"/>
          </ac:spMkLst>
        </pc:spChg>
        <pc:grpChg chg="add del mod">
          <ac:chgData name="Jean-Philippe Arbic" userId="d3cc3930-2b4a-42df-8d65-c818696b2767" providerId="ADAL" clId="{06EAF678-918A-4026-94C3-432B89453166}" dt="2024-09-17T20:51:24.073" v="3297" actId="478"/>
          <ac:grpSpMkLst>
            <pc:docMk/>
            <pc:sldMk cId="2185856543" sldId="306"/>
            <ac:grpSpMk id="5" creationId="{4183E9DB-1ADD-D026-8ABB-453EE37EF9F4}"/>
          </ac:grpSpMkLst>
        </pc:grpChg>
        <pc:grpChg chg="add mod">
          <ac:chgData name="Jean-Philippe Arbic" userId="d3cc3930-2b4a-42df-8d65-c818696b2767" providerId="ADAL" clId="{06EAF678-918A-4026-94C3-432B89453166}" dt="2024-10-01T01:59:32.779" v="17202"/>
          <ac:grpSpMkLst>
            <pc:docMk/>
            <pc:sldMk cId="2185856543" sldId="306"/>
            <ac:grpSpMk id="13" creationId="{24399D64-2672-1AF6-05C1-8452CC5496E0}"/>
          </ac:grpSpMkLst>
        </pc:grpChg>
        <pc:grpChg chg="add del mod">
          <ac:chgData name="Jean-Philippe Arbic" userId="d3cc3930-2b4a-42df-8d65-c818696b2767" providerId="ADAL" clId="{06EAF678-918A-4026-94C3-432B89453166}" dt="2024-10-01T02:02:12.395" v="17226" actId="478"/>
          <ac:grpSpMkLst>
            <pc:docMk/>
            <pc:sldMk cId="2185856543" sldId="306"/>
            <ac:grpSpMk id="17" creationId="{41498D28-D520-77FE-BD4B-61C7F02138C3}"/>
          </ac:grpSpMkLst>
        </pc:grpChg>
        <pc:picChg chg="add del mod ord">
          <ac:chgData name="Jean-Philippe Arbic" userId="d3cc3930-2b4a-42df-8d65-c818696b2767" providerId="ADAL" clId="{06EAF678-918A-4026-94C3-432B89453166}" dt="2024-10-01T02:08:47.793" v="17315" actId="478"/>
          <ac:picMkLst>
            <pc:docMk/>
            <pc:sldMk cId="2185856543" sldId="306"/>
            <ac:picMk id="5" creationId="{732F45DE-D111-EA24-2E5E-2E986C30910F}"/>
          </ac:picMkLst>
        </pc:picChg>
        <pc:picChg chg="add mod">
          <ac:chgData name="Jean-Philippe Arbic" userId="d3cc3930-2b4a-42df-8d65-c818696b2767" providerId="ADAL" clId="{06EAF678-918A-4026-94C3-432B89453166}" dt="2024-09-17T18:03:08.890" v="222"/>
          <ac:picMkLst>
            <pc:docMk/>
            <pc:sldMk cId="2185856543" sldId="306"/>
            <ac:picMk id="7" creationId="{F3437884-8E5D-5DD6-DBDE-67CB6C5B644D}"/>
          </ac:picMkLst>
        </pc:picChg>
        <pc:picChg chg="add del mod">
          <ac:chgData name="Jean-Philippe Arbic" userId="d3cc3930-2b4a-42df-8d65-c818696b2767" providerId="ADAL" clId="{06EAF678-918A-4026-94C3-432B89453166}" dt="2024-09-17T20:42:06.300" v="2142" actId="478"/>
          <ac:picMkLst>
            <pc:docMk/>
            <pc:sldMk cId="2185856543" sldId="306"/>
            <ac:picMk id="11" creationId="{88BBE2E4-E8FC-3CF3-56C6-615AC145F508}"/>
          </ac:picMkLst>
        </pc:picChg>
        <pc:picChg chg="add del mod">
          <ac:chgData name="Jean-Philippe Arbic" userId="d3cc3930-2b4a-42df-8d65-c818696b2767" providerId="ADAL" clId="{06EAF678-918A-4026-94C3-432B89453166}" dt="2024-09-17T20:30:07.506" v="1817" actId="478"/>
          <ac:picMkLst>
            <pc:docMk/>
            <pc:sldMk cId="2185856543" sldId="306"/>
            <ac:picMk id="13" creationId="{B1C1DF46-7ADD-7DA7-D71B-62894AC797CE}"/>
          </ac:picMkLst>
        </pc:picChg>
        <pc:picChg chg="add del mod">
          <ac:chgData name="Jean-Philippe Arbic" userId="d3cc3930-2b4a-42df-8d65-c818696b2767" providerId="ADAL" clId="{06EAF678-918A-4026-94C3-432B89453166}" dt="2024-09-17T20:41:38.174" v="2138" actId="478"/>
          <ac:picMkLst>
            <pc:docMk/>
            <pc:sldMk cId="2185856543" sldId="306"/>
            <ac:picMk id="16" creationId="{9B8C308E-D0A4-5102-5CC2-DBEFFC14E220}"/>
          </ac:picMkLst>
        </pc:picChg>
        <pc:picChg chg="add del mod">
          <ac:chgData name="Jean-Philippe Arbic" userId="d3cc3930-2b4a-42df-8d65-c818696b2767" providerId="ADAL" clId="{06EAF678-918A-4026-94C3-432B89453166}" dt="2024-09-17T20:41:22.858" v="2135" actId="478"/>
          <ac:picMkLst>
            <pc:docMk/>
            <pc:sldMk cId="2185856543" sldId="306"/>
            <ac:picMk id="18" creationId="{527E1D51-A5CC-FA34-3BA6-C5736C5F5FFB}"/>
          </ac:picMkLst>
        </pc:picChg>
        <pc:picChg chg="add del mod">
          <ac:chgData name="Jean-Philippe Arbic" userId="d3cc3930-2b4a-42df-8d65-c818696b2767" providerId="ADAL" clId="{06EAF678-918A-4026-94C3-432B89453166}" dt="2024-10-01T01:52:17.016" v="17113" actId="478"/>
          <ac:picMkLst>
            <pc:docMk/>
            <pc:sldMk cId="2185856543" sldId="306"/>
            <ac:picMk id="20" creationId="{3CA36CA5-A03C-B9E0-97AE-9834EB92FE5D}"/>
          </ac:picMkLst>
        </pc:picChg>
        <pc:picChg chg="add del mod">
          <ac:chgData name="Jean-Philippe Arbic" userId="d3cc3930-2b4a-42df-8d65-c818696b2767" providerId="ADAL" clId="{06EAF678-918A-4026-94C3-432B89453166}" dt="2024-09-28T14:54:17.450" v="7724" actId="478"/>
          <ac:picMkLst>
            <pc:docMk/>
            <pc:sldMk cId="2185856543" sldId="306"/>
            <ac:picMk id="22" creationId="{4F31FEA3-913E-C5F0-A6C9-F3D56298C037}"/>
          </ac:picMkLst>
        </pc:picChg>
        <pc:picChg chg="add mod ord">
          <ac:chgData name="Jean-Philippe Arbic" userId="d3cc3930-2b4a-42df-8d65-c818696b2767" providerId="ADAL" clId="{06EAF678-918A-4026-94C3-432B89453166}" dt="2024-10-01T02:09:29.688" v="17328" actId="14100"/>
          <ac:picMkLst>
            <pc:docMk/>
            <pc:sldMk cId="2185856543" sldId="306"/>
            <ac:picMk id="23" creationId="{FC4597FD-08C1-DE8C-5428-A8C50DBB1700}"/>
          </ac:picMkLst>
        </pc:picChg>
        <pc:picChg chg="add del mod">
          <ac:chgData name="Jean-Philippe Arbic" userId="d3cc3930-2b4a-42df-8d65-c818696b2767" providerId="ADAL" clId="{06EAF678-918A-4026-94C3-432B89453166}" dt="2024-09-17T20:51:46.806" v="3303" actId="478"/>
          <ac:picMkLst>
            <pc:docMk/>
            <pc:sldMk cId="2185856543" sldId="306"/>
            <ac:picMk id="27" creationId="{6D4D4C42-9B92-13D5-5EC6-8534E22C1C0D}"/>
          </ac:picMkLst>
        </pc:picChg>
        <pc:picChg chg="add del mod">
          <ac:chgData name="Jean-Philippe Arbic" userId="d3cc3930-2b4a-42df-8d65-c818696b2767" providerId="ADAL" clId="{06EAF678-918A-4026-94C3-432B89453166}" dt="2024-09-28T15:01:13.090" v="7725" actId="478"/>
          <ac:picMkLst>
            <pc:docMk/>
            <pc:sldMk cId="2185856543" sldId="306"/>
            <ac:picMk id="29" creationId="{787E8B76-C28A-7B00-4FAD-D036FEF99742}"/>
          </ac:picMkLst>
        </pc:picChg>
        <pc:picChg chg="add del mod">
          <ac:chgData name="Jean-Philippe Arbic" userId="d3cc3930-2b4a-42df-8d65-c818696b2767" providerId="ADAL" clId="{06EAF678-918A-4026-94C3-432B89453166}" dt="2024-09-28T15:01:13.090" v="7725" actId="478"/>
          <ac:picMkLst>
            <pc:docMk/>
            <pc:sldMk cId="2185856543" sldId="306"/>
            <ac:picMk id="31" creationId="{0E1E86F6-526B-8CC0-6064-ACA44E6B4853}"/>
          </ac:picMkLst>
        </pc:picChg>
      </pc:sldChg>
      <pc:sldChg chg="add del">
        <pc:chgData name="Jean-Philippe Arbic" userId="d3cc3930-2b4a-42df-8d65-c818696b2767" providerId="ADAL" clId="{06EAF678-918A-4026-94C3-432B89453166}" dt="2024-09-13T20:19:26.587" v="110" actId="2696"/>
        <pc:sldMkLst>
          <pc:docMk/>
          <pc:sldMk cId="2182190905" sldId="307"/>
        </pc:sldMkLst>
      </pc:sldChg>
      <pc:sldChg chg="addSp delSp modSp add mod modNotesTx">
        <pc:chgData name="Jean-Philippe Arbic" userId="d3cc3930-2b4a-42df-8d65-c818696b2767" providerId="ADAL" clId="{06EAF678-918A-4026-94C3-432B89453166}" dt="2024-10-01T16:30:58.576" v="22616" actId="20577"/>
        <pc:sldMkLst>
          <pc:docMk/>
          <pc:sldMk cId="3727886785" sldId="308"/>
        </pc:sldMkLst>
        <pc:spChg chg="mod">
          <ac:chgData name="Jean-Philippe Arbic" userId="d3cc3930-2b4a-42df-8d65-c818696b2767" providerId="ADAL" clId="{06EAF678-918A-4026-94C3-432B89453166}" dt="2024-09-13T20:19:05.779" v="104"/>
          <ac:spMkLst>
            <pc:docMk/>
            <pc:sldMk cId="3727886785" sldId="308"/>
            <ac:spMk id="2" creationId="{00000000-0000-0000-0000-000000000000}"/>
          </ac:spMkLst>
        </pc:spChg>
        <pc:spChg chg="del mod">
          <ac:chgData name="Jean-Philippe Arbic" userId="d3cc3930-2b4a-42df-8d65-c818696b2767" providerId="ADAL" clId="{06EAF678-918A-4026-94C3-432B89453166}" dt="2024-09-17T20:58:28.315" v="4004" actId="478"/>
          <ac:spMkLst>
            <pc:docMk/>
            <pc:sldMk cId="3727886785" sldId="308"/>
            <ac:spMk id="4" creationId="{00000000-0000-0000-0000-000000000000}"/>
          </ac:spMkLst>
        </pc:spChg>
        <pc:spChg chg="add mod">
          <ac:chgData name="Jean-Philippe Arbic" userId="d3cc3930-2b4a-42df-8d65-c818696b2767" providerId="ADAL" clId="{06EAF678-918A-4026-94C3-432B89453166}" dt="2024-09-29T15:08:49.738" v="9438" actId="1076"/>
          <ac:spMkLst>
            <pc:docMk/>
            <pc:sldMk cId="3727886785" sldId="308"/>
            <ac:spMk id="6" creationId="{01FC6FC5-F8C2-CA0E-461B-22AA58FF96F0}"/>
          </ac:spMkLst>
        </pc:spChg>
        <pc:spChg chg="add del mod">
          <ac:chgData name="Jean-Philippe Arbic" userId="d3cc3930-2b4a-42df-8d65-c818696b2767" providerId="ADAL" clId="{06EAF678-918A-4026-94C3-432B89453166}" dt="2024-09-17T21:00:00.129" v="4034" actId="478"/>
          <ac:spMkLst>
            <pc:docMk/>
            <pc:sldMk cId="3727886785" sldId="308"/>
            <ac:spMk id="6" creationId="{FD7AEC79-279B-72EC-C1E5-8AEDAB5B0540}"/>
          </ac:spMkLst>
        </pc:spChg>
        <pc:spChg chg="add mod">
          <ac:chgData name="Jean-Philippe Arbic" userId="d3cc3930-2b4a-42df-8d65-c818696b2767" providerId="ADAL" clId="{06EAF678-918A-4026-94C3-432B89453166}" dt="2024-09-29T15:07:18.750" v="9401" actId="2711"/>
          <ac:spMkLst>
            <pc:docMk/>
            <pc:sldMk cId="3727886785" sldId="308"/>
            <ac:spMk id="7" creationId="{9AA72866-34F7-5276-0883-6A1687151512}"/>
          </ac:spMkLst>
        </pc:spChg>
        <pc:spChg chg="add mod">
          <ac:chgData name="Jean-Philippe Arbic" userId="d3cc3930-2b4a-42df-8d65-c818696b2767" providerId="ADAL" clId="{06EAF678-918A-4026-94C3-432B89453166}" dt="2024-10-01T16:04:47.440" v="20859" actId="20577"/>
          <ac:spMkLst>
            <pc:docMk/>
            <pc:sldMk cId="3727886785" sldId="308"/>
            <ac:spMk id="8" creationId="{5503EFF9-5B21-E0A3-8126-14164E618433}"/>
          </ac:spMkLst>
        </pc:spChg>
        <pc:spChg chg="add mod">
          <ac:chgData name="Jean-Philippe Arbic" userId="d3cc3930-2b4a-42df-8d65-c818696b2767" providerId="ADAL" clId="{06EAF678-918A-4026-94C3-432B89453166}" dt="2024-09-29T15:08:49.738" v="9438" actId="1076"/>
          <ac:spMkLst>
            <pc:docMk/>
            <pc:sldMk cId="3727886785" sldId="308"/>
            <ac:spMk id="10" creationId="{1961A5ED-A25D-4153-AF42-AEC4740F7639}"/>
          </ac:spMkLst>
        </pc:spChg>
        <pc:picChg chg="add del mod">
          <ac:chgData name="Jean-Philippe Arbic" userId="d3cc3930-2b4a-42df-8d65-c818696b2767" providerId="ADAL" clId="{06EAF678-918A-4026-94C3-432B89453166}" dt="2024-09-17T21:00:00.129" v="4034" actId="478"/>
          <ac:picMkLst>
            <pc:docMk/>
            <pc:sldMk cId="3727886785" sldId="308"/>
            <ac:picMk id="5" creationId="{2F9E80A1-6D38-3782-4AD8-60202D91ADBE}"/>
          </ac:picMkLst>
        </pc:picChg>
        <pc:picChg chg="add del mod">
          <ac:chgData name="Jean-Philippe Arbic" userId="d3cc3930-2b4a-42df-8d65-c818696b2767" providerId="ADAL" clId="{06EAF678-918A-4026-94C3-432B89453166}" dt="2024-09-29T15:09:42.850" v="9439" actId="478"/>
          <ac:picMkLst>
            <pc:docMk/>
            <pc:sldMk cId="3727886785" sldId="308"/>
            <ac:picMk id="5" creationId="{87C9F7A0-C7A4-90F8-4151-5A4DA67F523D}"/>
          </ac:picMkLst>
        </pc:picChg>
        <pc:picChg chg="add del mod">
          <ac:chgData name="Jean-Philippe Arbic" userId="d3cc3930-2b4a-42df-8d65-c818696b2767" providerId="ADAL" clId="{06EAF678-918A-4026-94C3-432B89453166}" dt="2024-09-29T15:07:04.835" v="9397" actId="478"/>
          <ac:picMkLst>
            <pc:docMk/>
            <pc:sldMk cId="3727886785" sldId="308"/>
            <ac:picMk id="9" creationId="{C2237D75-A87B-B443-DD5E-992CB8EB0362}"/>
          </ac:picMkLst>
        </pc:picChg>
        <pc:picChg chg="add del mod">
          <ac:chgData name="Jean-Philippe Arbic" userId="d3cc3930-2b4a-42df-8d65-c818696b2767" providerId="ADAL" clId="{06EAF678-918A-4026-94C3-432B89453166}" dt="2024-09-29T15:10:32.150" v="9446" actId="478"/>
          <ac:picMkLst>
            <pc:docMk/>
            <pc:sldMk cId="3727886785" sldId="308"/>
            <ac:picMk id="12" creationId="{2561536A-B288-86AD-CC45-BECB0AB2A698}"/>
          </ac:picMkLst>
        </pc:picChg>
        <pc:picChg chg="add mod">
          <ac:chgData name="Jean-Philippe Arbic" userId="d3cc3930-2b4a-42df-8d65-c818696b2767" providerId="ADAL" clId="{06EAF678-918A-4026-94C3-432B89453166}" dt="2024-09-29T15:10:36.824" v="9448" actId="1076"/>
          <ac:picMkLst>
            <pc:docMk/>
            <pc:sldMk cId="3727886785" sldId="308"/>
            <ac:picMk id="14" creationId="{8C542E67-37FE-C516-89EA-3768FE5E56A5}"/>
          </ac:picMkLst>
        </pc:picChg>
      </pc:sldChg>
      <pc:sldChg chg="addSp delSp modSp add mod modNotesTx">
        <pc:chgData name="Jean-Philippe Arbic" userId="d3cc3930-2b4a-42df-8d65-c818696b2767" providerId="ADAL" clId="{06EAF678-918A-4026-94C3-432B89453166}" dt="2024-10-01T16:35:34.944" v="23023" actId="20577"/>
        <pc:sldMkLst>
          <pc:docMk/>
          <pc:sldMk cId="3551548542" sldId="309"/>
        </pc:sldMkLst>
        <pc:spChg chg="mod">
          <ac:chgData name="Jean-Philippe Arbic" userId="d3cc3930-2b4a-42df-8d65-c818696b2767" providerId="ADAL" clId="{06EAF678-918A-4026-94C3-432B89453166}" dt="2024-09-29T15:21:59.120" v="9471" actId="20577"/>
          <ac:spMkLst>
            <pc:docMk/>
            <pc:sldMk cId="3551548542" sldId="309"/>
            <ac:spMk id="2" creationId="{00000000-0000-0000-0000-000000000000}"/>
          </ac:spMkLst>
        </pc:spChg>
        <pc:spChg chg="del mod">
          <ac:chgData name="Jean-Philippe Arbic" userId="d3cc3930-2b4a-42df-8d65-c818696b2767" providerId="ADAL" clId="{06EAF678-918A-4026-94C3-432B89453166}" dt="2024-09-17T21:04:24.002" v="4245" actId="478"/>
          <ac:spMkLst>
            <pc:docMk/>
            <pc:sldMk cId="3551548542" sldId="309"/>
            <ac:spMk id="4" creationId="{00000000-0000-0000-0000-000000000000}"/>
          </ac:spMkLst>
        </pc:spChg>
        <pc:spChg chg="add del mod">
          <ac:chgData name="Jean-Philippe Arbic" userId="d3cc3930-2b4a-42df-8d65-c818696b2767" providerId="ADAL" clId="{06EAF678-918A-4026-94C3-432B89453166}" dt="2024-09-17T21:04:26.428" v="4246" actId="478"/>
          <ac:spMkLst>
            <pc:docMk/>
            <pc:sldMk cId="3551548542" sldId="309"/>
            <ac:spMk id="6" creationId="{03EB6445-3029-FEF8-D3C4-37ACC1503FD5}"/>
          </ac:spMkLst>
        </pc:spChg>
        <pc:spChg chg="add del mod">
          <ac:chgData name="Jean-Philippe Arbic" userId="d3cc3930-2b4a-42df-8d65-c818696b2767" providerId="ADAL" clId="{06EAF678-918A-4026-94C3-432B89453166}" dt="2024-09-29T13:48:47.717" v="8266" actId="478"/>
          <ac:spMkLst>
            <pc:docMk/>
            <pc:sldMk cId="3551548542" sldId="309"/>
            <ac:spMk id="9" creationId="{69C42FD8-0202-AE41-3395-E1E7989EF5A3}"/>
          </ac:spMkLst>
        </pc:spChg>
        <pc:spChg chg="add del mod">
          <ac:chgData name="Jean-Philippe Arbic" userId="d3cc3930-2b4a-42df-8d65-c818696b2767" providerId="ADAL" clId="{06EAF678-918A-4026-94C3-432B89453166}" dt="2024-09-29T13:48:47.717" v="8266" actId="478"/>
          <ac:spMkLst>
            <pc:docMk/>
            <pc:sldMk cId="3551548542" sldId="309"/>
            <ac:spMk id="10" creationId="{54ED96C9-8D01-395E-7DB2-BE93C31DEE12}"/>
          </ac:spMkLst>
        </pc:spChg>
        <pc:spChg chg="add mod">
          <ac:chgData name="Jean-Philippe Arbic" userId="d3cc3930-2b4a-42df-8d65-c818696b2767" providerId="ADAL" clId="{06EAF678-918A-4026-94C3-432B89453166}" dt="2024-09-29T13:50:56.096" v="8323" actId="14100"/>
          <ac:spMkLst>
            <pc:docMk/>
            <pc:sldMk cId="3551548542" sldId="309"/>
            <ac:spMk id="11" creationId="{D525A567-D602-A50E-48CD-A53C40596D4B}"/>
          </ac:spMkLst>
        </pc:spChg>
        <pc:spChg chg="add mod">
          <ac:chgData name="Jean-Philippe Arbic" userId="d3cc3930-2b4a-42df-8d65-c818696b2767" providerId="ADAL" clId="{06EAF678-918A-4026-94C3-432B89453166}" dt="2024-09-29T15:34:29.418" v="9580" actId="1076"/>
          <ac:spMkLst>
            <pc:docMk/>
            <pc:sldMk cId="3551548542" sldId="309"/>
            <ac:spMk id="12" creationId="{F8DC08B3-7F24-33E4-5F39-707AEE7BE70F}"/>
          </ac:spMkLst>
        </pc:spChg>
        <pc:spChg chg="add mod">
          <ac:chgData name="Jean-Philippe Arbic" userId="d3cc3930-2b4a-42df-8d65-c818696b2767" providerId="ADAL" clId="{06EAF678-918A-4026-94C3-432B89453166}" dt="2024-09-29T15:35:14.841" v="9603" actId="20577"/>
          <ac:spMkLst>
            <pc:docMk/>
            <pc:sldMk cId="3551548542" sldId="309"/>
            <ac:spMk id="13" creationId="{C825BE16-3D15-50FD-A2E2-A48C66CAC705}"/>
          </ac:spMkLst>
        </pc:spChg>
        <pc:spChg chg="add mod topLvl">
          <ac:chgData name="Jean-Philippe Arbic" userId="d3cc3930-2b4a-42df-8d65-c818696b2767" providerId="ADAL" clId="{06EAF678-918A-4026-94C3-432B89453166}" dt="2024-10-01T02:20:10.553" v="17518" actId="20577"/>
          <ac:spMkLst>
            <pc:docMk/>
            <pc:sldMk cId="3551548542" sldId="309"/>
            <ac:spMk id="14" creationId="{B9710B23-5D94-F900-E48D-97D56D5C274F}"/>
          </ac:spMkLst>
        </pc:spChg>
        <pc:spChg chg="add del mod topLvl">
          <ac:chgData name="Jean-Philippe Arbic" userId="d3cc3930-2b4a-42df-8d65-c818696b2767" providerId="ADAL" clId="{06EAF678-918A-4026-94C3-432B89453166}" dt="2024-10-01T02:19:47.920" v="17508" actId="478"/>
          <ac:spMkLst>
            <pc:docMk/>
            <pc:sldMk cId="3551548542" sldId="309"/>
            <ac:spMk id="15" creationId="{E9ECC12C-9223-0419-F2F0-55605FE42D0D}"/>
          </ac:spMkLst>
        </pc:spChg>
        <pc:spChg chg="add mod">
          <ac:chgData name="Jean-Philippe Arbic" userId="d3cc3930-2b4a-42df-8d65-c818696b2767" providerId="ADAL" clId="{06EAF678-918A-4026-94C3-432B89453166}" dt="2024-09-29T13:54:17.326" v="8382"/>
          <ac:spMkLst>
            <pc:docMk/>
            <pc:sldMk cId="3551548542" sldId="309"/>
            <ac:spMk id="17" creationId="{FCF8C044-5B6C-6024-B72F-94F9C2F1BA2B}"/>
          </ac:spMkLst>
        </pc:spChg>
        <pc:spChg chg="del mod topLvl">
          <ac:chgData name="Jean-Philippe Arbic" userId="d3cc3930-2b4a-42df-8d65-c818696b2767" providerId="ADAL" clId="{06EAF678-918A-4026-94C3-432B89453166}" dt="2024-09-29T13:55:14.695" v="8399" actId="478"/>
          <ac:spMkLst>
            <pc:docMk/>
            <pc:sldMk cId="3551548542" sldId="309"/>
            <ac:spMk id="19" creationId="{479C9016-9061-A60E-C5CF-561EE30FD7C4}"/>
          </ac:spMkLst>
        </pc:spChg>
        <pc:spChg chg="del mod topLvl">
          <ac:chgData name="Jean-Philippe Arbic" userId="d3cc3930-2b4a-42df-8d65-c818696b2767" providerId="ADAL" clId="{06EAF678-918A-4026-94C3-432B89453166}" dt="2024-09-29T13:55:54.490" v="8403" actId="478"/>
          <ac:spMkLst>
            <pc:docMk/>
            <pc:sldMk cId="3551548542" sldId="309"/>
            <ac:spMk id="20" creationId="{8A2D2F16-0298-7237-82AD-30D7385712B8}"/>
          </ac:spMkLst>
        </pc:spChg>
        <pc:spChg chg="add del mod">
          <ac:chgData name="Jean-Philippe Arbic" userId="d3cc3930-2b4a-42df-8d65-c818696b2767" providerId="ADAL" clId="{06EAF678-918A-4026-94C3-432B89453166}" dt="2024-09-29T13:55:52.949" v="8402" actId="478"/>
          <ac:spMkLst>
            <pc:docMk/>
            <pc:sldMk cId="3551548542" sldId="309"/>
            <ac:spMk id="21" creationId="{81A69367-2C40-FF9D-BDCD-13A049938E64}"/>
          </ac:spMkLst>
        </pc:spChg>
        <pc:spChg chg="add mod">
          <ac:chgData name="Jean-Philippe Arbic" userId="d3cc3930-2b4a-42df-8d65-c818696b2767" providerId="ADAL" clId="{06EAF678-918A-4026-94C3-432B89453166}" dt="2024-09-29T15:35:04.513" v="9600" actId="14100"/>
          <ac:spMkLst>
            <pc:docMk/>
            <pc:sldMk cId="3551548542" sldId="309"/>
            <ac:spMk id="25" creationId="{2E748EF3-CD90-5FFF-0B42-06523F0AFFBD}"/>
          </ac:spMkLst>
        </pc:spChg>
        <pc:spChg chg="mod">
          <ac:chgData name="Jean-Philippe Arbic" userId="d3cc3930-2b4a-42df-8d65-c818696b2767" providerId="ADAL" clId="{06EAF678-918A-4026-94C3-432B89453166}" dt="2024-10-01T02:17:32.449" v="17457"/>
          <ac:spMkLst>
            <pc:docMk/>
            <pc:sldMk cId="3551548542" sldId="309"/>
            <ac:spMk id="28" creationId="{258E64F0-0730-B002-3CC9-3600E153DCF7}"/>
          </ac:spMkLst>
        </pc:spChg>
        <pc:spChg chg="mod">
          <ac:chgData name="Jean-Philippe Arbic" userId="d3cc3930-2b4a-42df-8d65-c818696b2767" providerId="ADAL" clId="{06EAF678-918A-4026-94C3-432B89453166}" dt="2024-10-01T02:17:42.544" v="17459" actId="404"/>
          <ac:spMkLst>
            <pc:docMk/>
            <pc:sldMk cId="3551548542" sldId="309"/>
            <ac:spMk id="29" creationId="{CBC449B7-4421-4949-2BBA-8D83BA13D03E}"/>
          </ac:spMkLst>
        </pc:spChg>
        <pc:spChg chg="add mod">
          <ac:chgData name="Jean-Philippe Arbic" userId="d3cc3930-2b4a-42df-8d65-c818696b2767" providerId="ADAL" clId="{06EAF678-918A-4026-94C3-432B89453166}" dt="2024-10-01T02:19:21.543" v="17494" actId="1076"/>
          <ac:spMkLst>
            <pc:docMk/>
            <pc:sldMk cId="3551548542" sldId="309"/>
            <ac:spMk id="30" creationId="{ECE0D915-5473-31B8-53CB-979025AE40AD}"/>
          </ac:spMkLst>
        </pc:spChg>
        <pc:spChg chg="add mod">
          <ac:chgData name="Jean-Philippe Arbic" userId="d3cc3930-2b4a-42df-8d65-c818696b2767" providerId="ADAL" clId="{06EAF678-918A-4026-94C3-432B89453166}" dt="2024-10-01T02:19:32.481" v="17507" actId="1038"/>
          <ac:spMkLst>
            <pc:docMk/>
            <pc:sldMk cId="3551548542" sldId="309"/>
            <ac:spMk id="31" creationId="{73CCE2A0-CB8E-0237-EDFB-36E735E7F6F4}"/>
          </ac:spMkLst>
        </pc:spChg>
        <pc:grpChg chg="add del mod">
          <ac:chgData name="Jean-Philippe Arbic" userId="d3cc3930-2b4a-42df-8d65-c818696b2767" providerId="ADAL" clId="{06EAF678-918A-4026-94C3-432B89453166}" dt="2024-09-29T13:56:13.597" v="8407" actId="165"/>
          <ac:grpSpMkLst>
            <pc:docMk/>
            <pc:sldMk cId="3551548542" sldId="309"/>
            <ac:grpSpMk id="16" creationId="{E2B48C28-F581-21E7-B936-CC5D6C83E52C}"/>
          </ac:grpSpMkLst>
        </pc:grpChg>
        <pc:grpChg chg="add del mod">
          <ac:chgData name="Jean-Philippe Arbic" userId="d3cc3930-2b4a-42df-8d65-c818696b2767" providerId="ADAL" clId="{06EAF678-918A-4026-94C3-432B89453166}" dt="2024-09-29T13:54:27.363" v="8385" actId="165"/>
          <ac:grpSpMkLst>
            <pc:docMk/>
            <pc:sldMk cId="3551548542" sldId="309"/>
            <ac:grpSpMk id="18" creationId="{69A98CC1-22A7-2C9A-A43E-FD2AE95C0142}"/>
          </ac:grpSpMkLst>
        </pc:grpChg>
        <pc:grpChg chg="add mod">
          <ac:chgData name="Jean-Philippe Arbic" userId="d3cc3930-2b4a-42df-8d65-c818696b2767" providerId="ADAL" clId="{06EAF678-918A-4026-94C3-432B89453166}" dt="2024-10-01T02:17:48.139" v="17460" actId="1076"/>
          <ac:grpSpMkLst>
            <pc:docMk/>
            <pc:sldMk cId="3551548542" sldId="309"/>
            <ac:grpSpMk id="27" creationId="{5750E258-C11E-F205-A91E-DE15AAE08726}"/>
          </ac:grpSpMkLst>
        </pc:grpChg>
        <pc:picChg chg="add del mod">
          <ac:chgData name="Jean-Philippe Arbic" userId="d3cc3930-2b4a-42df-8d65-c818696b2767" providerId="ADAL" clId="{06EAF678-918A-4026-94C3-432B89453166}" dt="2024-09-29T13:48:01.748" v="8259" actId="478"/>
          <ac:picMkLst>
            <pc:docMk/>
            <pc:sldMk cId="3551548542" sldId="309"/>
            <ac:picMk id="5" creationId="{A2EA7588-8EA1-9D03-16F8-CB03EBD949CA}"/>
          </ac:picMkLst>
        </pc:picChg>
        <pc:picChg chg="add del mod">
          <ac:chgData name="Jean-Philippe Arbic" userId="d3cc3930-2b4a-42df-8d65-c818696b2767" providerId="ADAL" clId="{06EAF678-918A-4026-94C3-432B89453166}" dt="2024-09-29T15:31:16.432" v="9492" actId="478"/>
          <ac:picMkLst>
            <pc:docMk/>
            <pc:sldMk cId="3551548542" sldId="309"/>
            <ac:picMk id="7" creationId="{795C25D1-01D0-40B4-1F3C-39EC36B37A5A}"/>
          </ac:picMkLst>
        </pc:picChg>
        <pc:picChg chg="add del mod">
          <ac:chgData name="Jean-Philippe Arbic" userId="d3cc3930-2b4a-42df-8d65-c818696b2767" providerId="ADAL" clId="{06EAF678-918A-4026-94C3-432B89453166}" dt="2024-09-28T17:37:52.152" v="8000" actId="478"/>
          <ac:picMkLst>
            <pc:docMk/>
            <pc:sldMk cId="3551548542" sldId="309"/>
            <ac:picMk id="8" creationId="{23689DED-3207-1435-9D11-1299AE0EE70A}"/>
          </ac:picMkLst>
        </pc:picChg>
        <pc:picChg chg="add mod ord">
          <ac:chgData name="Jean-Philippe Arbic" userId="d3cc3930-2b4a-42df-8d65-c818696b2767" providerId="ADAL" clId="{06EAF678-918A-4026-94C3-432B89453166}" dt="2024-09-29T15:31:23.347" v="9495" actId="1076"/>
          <ac:picMkLst>
            <pc:docMk/>
            <pc:sldMk cId="3551548542" sldId="309"/>
            <ac:picMk id="23" creationId="{C4C45E1F-B790-419A-F740-93A4B560DB80}"/>
          </ac:picMkLst>
        </pc:picChg>
        <pc:picChg chg="add del mod">
          <ac:chgData name="Jean-Philippe Arbic" userId="d3cc3930-2b4a-42df-8d65-c818696b2767" providerId="ADAL" clId="{06EAF678-918A-4026-94C3-432B89453166}" dt="2024-10-01T02:17:32.177" v="17456" actId="478"/>
          <ac:picMkLst>
            <pc:docMk/>
            <pc:sldMk cId="3551548542" sldId="309"/>
            <ac:picMk id="24" creationId="{312B483E-BFBD-773F-EED6-461D3492AD94}"/>
          </ac:picMkLst>
        </pc:picChg>
        <pc:picChg chg="add del mod">
          <ac:chgData name="Jean-Philippe Arbic" userId="d3cc3930-2b4a-42df-8d65-c818696b2767" providerId="ADAL" clId="{06EAF678-918A-4026-94C3-432B89453166}" dt="2024-10-01T02:17:49.988" v="17461" actId="478"/>
          <ac:picMkLst>
            <pc:docMk/>
            <pc:sldMk cId="3551548542" sldId="309"/>
            <ac:picMk id="26" creationId="{E86D6FFA-ED5C-AEDA-E78E-3F0F87CBFD49}"/>
          </ac:picMkLst>
        </pc:picChg>
      </pc:sldChg>
      <pc:sldChg chg="addSp delSp modSp add mod modNotesTx">
        <pc:chgData name="Jean-Philippe Arbic" userId="d3cc3930-2b4a-42df-8d65-c818696b2767" providerId="ADAL" clId="{06EAF678-918A-4026-94C3-432B89453166}" dt="2024-10-01T16:16:22.532" v="22107" actId="20577"/>
        <pc:sldMkLst>
          <pc:docMk/>
          <pc:sldMk cId="2885024143" sldId="310"/>
        </pc:sldMkLst>
        <pc:spChg chg="mod">
          <ac:chgData name="Jean-Philippe Arbic" userId="d3cc3930-2b4a-42df-8d65-c818696b2767" providerId="ADAL" clId="{06EAF678-918A-4026-94C3-432B89453166}" dt="2024-09-29T15:46:05.769" v="9618" actId="20577"/>
          <ac:spMkLst>
            <pc:docMk/>
            <pc:sldMk cId="2885024143" sldId="310"/>
            <ac:spMk id="2" creationId="{00000000-0000-0000-0000-000000000000}"/>
          </ac:spMkLst>
        </pc:spChg>
        <pc:spChg chg="del mod">
          <ac:chgData name="Jean-Philippe Arbic" userId="d3cc3930-2b4a-42df-8d65-c818696b2767" providerId="ADAL" clId="{06EAF678-918A-4026-94C3-432B89453166}" dt="2024-09-17T21:16:13.553" v="4879" actId="478"/>
          <ac:spMkLst>
            <pc:docMk/>
            <pc:sldMk cId="2885024143" sldId="310"/>
            <ac:spMk id="4" creationId="{00000000-0000-0000-0000-000000000000}"/>
          </ac:spMkLst>
        </pc:spChg>
        <pc:picChg chg="add del mod">
          <ac:chgData name="Jean-Philippe Arbic" userId="d3cc3930-2b4a-42df-8d65-c818696b2767" providerId="ADAL" clId="{06EAF678-918A-4026-94C3-432B89453166}" dt="2024-09-29T15:46:28.577" v="9619" actId="478"/>
          <ac:picMkLst>
            <pc:docMk/>
            <pc:sldMk cId="2885024143" sldId="310"/>
            <ac:picMk id="5" creationId="{95B2AFE1-679A-1821-5D4C-ED2D1AAD8D19}"/>
          </ac:picMkLst>
        </pc:picChg>
        <pc:picChg chg="add del mod">
          <ac:chgData name="Jean-Philippe Arbic" userId="d3cc3930-2b4a-42df-8d65-c818696b2767" providerId="ADAL" clId="{06EAF678-918A-4026-94C3-432B89453166}" dt="2024-09-29T15:45:37.044" v="9604" actId="478"/>
          <ac:picMkLst>
            <pc:docMk/>
            <pc:sldMk cId="2885024143" sldId="310"/>
            <ac:picMk id="6" creationId="{0620082C-A237-B497-EBA9-18BB06C526E1}"/>
          </ac:picMkLst>
        </pc:picChg>
        <pc:picChg chg="add del mod">
          <ac:chgData name="Jean-Philippe Arbic" userId="d3cc3930-2b4a-42df-8d65-c818696b2767" providerId="ADAL" clId="{06EAF678-918A-4026-94C3-432B89453166}" dt="2024-09-29T15:49:30.800" v="9622" actId="478"/>
          <ac:picMkLst>
            <pc:docMk/>
            <pc:sldMk cId="2885024143" sldId="310"/>
            <ac:picMk id="8" creationId="{25664BD1-9030-AF43-839C-BD297714F566}"/>
          </ac:picMkLst>
        </pc:picChg>
        <pc:picChg chg="add del">
          <ac:chgData name="Jean-Philippe Arbic" userId="d3cc3930-2b4a-42df-8d65-c818696b2767" providerId="ADAL" clId="{06EAF678-918A-4026-94C3-432B89453166}" dt="2024-09-29T15:50:24.312" v="9624" actId="478"/>
          <ac:picMkLst>
            <pc:docMk/>
            <pc:sldMk cId="2885024143" sldId="310"/>
            <ac:picMk id="10" creationId="{5C3B1B05-8119-97F5-7ED3-5A2CB4254665}"/>
          </ac:picMkLst>
        </pc:picChg>
        <pc:picChg chg="add del mod">
          <ac:chgData name="Jean-Philippe Arbic" userId="d3cc3930-2b4a-42df-8d65-c818696b2767" providerId="ADAL" clId="{06EAF678-918A-4026-94C3-432B89453166}" dt="2024-09-29T15:53:49.169" v="9627" actId="478"/>
          <ac:picMkLst>
            <pc:docMk/>
            <pc:sldMk cId="2885024143" sldId="310"/>
            <ac:picMk id="12" creationId="{69E06260-9515-08B0-0107-9D202FB2D2ED}"/>
          </ac:picMkLst>
        </pc:picChg>
        <pc:picChg chg="add mod">
          <ac:chgData name="Jean-Philippe Arbic" userId="d3cc3930-2b4a-42df-8d65-c818696b2767" providerId="ADAL" clId="{06EAF678-918A-4026-94C3-432B89453166}" dt="2024-09-29T16:28:16.076" v="10278" actId="1076"/>
          <ac:picMkLst>
            <pc:docMk/>
            <pc:sldMk cId="2885024143" sldId="310"/>
            <ac:picMk id="14" creationId="{6F2AD450-13A1-6DDB-E707-8C9F520C95EA}"/>
          </ac:picMkLst>
        </pc:picChg>
      </pc:sldChg>
      <pc:sldChg chg="addSp delSp modSp add mod modNotesTx">
        <pc:chgData name="Jean-Philippe Arbic" userId="d3cc3930-2b4a-42df-8d65-c818696b2767" providerId="ADAL" clId="{06EAF678-918A-4026-94C3-432B89453166}" dt="2024-10-01T15:29:39.493" v="17823" actId="20577"/>
        <pc:sldMkLst>
          <pc:docMk/>
          <pc:sldMk cId="811770927" sldId="311"/>
        </pc:sldMkLst>
        <pc:spChg chg="mod">
          <ac:chgData name="Jean-Philippe Arbic" userId="d3cc3930-2b4a-42df-8d65-c818696b2767" providerId="ADAL" clId="{06EAF678-918A-4026-94C3-432B89453166}" dt="2024-09-17T20:14:48.849" v="1547" actId="20577"/>
          <ac:spMkLst>
            <pc:docMk/>
            <pc:sldMk cId="811770927" sldId="311"/>
            <ac:spMk id="2" creationId="{00000000-0000-0000-0000-000000000000}"/>
          </ac:spMkLst>
        </pc:spChg>
        <pc:spChg chg="add mod">
          <ac:chgData name="Jean-Philippe Arbic" userId="d3cc3930-2b4a-42df-8d65-c818696b2767" providerId="ADAL" clId="{06EAF678-918A-4026-94C3-432B89453166}" dt="2024-09-29T13:35:22.821" v="8018"/>
          <ac:spMkLst>
            <pc:docMk/>
            <pc:sldMk cId="811770927" sldId="311"/>
            <ac:spMk id="4" creationId="{D8689EFB-461D-0D4C-F38C-1ABCACC722DD}"/>
          </ac:spMkLst>
        </pc:spChg>
        <pc:spChg chg="add mod">
          <ac:chgData name="Jean-Philippe Arbic" userId="d3cc3930-2b4a-42df-8d65-c818696b2767" providerId="ADAL" clId="{06EAF678-918A-4026-94C3-432B89453166}" dt="2024-09-29T13:35:22.821" v="8018"/>
          <ac:spMkLst>
            <pc:docMk/>
            <pc:sldMk cId="811770927" sldId="311"/>
            <ac:spMk id="5" creationId="{DCAAA5CB-18DC-D429-9548-9EC5B516B40A}"/>
          </ac:spMkLst>
        </pc:spChg>
        <pc:spChg chg="del">
          <ac:chgData name="Jean-Philippe Arbic" userId="d3cc3930-2b4a-42df-8d65-c818696b2767" providerId="ADAL" clId="{06EAF678-918A-4026-94C3-432B89453166}" dt="2024-09-17T20:14:53.486" v="1548" actId="478"/>
          <ac:spMkLst>
            <pc:docMk/>
            <pc:sldMk cId="811770927" sldId="311"/>
            <ac:spMk id="6" creationId="{26FC92DC-6BDF-570C-712B-308DC20D80D7}"/>
          </ac:spMkLst>
        </pc:spChg>
        <pc:spChg chg="mod">
          <ac:chgData name="Jean-Philippe Arbic" userId="d3cc3930-2b4a-42df-8d65-c818696b2767" providerId="ADAL" clId="{06EAF678-918A-4026-94C3-432B89453166}" dt="2024-09-29T13:35:22.821" v="8018"/>
          <ac:spMkLst>
            <pc:docMk/>
            <pc:sldMk cId="811770927" sldId="311"/>
            <ac:spMk id="7" creationId="{3C0ACEEE-52CB-A3E6-A3CA-CEFB2E242264}"/>
          </ac:spMkLst>
        </pc:spChg>
        <pc:spChg chg="add del mod">
          <ac:chgData name="Jean-Philippe Arbic" userId="d3cc3930-2b4a-42df-8d65-c818696b2767" providerId="ADAL" clId="{06EAF678-918A-4026-94C3-432B89453166}" dt="2024-09-17T20:18:29.450" v="1677" actId="478"/>
          <ac:spMkLst>
            <pc:docMk/>
            <pc:sldMk cId="811770927" sldId="311"/>
            <ac:spMk id="7" creationId="{56192EFF-17F6-584E-FEFD-18D1CD558856}"/>
          </ac:spMkLst>
        </pc:spChg>
        <pc:spChg chg="mod">
          <ac:chgData name="Jean-Philippe Arbic" userId="d3cc3930-2b4a-42df-8d65-c818696b2767" providerId="ADAL" clId="{06EAF678-918A-4026-94C3-432B89453166}" dt="2024-09-29T13:35:22.821" v="8018"/>
          <ac:spMkLst>
            <pc:docMk/>
            <pc:sldMk cId="811770927" sldId="311"/>
            <ac:spMk id="8" creationId="{0C0D92A6-1737-1390-ECC4-5AAF8E1964FE}"/>
          </ac:spMkLst>
        </pc:spChg>
        <pc:spChg chg="mod">
          <ac:chgData name="Jean-Philippe Arbic" userId="d3cc3930-2b4a-42df-8d65-c818696b2767" providerId="ADAL" clId="{06EAF678-918A-4026-94C3-432B89453166}" dt="2024-09-29T13:35:22.821" v="8018"/>
          <ac:spMkLst>
            <pc:docMk/>
            <pc:sldMk cId="811770927" sldId="311"/>
            <ac:spMk id="9" creationId="{2A990641-EA03-759E-4BDD-5D62B5F4DC0F}"/>
          </ac:spMkLst>
        </pc:spChg>
        <pc:spChg chg="del">
          <ac:chgData name="Jean-Philippe Arbic" userId="d3cc3930-2b4a-42df-8d65-c818696b2767" providerId="ADAL" clId="{06EAF678-918A-4026-94C3-432B89453166}" dt="2024-09-17T20:14:53.486" v="1548" actId="478"/>
          <ac:spMkLst>
            <pc:docMk/>
            <pc:sldMk cId="811770927" sldId="311"/>
            <ac:spMk id="10" creationId="{042BE19B-A51E-7428-A0D0-AC95E840EE9B}"/>
          </ac:spMkLst>
        </pc:spChg>
        <pc:spChg chg="mod">
          <ac:chgData name="Jean-Philippe Arbic" userId="d3cc3930-2b4a-42df-8d65-c818696b2767" providerId="ADAL" clId="{06EAF678-918A-4026-94C3-432B89453166}" dt="2024-09-29T13:35:22.821" v="8018"/>
          <ac:spMkLst>
            <pc:docMk/>
            <pc:sldMk cId="811770927" sldId="311"/>
            <ac:spMk id="10" creationId="{7FDD48EB-6A5B-BB3A-A981-17704F70744A}"/>
          </ac:spMkLst>
        </pc:spChg>
        <pc:spChg chg="add mod">
          <ac:chgData name="Jean-Philippe Arbic" userId="d3cc3930-2b4a-42df-8d65-c818696b2767" providerId="ADAL" clId="{06EAF678-918A-4026-94C3-432B89453166}" dt="2024-09-29T14:51:33.485" v="9302" actId="14861"/>
          <ac:spMkLst>
            <pc:docMk/>
            <pc:sldMk cId="811770927" sldId="311"/>
            <ac:spMk id="14" creationId="{162866B4-BC76-D8B6-F7C5-08384AEE2B10}"/>
          </ac:spMkLst>
        </pc:spChg>
        <pc:spChg chg="add mod">
          <ac:chgData name="Jean-Philippe Arbic" userId="d3cc3930-2b4a-42df-8d65-c818696b2767" providerId="ADAL" clId="{06EAF678-918A-4026-94C3-432B89453166}" dt="2024-09-29T14:51:33.485" v="9302" actId="14861"/>
          <ac:spMkLst>
            <pc:docMk/>
            <pc:sldMk cId="811770927" sldId="311"/>
            <ac:spMk id="15" creationId="{3F842C78-8E44-5AE8-750C-021798A02D2D}"/>
          </ac:spMkLst>
        </pc:spChg>
        <pc:spChg chg="mod">
          <ac:chgData name="Jean-Philippe Arbic" userId="d3cc3930-2b4a-42df-8d65-c818696b2767" providerId="ADAL" clId="{06EAF678-918A-4026-94C3-432B89453166}" dt="2024-09-29T13:35:22.821" v="8018"/>
          <ac:spMkLst>
            <pc:docMk/>
            <pc:sldMk cId="811770927" sldId="311"/>
            <ac:spMk id="16" creationId="{A22C5CA0-5B2A-4BEB-3CA2-675C9588B53E}"/>
          </ac:spMkLst>
        </pc:spChg>
        <pc:spChg chg="mod">
          <ac:chgData name="Jean-Philippe Arbic" userId="d3cc3930-2b4a-42df-8d65-c818696b2767" providerId="ADAL" clId="{06EAF678-918A-4026-94C3-432B89453166}" dt="2024-09-29T13:35:22.821" v="8018"/>
          <ac:spMkLst>
            <pc:docMk/>
            <pc:sldMk cId="811770927" sldId="311"/>
            <ac:spMk id="18" creationId="{9C80B7C8-85DF-DC42-6341-1CF0413DB903}"/>
          </ac:spMkLst>
        </pc:spChg>
        <pc:spChg chg="mod">
          <ac:chgData name="Jean-Philippe Arbic" userId="d3cc3930-2b4a-42df-8d65-c818696b2767" providerId="ADAL" clId="{06EAF678-918A-4026-94C3-432B89453166}" dt="2024-09-29T13:35:22.821" v="8018"/>
          <ac:spMkLst>
            <pc:docMk/>
            <pc:sldMk cId="811770927" sldId="311"/>
            <ac:spMk id="20" creationId="{F47BBD6E-A05F-F7FE-D11E-E58DFD527CFC}"/>
          </ac:spMkLst>
        </pc:spChg>
        <pc:spChg chg="mod">
          <ac:chgData name="Jean-Philippe Arbic" userId="d3cc3930-2b4a-42df-8d65-c818696b2767" providerId="ADAL" clId="{06EAF678-918A-4026-94C3-432B89453166}" dt="2024-09-29T13:35:22.821" v="8018"/>
          <ac:spMkLst>
            <pc:docMk/>
            <pc:sldMk cId="811770927" sldId="311"/>
            <ac:spMk id="21" creationId="{BC5CB611-DAB6-418C-7120-80630B8E597C}"/>
          </ac:spMkLst>
        </pc:spChg>
        <pc:spChg chg="add mod">
          <ac:chgData name="Jean-Philippe Arbic" userId="d3cc3930-2b4a-42df-8d65-c818696b2767" providerId="ADAL" clId="{06EAF678-918A-4026-94C3-432B89453166}" dt="2024-09-29T13:35:53.201" v="8027" actId="1038"/>
          <ac:spMkLst>
            <pc:docMk/>
            <pc:sldMk cId="811770927" sldId="311"/>
            <ac:spMk id="22" creationId="{E1687F63-633F-9037-4D90-DC406EE3BE43}"/>
          </ac:spMkLst>
        </pc:spChg>
        <pc:spChg chg="add mod">
          <ac:chgData name="Jean-Philippe Arbic" userId="d3cc3930-2b4a-42df-8d65-c818696b2767" providerId="ADAL" clId="{06EAF678-918A-4026-94C3-432B89453166}" dt="2024-09-29T13:35:53.201" v="8027" actId="1038"/>
          <ac:spMkLst>
            <pc:docMk/>
            <pc:sldMk cId="811770927" sldId="311"/>
            <ac:spMk id="23" creationId="{85E8AD4C-A7C4-FF68-3325-3F128FFFCAE3}"/>
          </ac:spMkLst>
        </pc:spChg>
        <pc:spChg chg="mod">
          <ac:chgData name="Jean-Philippe Arbic" userId="d3cc3930-2b4a-42df-8d65-c818696b2767" providerId="ADAL" clId="{06EAF678-918A-4026-94C3-432B89453166}" dt="2024-09-29T13:35:29.837" v="8019"/>
          <ac:spMkLst>
            <pc:docMk/>
            <pc:sldMk cId="811770927" sldId="311"/>
            <ac:spMk id="25" creationId="{76897886-B6C5-7C0D-E592-9CE0730A6510}"/>
          </ac:spMkLst>
        </pc:spChg>
        <pc:spChg chg="mod">
          <ac:chgData name="Jean-Philippe Arbic" userId="d3cc3930-2b4a-42df-8d65-c818696b2767" providerId="ADAL" clId="{06EAF678-918A-4026-94C3-432B89453166}" dt="2024-09-29T13:35:29.837" v="8019"/>
          <ac:spMkLst>
            <pc:docMk/>
            <pc:sldMk cId="811770927" sldId="311"/>
            <ac:spMk id="26" creationId="{B8FD3F7A-8146-5FE4-C7D1-D0E6D3DB4A07}"/>
          </ac:spMkLst>
        </pc:spChg>
        <pc:spChg chg="mod">
          <ac:chgData name="Jean-Philippe Arbic" userId="d3cc3930-2b4a-42df-8d65-c818696b2767" providerId="ADAL" clId="{06EAF678-918A-4026-94C3-432B89453166}" dt="2024-09-29T13:35:29.837" v="8019"/>
          <ac:spMkLst>
            <pc:docMk/>
            <pc:sldMk cId="811770927" sldId="311"/>
            <ac:spMk id="27" creationId="{398B4218-3AF5-F966-7635-D47737A97B8D}"/>
          </ac:spMkLst>
        </pc:spChg>
        <pc:spChg chg="mod">
          <ac:chgData name="Jean-Philippe Arbic" userId="d3cc3930-2b4a-42df-8d65-c818696b2767" providerId="ADAL" clId="{06EAF678-918A-4026-94C3-432B89453166}" dt="2024-09-29T13:35:29.837" v="8019"/>
          <ac:spMkLst>
            <pc:docMk/>
            <pc:sldMk cId="811770927" sldId="311"/>
            <ac:spMk id="28" creationId="{C0BB9B8A-BB93-D063-AA75-E8B1501B1BF2}"/>
          </ac:spMkLst>
        </pc:spChg>
        <pc:spChg chg="mod">
          <ac:chgData name="Jean-Philippe Arbic" userId="d3cc3930-2b4a-42df-8d65-c818696b2767" providerId="ADAL" clId="{06EAF678-918A-4026-94C3-432B89453166}" dt="2024-09-29T13:35:29.837" v="8019"/>
          <ac:spMkLst>
            <pc:docMk/>
            <pc:sldMk cId="811770927" sldId="311"/>
            <ac:spMk id="30" creationId="{3049E511-6CB4-79A9-5B3C-D19CD223577E}"/>
          </ac:spMkLst>
        </pc:spChg>
        <pc:spChg chg="mod">
          <ac:chgData name="Jean-Philippe Arbic" userId="d3cc3930-2b4a-42df-8d65-c818696b2767" providerId="ADAL" clId="{06EAF678-918A-4026-94C3-432B89453166}" dt="2024-09-29T13:35:29.837" v="8019"/>
          <ac:spMkLst>
            <pc:docMk/>
            <pc:sldMk cId="811770927" sldId="311"/>
            <ac:spMk id="31" creationId="{8984067B-777F-CC8E-B047-F371CC3B0872}"/>
          </ac:spMkLst>
        </pc:spChg>
        <pc:spChg chg="mod">
          <ac:chgData name="Jean-Philippe Arbic" userId="d3cc3930-2b4a-42df-8d65-c818696b2767" providerId="ADAL" clId="{06EAF678-918A-4026-94C3-432B89453166}" dt="2024-09-29T13:35:29.837" v="8019"/>
          <ac:spMkLst>
            <pc:docMk/>
            <pc:sldMk cId="811770927" sldId="311"/>
            <ac:spMk id="32" creationId="{85324DC2-F78A-4F11-0B8E-F22B92CF3D80}"/>
          </ac:spMkLst>
        </pc:spChg>
        <pc:spChg chg="mod">
          <ac:chgData name="Jean-Philippe Arbic" userId="d3cc3930-2b4a-42df-8d65-c818696b2767" providerId="ADAL" clId="{06EAF678-918A-4026-94C3-432B89453166}" dt="2024-09-29T13:35:29.837" v="8019"/>
          <ac:spMkLst>
            <pc:docMk/>
            <pc:sldMk cId="811770927" sldId="311"/>
            <ac:spMk id="33" creationId="{8A3A02A2-874E-EA5D-3E83-9E666C201B0C}"/>
          </ac:spMkLst>
        </pc:spChg>
        <pc:spChg chg="add mod">
          <ac:chgData name="Jean-Philippe Arbic" userId="d3cc3930-2b4a-42df-8d65-c818696b2767" providerId="ADAL" clId="{06EAF678-918A-4026-94C3-432B89453166}" dt="2024-09-29T14:50:49.962" v="9296" actId="1076"/>
          <ac:spMkLst>
            <pc:docMk/>
            <pc:sldMk cId="811770927" sldId="311"/>
            <ac:spMk id="47" creationId="{5EB10B9C-7BC5-E928-9F3C-094BCC4FF8F5}"/>
          </ac:spMkLst>
        </pc:spChg>
        <pc:grpChg chg="add mod">
          <ac:chgData name="Jean-Philippe Arbic" userId="d3cc3930-2b4a-42df-8d65-c818696b2767" providerId="ADAL" clId="{06EAF678-918A-4026-94C3-432B89453166}" dt="2024-09-29T13:35:22.821" v="8018"/>
          <ac:grpSpMkLst>
            <pc:docMk/>
            <pc:sldMk cId="811770927" sldId="311"/>
            <ac:grpSpMk id="6" creationId="{ACB9DD10-181C-9EB0-5666-AEE1762C239F}"/>
          </ac:grpSpMkLst>
        </pc:grpChg>
        <pc:grpChg chg="add mod">
          <ac:chgData name="Jean-Philippe Arbic" userId="d3cc3930-2b4a-42df-8d65-c818696b2767" providerId="ADAL" clId="{06EAF678-918A-4026-94C3-432B89453166}" dt="2024-09-29T13:35:22.821" v="8018"/>
          <ac:grpSpMkLst>
            <pc:docMk/>
            <pc:sldMk cId="811770927" sldId="311"/>
            <ac:grpSpMk id="12" creationId="{11E14A79-CFAC-1801-70A2-94A1D33B8FC4}"/>
          </ac:grpSpMkLst>
        </pc:grpChg>
        <pc:grpChg chg="add mod">
          <ac:chgData name="Jean-Philippe Arbic" userId="d3cc3930-2b4a-42df-8d65-c818696b2767" providerId="ADAL" clId="{06EAF678-918A-4026-94C3-432B89453166}" dt="2024-09-29T13:35:53.201" v="8027" actId="1038"/>
          <ac:grpSpMkLst>
            <pc:docMk/>
            <pc:sldMk cId="811770927" sldId="311"/>
            <ac:grpSpMk id="24" creationId="{279422A0-E599-D2C9-7D01-C6B103A36B7D}"/>
          </ac:grpSpMkLst>
        </pc:grpChg>
        <pc:grpChg chg="add mod">
          <ac:chgData name="Jean-Philippe Arbic" userId="d3cc3930-2b4a-42df-8d65-c818696b2767" providerId="ADAL" clId="{06EAF678-918A-4026-94C3-432B89453166}" dt="2024-09-29T13:35:53.201" v="8027" actId="1038"/>
          <ac:grpSpMkLst>
            <pc:docMk/>
            <pc:sldMk cId="811770927" sldId="311"/>
            <ac:grpSpMk id="29" creationId="{34783DA1-E698-AE4D-6E58-3BFB17C09464}"/>
          </ac:grpSpMkLst>
        </pc:grpChg>
        <pc:picChg chg="add del mod">
          <ac:chgData name="Jean-Philippe Arbic" userId="d3cc3930-2b4a-42df-8d65-c818696b2767" providerId="ADAL" clId="{06EAF678-918A-4026-94C3-432B89453166}" dt="2024-09-17T20:16:59.950" v="1557" actId="478"/>
          <ac:picMkLst>
            <pc:docMk/>
            <pc:sldMk cId="811770927" sldId="311"/>
            <ac:picMk id="5" creationId="{B8498DA6-1904-62CB-40C8-240DBDC1A2ED}"/>
          </ac:picMkLst>
        </pc:picChg>
        <pc:picChg chg="del">
          <ac:chgData name="Jean-Philippe Arbic" userId="d3cc3930-2b4a-42df-8d65-c818696b2767" providerId="ADAL" clId="{06EAF678-918A-4026-94C3-432B89453166}" dt="2024-09-17T20:14:53.486" v="1548" actId="478"/>
          <ac:picMkLst>
            <pc:docMk/>
            <pc:sldMk cId="811770927" sldId="311"/>
            <ac:picMk id="9" creationId="{2929FF58-9388-5E2F-0E62-10F6455DDCD8}"/>
          </ac:picMkLst>
        </pc:picChg>
        <pc:picChg chg="add del mod">
          <ac:chgData name="Jean-Philippe Arbic" userId="d3cc3930-2b4a-42df-8d65-c818696b2767" providerId="ADAL" clId="{06EAF678-918A-4026-94C3-432B89453166}" dt="2024-09-29T14:32:41.546" v="9061" actId="478"/>
          <ac:picMkLst>
            <pc:docMk/>
            <pc:sldMk cId="811770927" sldId="311"/>
            <ac:picMk id="11" creationId="{A8E8F144-6685-41B9-874A-891C0FF869C4}"/>
          </ac:picMkLst>
        </pc:picChg>
        <pc:picChg chg="add del mod">
          <ac:chgData name="Jean-Philippe Arbic" userId="d3cc3930-2b4a-42df-8d65-c818696b2767" providerId="ADAL" clId="{06EAF678-918A-4026-94C3-432B89453166}" dt="2024-09-29T13:35:22.445" v="8017" actId="478"/>
          <ac:picMkLst>
            <pc:docMk/>
            <pc:sldMk cId="811770927" sldId="311"/>
            <ac:picMk id="13" creationId="{2334FF8A-396E-B906-4075-0058E36C9735}"/>
          </ac:picMkLst>
        </pc:picChg>
        <pc:picChg chg="add del mod">
          <ac:chgData name="Jean-Philippe Arbic" userId="d3cc3930-2b4a-42df-8d65-c818696b2767" providerId="ADAL" clId="{06EAF678-918A-4026-94C3-432B89453166}" dt="2024-09-29T13:35:22.445" v="8017" actId="478"/>
          <ac:picMkLst>
            <pc:docMk/>
            <pc:sldMk cId="811770927" sldId="311"/>
            <ac:picMk id="19" creationId="{F724E501-F5A0-732D-0A33-88CE372AD755}"/>
          </ac:picMkLst>
        </pc:picChg>
        <pc:picChg chg="add del mod">
          <ac:chgData name="Jean-Philippe Arbic" userId="d3cc3930-2b4a-42df-8d65-c818696b2767" providerId="ADAL" clId="{06EAF678-918A-4026-94C3-432B89453166}" dt="2024-09-29T14:31:19.273" v="9032" actId="478"/>
          <ac:picMkLst>
            <pc:docMk/>
            <pc:sldMk cId="811770927" sldId="311"/>
            <ac:picMk id="35" creationId="{290F7859-7478-ABAF-1A16-56B5EB8E3C8F}"/>
          </ac:picMkLst>
        </pc:picChg>
        <pc:picChg chg="add del mod">
          <ac:chgData name="Jean-Philippe Arbic" userId="d3cc3930-2b4a-42df-8d65-c818696b2767" providerId="ADAL" clId="{06EAF678-918A-4026-94C3-432B89453166}" dt="2024-09-29T14:31:33.418" v="9035" actId="478"/>
          <ac:picMkLst>
            <pc:docMk/>
            <pc:sldMk cId="811770927" sldId="311"/>
            <ac:picMk id="37" creationId="{6D0432A1-9AA3-6F65-4571-1930DD05C44C}"/>
          </ac:picMkLst>
        </pc:picChg>
        <pc:picChg chg="add del mod">
          <ac:chgData name="Jean-Philippe Arbic" userId="d3cc3930-2b4a-42df-8d65-c818696b2767" providerId="ADAL" clId="{06EAF678-918A-4026-94C3-432B89453166}" dt="2024-09-29T14:41:06.751" v="9065" actId="478"/>
          <ac:picMkLst>
            <pc:docMk/>
            <pc:sldMk cId="811770927" sldId="311"/>
            <ac:picMk id="39" creationId="{291BB857-EC9C-13C9-FA3C-9CDF4C15F673}"/>
          </ac:picMkLst>
        </pc:picChg>
        <pc:picChg chg="add del mod">
          <ac:chgData name="Jean-Philippe Arbic" userId="d3cc3930-2b4a-42df-8d65-c818696b2767" providerId="ADAL" clId="{06EAF678-918A-4026-94C3-432B89453166}" dt="2024-09-29T14:46:41.570" v="9070" actId="478"/>
          <ac:picMkLst>
            <pc:docMk/>
            <pc:sldMk cId="811770927" sldId="311"/>
            <ac:picMk id="42" creationId="{B3196DBA-6530-CD1C-D09C-882AE687AC7F}"/>
          </ac:picMkLst>
        </pc:picChg>
        <pc:picChg chg="add mod">
          <ac:chgData name="Jean-Philippe Arbic" userId="d3cc3930-2b4a-42df-8d65-c818696b2767" providerId="ADAL" clId="{06EAF678-918A-4026-94C3-432B89453166}" dt="2024-09-29T14:51:09.580" v="9301" actId="1076"/>
          <ac:picMkLst>
            <pc:docMk/>
            <pc:sldMk cId="811770927" sldId="311"/>
            <ac:picMk id="44" creationId="{9795B715-011A-D8A1-5DC5-873BD0702EBC}"/>
          </ac:picMkLst>
        </pc:picChg>
        <pc:picChg chg="add mod">
          <ac:chgData name="Jean-Philippe Arbic" userId="d3cc3930-2b4a-42df-8d65-c818696b2767" providerId="ADAL" clId="{06EAF678-918A-4026-94C3-432B89453166}" dt="2024-09-29T14:47:11.380" v="9084" actId="1035"/>
          <ac:picMkLst>
            <pc:docMk/>
            <pc:sldMk cId="811770927" sldId="311"/>
            <ac:picMk id="46" creationId="{45CCDF8D-1A9E-DFB3-61A3-9894FC46BAE1}"/>
          </ac:picMkLst>
        </pc:picChg>
        <pc:cxnChg chg="add del mod">
          <ac:chgData name="Jean-Philippe Arbic" userId="d3cc3930-2b4a-42df-8d65-c818696b2767" providerId="ADAL" clId="{06EAF678-918A-4026-94C3-432B89453166}" dt="2024-09-29T14:47:40.465" v="9140" actId="478"/>
          <ac:cxnSpMkLst>
            <pc:docMk/>
            <pc:sldMk cId="811770927" sldId="311"/>
            <ac:cxnSpMk id="17" creationId="{D6AB6891-3B38-58C4-A8F8-E0323F845BBB}"/>
          </ac:cxnSpMkLst>
        </pc:cxnChg>
      </pc:sldChg>
      <pc:sldChg chg="modSp add mod ord modShow">
        <pc:chgData name="Jean-Philippe Arbic" userId="d3cc3930-2b4a-42df-8d65-c818696b2767" providerId="ADAL" clId="{06EAF678-918A-4026-94C3-432B89453166}" dt="2024-10-01T16:40:22.364" v="23242" actId="313"/>
        <pc:sldMkLst>
          <pc:docMk/>
          <pc:sldMk cId="4035527779" sldId="312"/>
        </pc:sldMkLst>
        <pc:spChg chg="mod">
          <ac:chgData name="Jean-Philippe Arbic" userId="d3cc3930-2b4a-42df-8d65-c818696b2767" providerId="ADAL" clId="{06EAF678-918A-4026-94C3-432B89453166}" dt="2024-10-01T16:40:22.364" v="23242" actId="313"/>
          <ac:spMkLst>
            <pc:docMk/>
            <pc:sldMk cId="4035527779" sldId="312"/>
            <ac:spMk id="4" creationId="{00000000-0000-0000-0000-000000000000}"/>
          </ac:spMkLst>
        </pc:spChg>
      </pc:sldChg>
      <pc:sldChg chg="add del">
        <pc:chgData name="Jean-Philippe Arbic" userId="d3cc3930-2b4a-42df-8d65-c818696b2767" providerId="ADAL" clId="{06EAF678-918A-4026-94C3-432B89453166}" dt="2024-09-28T14:53:48.933" v="7721" actId="47"/>
        <pc:sldMkLst>
          <pc:docMk/>
          <pc:sldMk cId="1901218394" sldId="313"/>
        </pc:sldMkLst>
      </pc:sldChg>
      <pc:sldChg chg="addSp delSp modSp add mod modAnim modNotesTx">
        <pc:chgData name="Jean-Philippe Arbic" userId="d3cc3930-2b4a-42df-8d65-c818696b2767" providerId="ADAL" clId="{06EAF678-918A-4026-94C3-432B89453166}" dt="2024-10-01T16:22:38.906" v="22364" actId="6549"/>
        <pc:sldMkLst>
          <pc:docMk/>
          <pc:sldMk cId="3383908341" sldId="314"/>
        </pc:sldMkLst>
        <pc:spChg chg="mod">
          <ac:chgData name="Jean-Philippe Arbic" userId="d3cc3930-2b4a-42df-8d65-c818696b2767" providerId="ADAL" clId="{06EAF678-918A-4026-94C3-432B89453166}" dt="2024-09-28T14:39:32.201" v="7712" actId="20577"/>
          <ac:spMkLst>
            <pc:docMk/>
            <pc:sldMk cId="3383908341" sldId="314"/>
            <ac:spMk id="2" creationId="{00000000-0000-0000-0000-000000000000}"/>
          </ac:spMkLst>
        </pc:spChg>
        <pc:spChg chg="del">
          <ac:chgData name="Jean-Philippe Arbic" userId="d3cc3930-2b4a-42df-8d65-c818696b2767" providerId="ADAL" clId="{06EAF678-918A-4026-94C3-432B89453166}" dt="2024-09-28T14:39:36.314" v="7713" actId="478"/>
          <ac:spMkLst>
            <pc:docMk/>
            <pc:sldMk cId="3383908341" sldId="314"/>
            <ac:spMk id="5" creationId="{1943D8BD-398F-32A7-FC33-340D0E4A3FB3}"/>
          </ac:spMkLst>
        </pc:spChg>
        <pc:spChg chg="add mod">
          <ac:chgData name="Jean-Philippe Arbic" userId="d3cc3930-2b4a-42df-8d65-c818696b2767" providerId="ADAL" clId="{06EAF678-918A-4026-94C3-432B89453166}" dt="2024-10-01T01:55:59.803" v="17137" actId="1076"/>
          <ac:spMkLst>
            <pc:docMk/>
            <pc:sldMk cId="3383908341" sldId="314"/>
            <ac:spMk id="9" creationId="{B8C0D8F8-A181-FEDB-B71A-9E1BE95DB6F6}"/>
          </ac:spMkLst>
        </pc:spChg>
        <pc:spChg chg="add mod">
          <ac:chgData name="Jean-Philippe Arbic" userId="d3cc3930-2b4a-42df-8d65-c818696b2767" providerId="ADAL" clId="{06EAF678-918A-4026-94C3-432B89453166}" dt="2024-10-01T01:44:40.375" v="16336" actId="14100"/>
          <ac:spMkLst>
            <pc:docMk/>
            <pc:sldMk cId="3383908341" sldId="314"/>
            <ac:spMk id="10" creationId="{D7AE8D7A-B324-2D64-E3F0-468053D439F5}"/>
          </ac:spMkLst>
        </pc:spChg>
        <pc:picChg chg="add del mod">
          <ac:chgData name="Jean-Philippe Arbic" userId="d3cc3930-2b4a-42df-8d65-c818696b2767" providerId="ADAL" clId="{06EAF678-918A-4026-94C3-432B89453166}" dt="2024-09-29T15:27:50.911" v="9472" actId="478"/>
          <ac:picMkLst>
            <pc:docMk/>
            <pc:sldMk cId="3383908341" sldId="314"/>
            <ac:picMk id="6" creationId="{872403FA-39B6-4AD8-36DD-D72B862AD5DB}"/>
          </ac:picMkLst>
        </pc:picChg>
        <pc:picChg chg="del">
          <ac:chgData name="Jean-Philippe Arbic" userId="d3cc3930-2b4a-42df-8d65-c818696b2767" providerId="ADAL" clId="{06EAF678-918A-4026-94C3-432B89453166}" dt="2024-09-28T14:39:37.127" v="7714" actId="478"/>
          <ac:picMkLst>
            <pc:docMk/>
            <pc:sldMk cId="3383908341" sldId="314"/>
            <ac:picMk id="7" creationId="{C1F638D3-1E74-810C-ACD0-ADDF25FEFC07}"/>
          </ac:picMkLst>
        </pc:picChg>
        <pc:picChg chg="del mod">
          <ac:chgData name="Jean-Philippe Arbic" userId="d3cc3930-2b4a-42df-8d65-c818696b2767" providerId="ADAL" clId="{06EAF678-918A-4026-94C3-432B89453166}" dt="2024-09-28T14:50:16.957" v="7719" actId="478"/>
          <ac:picMkLst>
            <pc:docMk/>
            <pc:sldMk cId="3383908341" sldId="314"/>
            <ac:picMk id="8" creationId="{BF8F2671-33BD-0758-3A09-452D35B8C58A}"/>
          </ac:picMkLst>
        </pc:picChg>
        <pc:picChg chg="add del mod ord">
          <ac:chgData name="Jean-Philippe Arbic" userId="d3cc3930-2b4a-42df-8d65-c818696b2767" providerId="ADAL" clId="{06EAF678-918A-4026-94C3-432B89453166}" dt="2024-10-01T01:55:33.637" v="17120" actId="478"/>
          <ac:picMkLst>
            <pc:docMk/>
            <pc:sldMk cId="3383908341" sldId="314"/>
            <ac:picMk id="12" creationId="{A98D1D53-74DB-BCF2-2F31-981083896306}"/>
          </ac:picMkLst>
        </pc:picChg>
        <pc:picChg chg="add mod ord">
          <ac:chgData name="Jean-Philippe Arbic" userId="d3cc3930-2b4a-42df-8d65-c818696b2767" providerId="ADAL" clId="{06EAF678-918A-4026-94C3-432B89453166}" dt="2024-10-01T01:55:54.268" v="17136" actId="1035"/>
          <ac:picMkLst>
            <pc:docMk/>
            <pc:sldMk cId="3383908341" sldId="314"/>
            <ac:picMk id="14" creationId="{D3C2DB0E-B358-EFB0-9F65-F68F8B27AEE7}"/>
          </ac:picMkLst>
        </pc:picChg>
      </pc:sldChg>
      <pc:sldChg chg="add del mod modShow">
        <pc:chgData name="Jean-Philippe Arbic" userId="d3cc3930-2b4a-42df-8d65-c818696b2767" providerId="ADAL" clId="{06EAF678-918A-4026-94C3-432B89453166}" dt="2024-09-28T17:39:33.449" v="8016" actId="2696"/>
        <pc:sldMkLst>
          <pc:docMk/>
          <pc:sldMk cId="2665740088" sldId="315"/>
        </pc:sldMkLst>
      </pc:sldChg>
      <pc:sldChg chg="addSp delSp modSp add mod modNotesTx">
        <pc:chgData name="Jean-Philippe Arbic" userId="d3cc3930-2b4a-42df-8d65-c818696b2767" providerId="ADAL" clId="{06EAF678-918A-4026-94C3-432B89453166}" dt="2024-10-01T16:28:26.442" v="22499" actId="20577"/>
        <pc:sldMkLst>
          <pc:docMk/>
          <pc:sldMk cId="2536368452" sldId="316"/>
        </pc:sldMkLst>
        <pc:spChg chg="mod">
          <ac:chgData name="Jean-Philippe Arbic" userId="d3cc3930-2b4a-42df-8d65-c818696b2767" providerId="ADAL" clId="{06EAF678-918A-4026-94C3-432B89453166}" dt="2024-09-28T15:17:30.347" v="7988" actId="20577"/>
          <ac:spMkLst>
            <pc:docMk/>
            <pc:sldMk cId="2536368452" sldId="316"/>
            <ac:spMk id="2" creationId="{00000000-0000-0000-0000-000000000000}"/>
          </ac:spMkLst>
        </pc:spChg>
        <pc:spChg chg="mod">
          <ac:chgData name="Jean-Philippe Arbic" userId="d3cc3930-2b4a-42df-8d65-c818696b2767" providerId="ADAL" clId="{06EAF678-918A-4026-94C3-432B89453166}" dt="2024-10-01T02:18:21.247" v="17466" actId="1076"/>
          <ac:spMkLst>
            <pc:docMk/>
            <pc:sldMk cId="2536368452" sldId="316"/>
            <ac:spMk id="6" creationId="{BC0FA024-C10B-7FC1-8DA7-33C6C96080DA}"/>
          </ac:spMkLst>
        </pc:spChg>
        <pc:spChg chg="del mod">
          <ac:chgData name="Jean-Philippe Arbic" userId="d3cc3930-2b4a-42df-8d65-c818696b2767" providerId="ADAL" clId="{06EAF678-918A-4026-94C3-432B89453166}" dt="2024-09-28T15:17:46.836" v="7994" actId="478"/>
          <ac:spMkLst>
            <pc:docMk/>
            <pc:sldMk cId="2536368452" sldId="316"/>
            <ac:spMk id="7" creationId="{5F153407-9828-7E25-8961-97879A4ED8E9}"/>
          </ac:spMkLst>
        </pc:spChg>
        <pc:spChg chg="del">
          <ac:chgData name="Jean-Philippe Arbic" userId="d3cc3930-2b4a-42df-8d65-c818696b2767" providerId="ADAL" clId="{06EAF678-918A-4026-94C3-432B89453166}" dt="2024-09-28T15:17:47.629" v="7995" actId="478"/>
          <ac:spMkLst>
            <pc:docMk/>
            <pc:sldMk cId="2536368452" sldId="316"/>
            <ac:spMk id="8" creationId="{FBAB011D-1E1D-B759-7C26-C77C5AC9D142}"/>
          </ac:spMkLst>
        </pc:spChg>
        <pc:spChg chg="del">
          <ac:chgData name="Jean-Philippe Arbic" userId="d3cc3930-2b4a-42df-8d65-c818696b2767" providerId="ADAL" clId="{06EAF678-918A-4026-94C3-432B89453166}" dt="2024-09-28T15:17:50.388" v="7997" actId="478"/>
          <ac:spMkLst>
            <pc:docMk/>
            <pc:sldMk cId="2536368452" sldId="316"/>
            <ac:spMk id="9" creationId="{879F8A90-3BC8-2447-198E-DF92C2BB4915}"/>
          </ac:spMkLst>
        </pc:spChg>
        <pc:spChg chg="del">
          <ac:chgData name="Jean-Philippe Arbic" userId="d3cc3930-2b4a-42df-8d65-c818696b2767" providerId="ADAL" clId="{06EAF678-918A-4026-94C3-432B89453166}" dt="2024-09-28T15:17:50.388" v="7997" actId="478"/>
          <ac:spMkLst>
            <pc:docMk/>
            <pc:sldMk cId="2536368452" sldId="316"/>
            <ac:spMk id="10" creationId="{59993E0D-BF39-1A01-6D78-10B729C83B05}"/>
          </ac:spMkLst>
        </pc:spChg>
        <pc:spChg chg="del">
          <ac:chgData name="Jean-Philippe Arbic" userId="d3cc3930-2b4a-42df-8d65-c818696b2767" providerId="ADAL" clId="{06EAF678-918A-4026-94C3-432B89453166}" dt="2024-09-28T15:17:48.805" v="7996" actId="478"/>
          <ac:spMkLst>
            <pc:docMk/>
            <pc:sldMk cId="2536368452" sldId="316"/>
            <ac:spMk id="11" creationId="{EFB6CF40-A72D-9C6A-4936-E1D01EDF0C14}"/>
          </ac:spMkLst>
        </pc:spChg>
        <pc:spChg chg="del">
          <ac:chgData name="Jean-Philippe Arbic" userId="d3cc3930-2b4a-42df-8d65-c818696b2767" providerId="ADAL" clId="{06EAF678-918A-4026-94C3-432B89453166}" dt="2024-09-28T15:17:50.388" v="7997" actId="478"/>
          <ac:spMkLst>
            <pc:docMk/>
            <pc:sldMk cId="2536368452" sldId="316"/>
            <ac:spMk id="12" creationId="{EB9F5EC1-C6E9-56CA-89B2-BD4FA423C4D8}"/>
          </ac:spMkLst>
        </pc:spChg>
        <pc:spChg chg="mod">
          <ac:chgData name="Jean-Philippe Arbic" userId="d3cc3930-2b4a-42df-8d65-c818696b2767" providerId="ADAL" clId="{06EAF678-918A-4026-94C3-432B89453166}" dt="2024-10-01T02:16:45.996" v="17455" actId="5793"/>
          <ac:spMkLst>
            <pc:docMk/>
            <pc:sldMk cId="2536368452" sldId="316"/>
            <ac:spMk id="14" creationId="{136F9897-DF79-60DA-2571-CC2D5FC158E7}"/>
          </ac:spMkLst>
        </pc:spChg>
        <pc:spChg chg="add mod">
          <ac:chgData name="Jean-Philippe Arbic" userId="d3cc3930-2b4a-42df-8d65-c818696b2767" providerId="ADAL" clId="{06EAF678-918A-4026-94C3-432B89453166}" dt="2024-10-01T02:14:27.608" v="17376" actId="1076"/>
          <ac:spMkLst>
            <pc:docMk/>
            <pc:sldMk cId="2536368452" sldId="316"/>
            <ac:spMk id="18" creationId="{AEA8487D-5A75-3C32-EFF2-A74889EEE184}"/>
          </ac:spMkLst>
        </pc:spChg>
        <pc:spChg chg="add mod">
          <ac:chgData name="Jean-Philippe Arbic" userId="d3cc3930-2b4a-42df-8d65-c818696b2767" providerId="ADAL" clId="{06EAF678-918A-4026-94C3-432B89453166}" dt="2024-10-01T02:14:27.608" v="17376" actId="1076"/>
          <ac:spMkLst>
            <pc:docMk/>
            <pc:sldMk cId="2536368452" sldId="316"/>
            <ac:spMk id="19" creationId="{CDC7E5F5-65DA-267B-55CF-8B4EB91852BE}"/>
          </ac:spMkLst>
        </pc:spChg>
        <pc:spChg chg="add mod">
          <ac:chgData name="Jean-Philippe Arbic" userId="d3cc3930-2b4a-42df-8d65-c818696b2767" providerId="ADAL" clId="{06EAF678-918A-4026-94C3-432B89453166}" dt="2024-10-01T02:14:27.608" v="17376" actId="1076"/>
          <ac:spMkLst>
            <pc:docMk/>
            <pc:sldMk cId="2536368452" sldId="316"/>
            <ac:spMk id="21" creationId="{65BBBE85-8FCE-D3B1-2AB1-58BDBCC4A50E}"/>
          </ac:spMkLst>
        </pc:spChg>
        <pc:spChg chg="add mod">
          <ac:chgData name="Jean-Philippe Arbic" userId="d3cc3930-2b4a-42df-8d65-c818696b2767" providerId="ADAL" clId="{06EAF678-918A-4026-94C3-432B89453166}" dt="2024-10-01T02:13:41.355" v="17356"/>
          <ac:spMkLst>
            <pc:docMk/>
            <pc:sldMk cId="2536368452" sldId="316"/>
            <ac:spMk id="22" creationId="{D6DD144F-CAD7-AF00-6206-CD50C77C020C}"/>
          </ac:spMkLst>
        </pc:spChg>
        <pc:spChg chg="add mod">
          <ac:chgData name="Jean-Philippe Arbic" userId="d3cc3930-2b4a-42df-8d65-c818696b2767" providerId="ADAL" clId="{06EAF678-918A-4026-94C3-432B89453166}" dt="2024-10-01T02:13:41.355" v="17356"/>
          <ac:spMkLst>
            <pc:docMk/>
            <pc:sldMk cId="2536368452" sldId="316"/>
            <ac:spMk id="23" creationId="{9B8FC087-97FC-8B15-1550-45A85A0D0B41}"/>
          </ac:spMkLst>
        </pc:spChg>
        <pc:spChg chg="add mod">
          <ac:chgData name="Jean-Philippe Arbic" userId="d3cc3930-2b4a-42df-8d65-c818696b2767" providerId="ADAL" clId="{06EAF678-918A-4026-94C3-432B89453166}" dt="2024-10-01T02:18:35.206" v="17488" actId="1035"/>
          <ac:spMkLst>
            <pc:docMk/>
            <pc:sldMk cId="2536368452" sldId="316"/>
            <ac:spMk id="24" creationId="{389D32E1-B281-5E2F-DD84-E82083ED7C12}"/>
          </ac:spMkLst>
        </pc:spChg>
        <pc:spChg chg="add mod">
          <ac:chgData name="Jean-Philippe Arbic" userId="d3cc3930-2b4a-42df-8d65-c818696b2767" providerId="ADAL" clId="{06EAF678-918A-4026-94C3-432B89453166}" dt="2024-10-01T02:18:35.206" v="17488" actId="1035"/>
          <ac:spMkLst>
            <pc:docMk/>
            <pc:sldMk cId="2536368452" sldId="316"/>
            <ac:spMk id="25" creationId="{DC57D182-FCEA-5178-946F-B92D6AA7C4BB}"/>
          </ac:spMkLst>
        </pc:spChg>
        <pc:spChg chg="add mod">
          <ac:chgData name="Jean-Philippe Arbic" userId="d3cc3930-2b4a-42df-8d65-c818696b2767" providerId="ADAL" clId="{06EAF678-918A-4026-94C3-432B89453166}" dt="2024-10-01T02:14:44.844" v="17385" actId="14100"/>
          <ac:spMkLst>
            <pc:docMk/>
            <pc:sldMk cId="2536368452" sldId="316"/>
            <ac:spMk id="27" creationId="{B745E12F-CD24-1747-4CB6-7F6C039C666C}"/>
          </ac:spMkLst>
        </pc:spChg>
        <pc:spChg chg="add mod">
          <ac:chgData name="Jean-Philippe Arbic" userId="d3cc3930-2b4a-42df-8d65-c818696b2767" providerId="ADAL" clId="{06EAF678-918A-4026-94C3-432B89453166}" dt="2024-10-01T02:14:55.287" v="17394" actId="14100"/>
          <ac:spMkLst>
            <pc:docMk/>
            <pc:sldMk cId="2536368452" sldId="316"/>
            <ac:spMk id="28" creationId="{805D0905-CCD5-A97C-1BF1-8A01D08C71AB}"/>
          </ac:spMkLst>
        </pc:spChg>
        <pc:spChg chg="add mod">
          <ac:chgData name="Jean-Philippe Arbic" userId="d3cc3930-2b4a-42df-8d65-c818696b2767" providerId="ADAL" clId="{06EAF678-918A-4026-94C3-432B89453166}" dt="2024-10-01T02:14:50.838" v="17391" actId="14100"/>
          <ac:spMkLst>
            <pc:docMk/>
            <pc:sldMk cId="2536368452" sldId="316"/>
            <ac:spMk id="29" creationId="{6D9AAF21-47D1-EE5C-E89B-812C501F74F9}"/>
          </ac:spMkLst>
        </pc:spChg>
        <pc:spChg chg="add mod">
          <ac:chgData name="Jean-Philippe Arbic" userId="d3cc3930-2b4a-42df-8d65-c818696b2767" providerId="ADAL" clId="{06EAF678-918A-4026-94C3-432B89453166}" dt="2024-10-01T02:15:26.922" v="17404" actId="1076"/>
          <ac:spMkLst>
            <pc:docMk/>
            <pc:sldMk cId="2536368452" sldId="316"/>
            <ac:spMk id="30" creationId="{B4A5C491-BAAC-08C9-6A38-AFC58B8E903C}"/>
          </ac:spMkLst>
        </pc:spChg>
        <pc:spChg chg="add mod">
          <ac:chgData name="Jean-Philippe Arbic" userId="d3cc3930-2b4a-42df-8d65-c818696b2767" providerId="ADAL" clId="{06EAF678-918A-4026-94C3-432B89453166}" dt="2024-10-01T02:15:37.151" v="17408" actId="20577"/>
          <ac:spMkLst>
            <pc:docMk/>
            <pc:sldMk cId="2536368452" sldId="316"/>
            <ac:spMk id="31" creationId="{136E323A-1C74-D209-1B7B-568364825915}"/>
          </ac:spMkLst>
        </pc:spChg>
        <pc:spChg chg="add mod">
          <ac:chgData name="Jean-Philippe Arbic" userId="d3cc3930-2b4a-42df-8d65-c818696b2767" providerId="ADAL" clId="{06EAF678-918A-4026-94C3-432B89453166}" dt="2024-10-01T02:15:53.656" v="17423" actId="1076"/>
          <ac:spMkLst>
            <pc:docMk/>
            <pc:sldMk cId="2536368452" sldId="316"/>
            <ac:spMk id="32" creationId="{F68650CA-C9F7-04FD-89E3-66366F5CBF44}"/>
          </ac:spMkLst>
        </pc:spChg>
        <pc:spChg chg="add mod">
          <ac:chgData name="Jean-Philippe Arbic" userId="d3cc3930-2b4a-42df-8d65-c818696b2767" providerId="ADAL" clId="{06EAF678-918A-4026-94C3-432B89453166}" dt="2024-10-01T02:16:03.649" v="17442" actId="20577"/>
          <ac:spMkLst>
            <pc:docMk/>
            <pc:sldMk cId="2536368452" sldId="316"/>
            <ac:spMk id="33" creationId="{7986B0E2-60D2-A0C0-A419-78779E92FAE5}"/>
          </ac:spMkLst>
        </pc:spChg>
        <pc:picChg chg="add del mod">
          <ac:chgData name="Jean-Philippe Arbic" userId="d3cc3930-2b4a-42df-8d65-c818696b2767" providerId="ADAL" clId="{06EAF678-918A-4026-94C3-432B89453166}" dt="2024-10-01T02:13:40.986" v="17355" actId="478"/>
          <ac:picMkLst>
            <pc:docMk/>
            <pc:sldMk cId="2536368452" sldId="316"/>
            <ac:picMk id="4" creationId="{C8382E38-0F4B-75D1-5FFD-1A4336185100}"/>
          </ac:picMkLst>
        </pc:picChg>
        <pc:picChg chg="del">
          <ac:chgData name="Jean-Philippe Arbic" userId="d3cc3930-2b4a-42df-8d65-c818696b2767" providerId="ADAL" clId="{06EAF678-918A-4026-94C3-432B89453166}" dt="2024-09-28T15:17:44.390" v="7992" actId="478"/>
          <ac:picMkLst>
            <pc:docMk/>
            <pc:sldMk cId="2536368452" sldId="316"/>
            <ac:picMk id="5" creationId="{732F45DE-D111-EA24-2E5E-2E986C30910F}"/>
          </ac:picMkLst>
        </pc:picChg>
        <pc:picChg chg="add mod">
          <ac:chgData name="Jean-Philippe Arbic" userId="d3cc3930-2b4a-42df-8d65-c818696b2767" providerId="ADAL" clId="{06EAF678-918A-4026-94C3-432B89453166}" dt="2024-10-01T02:14:21.263" v="17375" actId="1076"/>
          <ac:picMkLst>
            <pc:docMk/>
            <pc:sldMk cId="2536368452" sldId="316"/>
            <ac:picMk id="15" creationId="{226562D1-C06F-61F7-65F6-AAF9F7458205}"/>
          </ac:picMkLst>
        </pc:picChg>
        <pc:picChg chg="del">
          <ac:chgData name="Jean-Philippe Arbic" userId="d3cc3930-2b4a-42df-8d65-c818696b2767" providerId="ADAL" clId="{06EAF678-918A-4026-94C3-432B89453166}" dt="2024-09-28T15:17:38.211" v="7989" actId="478"/>
          <ac:picMkLst>
            <pc:docMk/>
            <pc:sldMk cId="2536368452" sldId="316"/>
            <ac:picMk id="20" creationId="{3CA36CA5-A03C-B9E0-97AE-9834EB92FE5D}"/>
          </ac:picMkLst>
        </pc:picChg>
        <pc:cxnChg chg="add mod">
          <ac:chgData name="Jean-Philippe Arbic" userId="d3cc3930-2b4a-42df-8d65-c818696b2767" providerId="ADAL" clId="{06EAF678-918A-4026-94C3-432B89453166}" dt="2024-10-01T02:14:27.608" v="17376" actId="1076"/>
          <ac:cxnSpMkLst>
            <pc:docMk/>
            <pc:sldMk cId="2536368452" sldId="316"/>
            <ac:cxnSpMk id="17" creationId="{3C471195-33F6-7C74-84E2-F5DC1ABE28FF}"/>
          </ac:cxnSpMkLst>
        </pc:cxnChg>
        <pc:cxnChg chg="add mod">
          <ac:chgData name="Jean-Philippe Arbic" userId="d3cc3930-2b4a-42df-8d65-c818696b2767" providerId="ADAL" clId="{06EAF678-918A-4026-94C3-432B89453166}" dt="2024-10-01T02:14:38.307" v="17378" actId="1076"/>
          <ac:cxnSpMkLst>
            <pc:docMk/>
            <pc:sldMk cId="2536368452" sldId="316"/>
            <ac:cxnSpMk id="26" creationId="{103130B8-2C91-69A6-FA0B-7A94C734D7B4}"/>
          </ac:cxnSpMkLst>
        </pc:cxnChg>
      </pc:sldChg>
      <pc:sldChg chg="addSp modSp new mod modNotesTx">
        <pc:chgData name="Jean-Philippe Arbic" userId="d3cc3930-2b4a-42df-8d65-c818696b2767" providerId="ADAL" clId="{06EAF678-918A-4026-94C3-432B89453166}" dt="2024-10-01T16:38:06.612" v="23105" actId="20577"/>
        <pc:sldMkLst>
          <pc:docMk/>
          <pc:sldMk cId="4000122784" sldId="317"/>
        </pc:sldMkLst>
        <pc:spChg chg="mod">
          <ac:chgData name="Jean-Philippe Arbic" userId="d3cc3930-2b4a-42df-8d65-c818696b2767" providerId="ADAL" clId="{06EAF678-918A-4026-94C3-432B89453166}" dt="2024-09-29T13:37:16.467" v="8043" actId="20577"/>
          <ac:spMkLst>
            <pc:docMk/>
            <pc:sldMk cId="4000122784" sldId="317"/>
            <ac:spMk id="3" creationId="{D9C69B0D-05DF-6DD7-740C-0ACD52914EBA}"/>
          </ac:spMkLst>
        </pc:spChg>
        <pc:spChg chg="mod">
          <ac:chgData name="Jean-Philippe Arbic" userId="d3cc3930-2b4a-42df-8d65-c818696b2767" providerId="ADAL" clId="{06EAF678-918A-4026-94C3-432B89453166}" dt="2024-10-01T16:17:33.406" v="22168" actId="20577"/>
          <ac:spMkLst>
            <pc:docMk/>
            <pc:sldMk cId="4000122784" sldId="317"/>
            <ac:spMk id="4" creationId="{25CA4089-A767-F40A-7682-72D087102038}"/>
          </ac:spMkLst>
        </pc:spChg>
        <pc:spChg chg="add mod">
          <ac:chgData name="Jean-Philippe Arbic" userId="d3cc3930-2b4a-42df-8d65-c818696b2767" providerId="ADAL" clId="{06EAF678-918A-4026-94C3-432B89453166}" dt="2024-09-29T16:31:03.162" v="10328" actId="20577"/>
          <ac:spMkLst>
            <pc:docMk/>
            <pc:sldMk cId="4000122784" sldId="317"/>
            <ac:spMk id="5" creationId="{CBF3B6AF-EEA5-F74A-6BC6-763CE4888725}"/>
          </ac:spMkLst>
        </pc:spChg>
      </pc:sldChg>
      <pc:sldChg chg="add del">
        <pc:chgData name="Jean-Philippe Arbic" userId="d3cc3930-2b4a-42df-8d65-c818696b2767" providerId="ADAL" clId="{06EAF678-918A-4026-94C3-432B89453166}" dt="2024-09-29T13:57:53.018" v="8443" actId="2696"/>
        <pc:sldMkLst>
          <pc:docMk/>
          <pc:sldMk cId="3341456549" sldId="318"/>
        </pc:sldMkLst>
      </pc:sldChg>
      <pc:sldChg chg="addSp delSp modSp add mod modShow modNotesTx">
        <pc:chgData name="Jean-Philippe Arbic" userId="d3cc3930-2b4a-42df-8d65-c818696b2767" providerId="ADAL" clId="{06EAF678-918A-4026-94C3-432B89453166}" dt="2024-10-01T01:16:53.559" v="14605" actId="20577"/>
        <pc:sldMkLst>
          <pc:docMk/>
          <pc:sldMk cId="4003920655" sldId="318"/>
        </pc:sldMkLst>
        <pc:spChg chg="del">
          <ac:chgData name="Jean-Philippe Arbic" userId="d3cc3930-2b4a-42df-8d65-c818696b2767" providerId="ADAL" clId="{06EAF678-918A-4026-94C3-432B89453166}" dt="2024-10-01T01:06:01.955" v="14261" actId="478"/>
          <ac:spMkLst>
            <pc:docMk/>
            <pc:sldMk cId="4003920655" sldId="318"/>
            <ac:spMk id="4" creationId="{0D98101F-D768-A26A-D324-64310937DA1E}"/>
          </ac:spMkLst>
        </pc:spChg>
        <pc:spChg chg="del">
          <ac:chgData name="Jean-Philippe Arbic" userId="d3cc3930-2b4a-42df-8d65-c818696b2767" providerId="ADAL" clId="{06EAF678-918A-4026-94C3-432B89453166}" dt="2024-10-01T01:06:05.462" v="14262" actId="478"/>
          <ac:spMkLst>
            <pc:docMk/>
            <pc:sldMk cId="4003920655" sldId="318"/>
            <ac:spMk id="10" creationId="{042BE19B-A51E-7428-A0D0-AC95E840EE9B}"/>
          </ac:spMkLst>
        </pc:spChg>
        <pc:spChg chg="del mod">
          <ac:chgData name="Jean-Philippe Arbic" userId="d3cc3930-2b4a-42df-8d65-c818696b2767" providerId="ADAL" clId="{06EAF678-918A-4026-94C3-432B89453166}" dt="2024-10-01T01:15:25.103" v="14509" actId="478"/>
          <ac:spMkLst>
            <pc:docMk/>
            <pc:sldMk cId="4003920655" sldId="318"/>
            <ac:spMk id="11" creationId="{42683CCE-0C2F-3B8E-2FF9-C299C4111225}"/>
          </ac:spMkLst>
        </pc:spChg>
        <pc:picChg chg="add mod">
          <ac:chgData name="Jean-Philippe Arbic" userId="d3cc3930-2b4a-42df-8d65-c818696b2767" providerId="ADAL" clId="{06EAF678-918A-4026-94C3-432B89453166}" dt="2024-10-01T01:15:28.532" v="14510" actId="1076"/>
          <ac:picMkLst>
            <pc:docMk/>
            <pc:sldMk cId="4003920655" sldId="318"/>
            <ac:picMk id="6" creationId="{A7222112-F7B6-8516-55EB-7E9D9A885793}"/>
          </ac:picMkLst>
        </pc:picChg>
        <pc:picChg chg="del">
          <ac:chgData name="Jean-Philippe Arbic" userId="d3cc3930-2b4a-42df-8d65-c818696b2767" providerId="ADAL" clId="{06EAF678-918A-4026-94C3-432B89453166}" dt="2024-10-01T01:06:08.443" v="14263" actId="478"/>
          <ac:picMkLst>
            <pc:docMk/>
            <pc:sldMk cId="4003920655" sldId="318"/>
            <ac:picMk id="9" creationId="{2929FF58-9388-5E2F-0E62-10F6455DDCD8}"/>
          </ac:picMkLst>
        </pc:picChg>
      </pc:sldChg>
      <pc:sldChg chg="addSp delSp modSp add mod ord modNotesTx">
        <pc:chgData name="Jean-Philippe Arbic" userId="d3cc3930-2b4a-42df-8d65-c818696b2767" providerId="ADAL" clId="{06EAF678-918A-4026-94C3-432B89453166}" dt="2024-10-01T15:53:26.918" v="19758" actId="20577"/>
        <pc:sldMkLst>
          <pc:docMk/>
          <pc:sldMk cId="1579504517" sldId="319"/>
        </pc:sldMkLst>
        <pc:spChg chg="mod">
          <ac:chgData name="Jean-Philippe Arbic" userId="d3cc3930-2b4a-42df-8d65-c818696b2767" providerId="ADAL" clId="{06EAF678-918A-4026-94C3-432B89453166}" dt="2024-10-01T01:55:12.427" v="17118" actId="1076"/>
          <ac:spMkLst>
            <pc:docMk/>
            <pc:sldMk cId="1579504517" sldId="319"/>
            <ac:spMk id="9" creationId="{B8C0D8F8-A181-FEDB-B71A-9E1BE95DB6F6}"/>
          </ac:spMkLst>
        </pc:spChg>
        <pc:spChg chg="mod">
          <ac:chgData name="Jean-Philippe Arbic" userId="d3cc3930-2b4a-42df-8d65-c818696b2767" providerId="ADAL" clId="{06EAF678-918A-4026-94C3-432B89453166}" dt="2024-10-01T01:55:17.265" v="17119" actId="1076"/>
          <ac:spMkLst>
            <pc:docMk/>
            <pc:sldMk cId="1579504517" sldId="319"/>
            <ac:spMk id="10" creationId="{D7AE8D7A-B324-2D64-E3F0-468053D439F5}"/>
          </ac:spMkLst>
        </pc:spChg>
        <pc:picChg chg="add mod ord">
          <ac:chgData name="Jean-Philippe Arbic" userId="d3cc3930-2b4a-42df-8d65-c818696b2767" providerId="ADAL" clId="{06EAF678-918A-4026-94C3-432B89453166}" dt="2024-10-01T01:55:08.421" v="17117" actId="1076"/>
          <ac:picMkLst>
            <pc:docMk/>
            <pc:sldMk cId="1579504517" sldId="319"/>
            <ac:picMk id="5" creationId="{5A38ABF6-E8CE-5A71-C5C0-FF917A9228C8}"/>
          </ac:picMkLst>
        </pc:picChg>
        <pc:picChg chg="del">
          <ac:chgData name="Jean-Philippe Arbic" userId="d3cc3930-2b4a-42df-8d65-c818696b2767" providerId="ADAL" clId="{06EAF678-918A-4026-94C3-432B89453166}" dt="2024-10-01T01:54:52.877" v="17114" actId="478"/>
          <ac:picMkLst>
            <pc:docMk/>
            <pc:sldMk cId="1579504517" sldId="319"/>
            <ac:picMk id="12" creationId="{A98D1D53-74DB-BCF2-2F31-981083896306}"/>
          </ac:picMkLst>
        </pc:picChg>
      </pc:sldChg>
      <pc:sldChg chg="add del modAnim modNotesTx">
        <pc:chgData name="Jean-Philippe Arbic" userId="d3cc3930-2b4a-42df-8d65-c818696b2767" providerId="ADAL" clId="{06EAF678-918A-4026-94C3-432B89453166}" dt="2024-10-01T01:46:11.166" v="16347" actId="47"/>
        <pc:sldMkLst>
          <pc:docMk/>
          <pc:sldMk cId="3763491325" sldId="319"/>
        </pc:sldMkLst>
      </pc:sldChg>
      <pc:sldChg chg="modSp add mod modNotesTx">
        <pc:chgData name="Jean-Philippe Arbic" userId="d3cc3930-2b4a-42df-8d65-c818696b2767" providerId="ADAL" clId="{06EAF678-918A-4026-94C3-432B89453166}" dt="2024-10-01T16:26:16.045" v="22431" actId="20577"/>
        <pc:sldMkLst>
          <pc:docMk/>
          <pc:sldMk cId="2748830573" sldId="320"/>
        </pc:sldMkLst>
        <pc:spChg chg="mod">
          <ac:chgData name="Jean-Philippe Arbic" userId="d3cc3930-2b4a-42df-8d65-c818696b2767" providerId="ADAL" clId="{06EAF678-918A-4026-94C3-432B89453166}" dt="2024-10-01T02:13:13.603" v="17354" actId="1036"/>
          <ac:spMkLst>
            <pc:docMk/>
            <pc:sldMk cId="2748830573" sldId="320"/>
            <ac:spMk id="8" creationId="{FBAB011D-1E1D-B759-7C26-C77C5AC9D142}"/>
          </ac:spMkLst>
        </pc:spChg>
        <pc:grpChg chg="mod">
          <ac:chgData name="Jean-Philippe Arbic" userId="d3cc3930-2b4a-42df-8d65-c818696b2767" providerId="ADAL" clId="{06EAF678-918A-4026-94C3-432B89453166}" dt="2024-10-01T02:12:56.167" v="17351" actId="1036"/>
          <ac:grpSpMkLst>
            <pc:docMk/>
            <pc:sldMk cId="2748830573" sldId="320"/>
            <ac:grpSpMk id="17" creationId="{41498D28-D520-77FE-BD4B-61C7F02138C3}"/>
          </ac:grpSpMkLst>
        </pc:grpChg>
      </pc:sldChg>
      <pc:sldChg chg="addSp delSp modSp add mod modNotesTx">
        <pc:chgData name="Jean-Philippe Arbic" userId="d3cc3930-2b4a-42df-8d65-c818696b2767" providerId="ADAL" clId="{06EAF678-918A-4026-94C3-432B89453166}" dt="2024-10-01T16:23:41.332" v="22371" actId="6549"/>
        <pc:sldMkLst>
          <pc:docMk/>
          <pc:sldMk cId="1577785930" sldId="321"/>
        </pc:sldMkLst>
        <pc:picChg chg="del">
          <ac:chgData name="Jean-Philippe Arbic" userId="d3cc3930-2b4a-42df-8d65-c818696b2767" providerId="ADAL" clId="{06EAF678-918A-4026-94C3-432B89453166}" dt="2024-10-01T02:10:07.573" v="17329" actId="478"/>
          <ac:picMkLst>
            <pc:docMk/>
            <pc:sldMk cId="1577785930" sldId="321"/>
            <ac:picMk id="5" creationId="{732F45DE-D111-EA24-2E5E-2E986C30910F}"/>
          </ac:picMkLst>
        </pc:picChg>
        <pc:picChg chg="add mod ord">
          <ac:chgData name="Jean-Philippe Arbic" userId="d3cc3930-2b4a-42df-8d65-c818696b2767" providerId="ADAL" clId="{06EAF678-918A-4026-94C3-432B89453166}" dt="2024-10-01T02:11:21.740" v="17345" actId="1036"/>
          <ac:picMkLst>
            <pc:docMk/>
            <pc:sldMk cId="1577785930" sldId="321"/>
            <ac:picMk id="6" creationId="{B0E14093-4957-93EB-4ABB-400F78083C63}"/>
          </ac:picMkLst>
        </pc:picChg>
      </pc:sldChg>
    </pc:docChg>
  </pc:docChgLst>
  <pc:docChgLst>
    <pc:chgData name="Jean-Philippe Arbic" userId="d3cc3930-2b4a-42df-8d65-c818696b2767" providerId="ADAL" clId="{4D1386A7-15D2-4F15-ADCC-9C2593D28AA1}"/>
    <pc:docChg chg="delSld modSld">
      <pc:chgData name="Jean-Philippe Arbic" userId="d3cc3930-2b4a-42df-8d65-c818696b2767" providerId="ADAL" clId="{4D1386A7-15D2-4F15-ADCC-9C2593D28AA1}" dt="2024-11-01T20:58:14.594" v="30" actId="14861"/>
      <pc:docMkLst>
        <pc:docMk/>
      </pc:docMkLst>
      <pc:sldChg chg="modNotesTx">
        <pc:chgData name="Jean-Philippe Arbic" userId="d3cc3930-2b4a-42df-8d65-c818696b2767" providerId="ADAL" clId="{4D1386A7-15D2-4F15-ADCC-9C2593D28AA1}" dt="2024-10-04T19:55:14.445" v="24"/>
        <pc:sldMkLst>
          <pc:docMk/>
          <pc:sldMk cId="2579482282" sldId="302"/>
        </pc:sldMkLst>
      </pc:sldChg>
      <pc:sldChg chg="modNotesTx">
        <pc:chgData name="Jean-Philippe Arbic" userId="d3cc3930-2b4a-42df-8d65-c818696b2767" providerId="ADAL" clId="{4D1386A7-15D2-4F15-ADCC-9C2593D28AA1}" dt="2024-10-04T19:49:34.482" v="8" actId="20577"/>
        <pc:sldMkLst>
          <pc:docMk/>
          <pc:sldMk cId="3243589460" sldId="304"/>
        </pc:sldMkLst>
      </pc:sldChg>
      <pc:sldChg chg="modNotesTx">
        <pc:chgData name="Jean-Philippe Arbic" userId="d3cc3930-2b4a-42df-8d65-c818696b2767" providerId="ADAL" clId="{4D1386A7-15D2-4F15-ADCC-9C2593D28AA1}" dt="2024-10-04T19:49:46.046" v="11" actId="20577"/>
        <pc:sldMkLst>
          <pc:docMk/>
          <pc:sldMk cId="793675581" sldId="305"/>
        </pc:sldMkLst>
      </pc:sldChg>
      <pc:sldChg chg="modNotesTx">
        <pc:chgData name="Jean-Philippe Arbic" userId="d3cc3930-2b4a-42df-8d65-c818696b2767" providerId="ADAL" clId="{4D1386A7-15D2-4F15-ADCC-9C2593D28AA1}" dt="2024-10-04T19:49:50.993" v="13" actId="20577"/>
        <pc:sldMkLst>
          <pc:docMk/>
          <pc:sldMk cId="2185856543" sldId="306"/>
        </pc:sldMkLst>
      </pc:sldChg>
      <pc:sldChg chg="modNotesTx">
        <pc:chgData name="Jean-Philippe Arbic" userId="d3cc3930-2b4a-42df-8d65-c818696b2767" providerId="ADAL" clId="{4D1386A7-15D2-4F15-ADCC-9C2593D28AA1}" dt="2024-10-04T19:50:08.133" v="19" actId="20577"/>
        <pc:sldMkLst>
          <pc:docMk/>
          <pc:sldMk cId="3551548542" sldId="309"/>
        </pc:sldMkLst>
      </pc:sldChg>
      <pc:sldChg chg="modNotesTx">
        <pc:chgData name="Jean-Philippe Arbic" userId="d3cc3930-2b4a-42df-8d65-c818696b2767" providerId="ADAL" clId="{4D1386A7-15D2-4F15-ADCC-9C2593D28AA1}" dt="2024-10-04T19:50:14.308" v="22" actId="5793"/>
        <pc:sldMkLst>
          <pc:docMk/>
          <pc:sldMk cId="2885024143" sldId="310"/>
        </pc:sldMkLst>
      </pc:sldChg>
      <pc:sldChg chg="modNotesTx">
        <pc:chgData name="Jean-Philippe Arbic" userId="d3cc3930-2b4a-42df-8d65-c818696b2767" providerId="ADAL" clId="{4D1386A7-15D2-4F15-ADCC-9C2593D28AA1}" dt="2024-10-04T19:49:42.060" v="10" actId="20577"/>
        <pc:sldMkLst>
          <pc:docMk/>
          <pc:sldMk cId="811770927" sldId="311"/>
        </pc:sldMkLst>
      </pc:sldChg>
      <pc:sldChg chg="modSp mod">
        <pc:chgData name="Jean-Philippe Arbic" userId="d3cc3930-2b4a-42df-8d65-c818696b2767" providerId="ADAL" clId="{4D1386A7-15D2-4F15-ADCC-9C2593D28AA1}" dt="2024-10-04T19:49:24.313" v="5" actId="1036"/>
        <pc:sldMkLst>
          <pc:docMk/>
          <pc:sldMk cId="4035527779" sldId="312"/>
        </pc:sldMkLst>
        <pc:spChg chg="mod">
          <ac:chgData name="Jean-Philippe Arbic" userId="d3cc3930-2b4a-42df-8d65-c818696b2767" providerId="ADAL" clId="{4D1386A7-15D2-4F15-ADCC-9C2593D28AA1}" dt="2024-10-04T19:49:24.313" v="5" actId="1036"/>
          <ac:spMkLst>
            <pc:docMk/>
            <pc:sldMk cId="4035527779" sldId="312"/>
            <ac:spMk id="4" creationId="{00000000-0000-0000-0000-000000000000}"/>
          </ac:spMkLst>
        </pc:spChg>
      </pc:sldChg>
      <pc:sldChg chg="modNotesTx">
        <pc:chgData name="Jean-Philippe Arbic" userId="d3cc3930-2b4a-42df-8d65-c818696b2767" providerId="ADAL" clId="{4D1386A7-15D2-4F15-ADCC-9C2593D28AA1}" dt="2024-10-04T19:49:48.533" v="12" actId="20577"/>
        <pc:sldMkLst>
          <pc:docMk/>
          <pc:sldMk cId="3383908341" sldId="314"/>
        </pc:sldMkLst>
      </pc:sldChg>
      <pc:sldChg chg="modNotesTx">
        <pc:chgData name="Jean-Philippe Arbic" userId="d3cc3930-2b4a-42df-8d65-c818696b2767" providerId="ADAL" clId="{4D1386A7-15D2-4F15-ADCC-9C2593D28AA1}" dt="2024-10-04T19:50:02.514" v="17" actId="20577"/>
        <pc:sldMkLst>
          <pc:docMk/>
          <pc:sldMk cId="2536368452" sldId="316"/>
        </pc:sldMkLst>
      </pc:sldChg>
      <pc:sldChg chg="modNotesTx">
        <pc:chgData name="Jean-Philippe Arbic" userId="d3cc3930-2b4a-42df-8d65-c818696b2767" providerId="ADAL" clId="{4D1386A7-15D2-4F15-ADCC-9C2593D28AA1}" dt="2024-10-04T19:50:18.197" v="23" actId="20577"/>
        <pc:sldMkLst>
          <pc:docMk/>
          <pc:sldMk cId="4000122784" sldId="317"/>
        </pc:sldMkLst>
      </pc:sldChg>
      <pc:sldChg chg="modSp del mod modNotesTx">
        <pc:chgData name="Jean-Philippe Arbic" userId="d3cc3930-2b4a-42df-8d65-c818696b2767" providerId="ADAL" clId="{4D1386A7-15D2-4F15-ADCC-9C2593D28AA1}" dt="2024-11-01T20:58:14.594" v="30" actId="14861"/>
        <pc:sldMkLst>
          <pc:docMk/>
          <pc:sldMk cId="4003920655" sldId="318"/>
        </pc:sldMkLst>
        <pc:spChg chg="mod">
          <ac:chgData name="Jean-Philippe Arbic" userId="d3cc3930-2b4a-42df-8d65-c818696b2767" providerId="ADAL" clId="{4D1386A7-15D2-4F15-ADCC-9C2593D28AA1}" dt="2024-11-01T20:58:14.594" v="30" actId="14861"/>
          <ac:spMkLst>
            <pc:docMk/>
            <pc:sldMk cId="4003920655" sldId="318"/>
            <ac:spMk id="7" creationId="{DFEEF01E-F8B0-9B4F-5049-4C650BEDE026}"/>
          </ac:spMkLst>
        </pc:spChg>
        <pc:spChg chg="mod">
          <ac:chgData name="Jean-Philippe Arbic" userId="d3cc3930-2b4a-42df-8d65-c818696b2767" providerId="ADAL" clId="{4D1386A7-15D2-4F15-ADCC-9C2593D28AA1}" dt="2024-11-01T20:57:40.099" v="28" actId="14861"/>
          <ac:spMkLst>
            <pc:docMk/>
            <pc:sldMk cId="4003920655" sldId="318"/>
            <ac:spMk id="8" creationId="{59077F2A-3154-5271-E2F3-C6C977B70D67}"/>
          </ac:spMkLst>
        </pc:spChg>
      </pc:sldChg>
      <pc:sldChg chg="modNotesTx">
        <pc:chgData name="Jean-Philippe Arbic" userId="d3cc3930-2b4a-42df-8d65-c818696b2767" providerId="ADAL" clId="{4D1386A7-15D2-4F15-ADCC-9C2593D28AA1}" dt="2024-10-04T19:49:59.867" v="16" actId="20577"/>
        <pc:sldMkLst>
          <pc:docMk/>
          <pc:sldMk cId="1579504517" sldId="319"/>
        </pc:sldMkLst>
      </pc:sldChg>
      <pc:sldChg chg="modNotesTx">
        <pc:chgData name="Jean-Philippe Arbic" userId="d3cc3930-2b4a-42df-8d65-c818696b2767" providerId="ADAL" clId="{4D1386A7-15D2-4F15-ADCC-9C2593D28AA1}" dt="2024-10-04T19:49:56.929" v="15" actId="20577"/>
        <pc:sldMkLst>
          <pc:docMk/>
          <pc:sldMk cId="2748830573" sldId="320"/>
        </pc:sldMkLst>
      </pc:sldChg>
      <pc:sldChg chg="modNotesTx">
        <pc:chgData name="Jean-Philippe Arbic" userId="d3cc3930-2b4a-42df-8d65-c818696b2767" providerId="ADAL" clId="{4D1386A7-15D2-4F15-ADCC-9C2593D28AA1}" dt="2024-10-04T19:49:53.995" v="14" actId="20577"/>
        <pc:sldMkLst>
          <pc:docMk/>
          <pc:sldMk cId="1577785930" sldId="321"/>
        </pc:sldMkLst>
      </pc:sldChg>
      <pc:sldChg chg="modNotesTx">
        <pc:chgData name="Jean-Philippe Arbic" userId="d3cc3930-2b4a-42df-8d65-c818696b2767" providerId="ADAL" clId="{4D1386A7-15D2-4F15-ADCC-9C2593D28AA1}" dt="2024-10-04T19:49:28.479" v="6" actId="20577"/>
        <pc:sldMkLst>
          <pc:docMk/>
          <pc:sldMk cId="3797256338" sldId="322"/>
        </pc:sldMkLst>
      </pc:sldChg>
      <pc:sldChg chg="modNotesTx">
        <pc:chgData name="Jean-Philippe Arbic" userId="d3cc3930-2b4a-42df-8d65-c818696b2767" providerId="ADAL" clId="{4D1386A7-15D2-4F15-ADCC-9C2593D28AA1}" dt="2024-10-04T19:50:05.520" v="18" actId="20577"/>
        <pc:sldMkLst>
          <pc:docMk/>
          <pc:sldMk cId="3872636944" sldId="32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I/ITSEC 2024 Paper No. </a:t>
            </a:r>
            <a:r>
              <a:rPr lang="en-US"/>
              <a:t>24155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292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074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706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824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800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1052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471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363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98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002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835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98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01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75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98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56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8FCE43-A445-C22C-BCD5-7FBE06D7AD6A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BFF257-B0D7-4DC3-0743-448F338D0383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050F1-0DBD-216C-2FB3-021CBE46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6863DC4E-89E6-B745-AEC7-DBE8802F6E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8CAE-6BAB-EB7F-70F4-CA252F01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467454" y="1855708"/>
            <a:ext cx="8791653" cy="1229411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Arial Black" panose="020B0A04020102020204" pitchFamily="34" charset="0"/>
              </a:rPr>
              <a:t>Leveraging Data Center Architectures for Full Flight Simulators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780269" y="3429000"/>
            <a:ext cx="8478838" cy="1033559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  <a:latin typeface="Arial Narrow" pitchFamily="34" charset="0"/>
              </a:rPr>
              <a:t>Jean-Philippe Arbic</a:t>
            </a:r>
          </a:p>
          <a:p>
            <a:pPr eaLnBrk="1" hangingPunct="1"/>
            <a:r>
              <a:rPr lang="en-US" dirty="0">
                <a:solidFill>
                  <a:schemeClr val="bg2"/>
                </a:solidFill>
                <a:latin typeface="Arial Narrow" pitchFamily="34" charset="0"/>
              </a:rPr>
              <a:t>Co-authors: Ghislain Boivin, Nick Giannias</a:t>
            </a:r>
          </a:p>
          <a:p>
            <a:pPr eaLnBrk="1" hangingPunct="1"/>
            <a:endParaRPr lang="en-US" dirty="0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76EC8A-4122-AC34-657D-C4B05A57E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84" y="4888350"/>
            <a:ext cx="1714432" cy="65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82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71A9FB-BAA6-5572-7D96-752BA2913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476" y="1099930"/>
            <a:ext cx="7906160" cy="5104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- Scheduling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Callout: Bent Line 6">
            <a:extLst>
              <a:ext uri="{FF2B5EF4-FFF2-40B4-BE49-F238E27FC236}">
                <a16:creationId xmlns:a16="http://schemas.microsoft.com/office/drawing/2014/main" id="{5F153407-9828-7E25-8961-97879A4ED8E9}"/>
              </a:ext>
            </a:extLst>
          </p:cNvPr>
          <p:cNvSpPr/>
          <p:nvPr/>
        </p:nvSpPr>
        <p:spPr bwMode="auto">
          <a:xfrm>
            <a:off x="3586786" y="2055393"/>
            <a:ext cx="1973766" cy="581970"/>
          </a:xfrm>
          <a:prstGeom prst="borderCallout2">
            <a:avLst>
              <a:gd name="adj1" fmla="val 16054"/>
              <a:gd name="adj2" fmla="val 106213"/>
              <a:gd name="adj3" fmla="val 16054"/>
              <a:gd name="adj4" fmla="val 124412"/>
              <a:gd name="adj5" fmla="val 35554"/>
              <a:gd name="adj6" fmla="val 146579"/>
            </a:avLst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Bare metal</a:t>
            </a:r>
            <a:endParaRPr kumimoji="0" lang="en-US" sz="1600" b="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Tight Scheduling</a:t>
            </a:r>
          </a:p>
        </p:txBody>
      </p:sp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FBAB011D-1E1D-B759-7C26-C77C5AC9D142}"/>
              </a:ext>
            </a:extLst>
          </p:cNvPr>
          <p:cNvSpPr/>
          <p:nvPr/>
        </p:nvSpPr>
        <p:spPr bwMode="auto">
          <a:xfrm>
            <a:off x="3188628" y="4120162"/>
            <a:ext cx="1973766" cy="601194"/>
          </a:xfrm>
          <a:prstGeom prst="borderCallout2">
            <a:avLst>
              <a:gd name="adj1" fmla="val 16054"/>
              <a:gd name="adj2" fmla="val 106213"/>
              <a:gd name="adj3" fmla="val 16054"/>
              <a:gd name="adj4" fmla="val 124412"/>
              <a:gd name="adj5" fmla="val 143887"/>
              <a:gd name="adj6" fmla="val 129629"/>
            </a:avLst>
          </a:prstGeom>
          <a:solidFill>
            <a:srgbClr val="FF9900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Naive Virtualization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Timing Glitches</a:t>
            </a:r>
          </a:p>
        </p:txBody>
      </p:sp>
    </p:spTree>
    <p:extLst>
      <p:ext uri="{BB962C8B-B14F-4D97-AF65-F5344CB8AC3E}">
        <p14:creationId xmlns:p14="http://schemas.microsoft.com/office/powerpoint/2010/main" val="1577785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0335418-E247-2689-D191-D93EF0620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946" y="1302939"/>
            <a:ext cx="7611537" cy="502990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0FA024-C10B-7FC1-8DA7-33C6C96080DA}"/>
              </a:ext>
            </a:extLst>
          </p:cNvPr>
          <p:cNvSpPr/>
          <p:nvPr/>
        </p:nvSpPr>
        <p:spPr bwMode="auto">
          <a:xfrm>
            <a:off x="252716" y="1086557"/>
            <a:ext cx="3079596" cy="5082014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- Scheduling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6F9897-DF79-60DA-2571-CC2D5FC158E7}"/>
              </a:ext>
            </a:extLst>
          </p:cNvPr>
          <p:cNvSpPr txBox="1"/>
          <p:nvPr/>
        </p:nvSpPr>
        <p:spPr>
          <a:xfrm>
            <a:off x="383998" y="2817890"/>
            <a:ext cx="2868802" cy="261610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Tahoma"/>
                <a:ea typeface="Tahoma"/>
                <a:cs typeface="Tahoma"/>
              </a:rPr>
              <a:t>Achieve </a:t>
            </a:r>
            <a:r>
              <a:rPr lang="en-US" sz="2400" b="1" dirty="0">
                <a:latin typeface="Tahoma"/>
                <a:ea typeface="Tahoma"/>
                <a:cs typeface="Tahoma"/>
              </a:rPr>
              <a:t>scheduling</a:t>
            </a:r>
            <a:r>
              <a:rPr lang="en-US" sz="2400" dirty="0">
                <a:latin typeface="Tahoma"/>
                <a:ea typeface="Tahoma"/>
                <a:cs typeface="Tahoma"/>
              </a:rPr>
              <a:t> performance by:</a:t>
            </a:r>
          </a:p>
          <a:p>
            <a:endParaRPr lang="en-US" sz="800" dirty="0"/>
          </a:p>
          <a:p>
            <a:endParaRPr lang="en-US" sz="1200" dirty="0"/>
          </a:p>
          <a:p>
            <a:r>
              <a:rPr lang="en-US" sz="2400" dirty="0">
                <a:latin typeface="Arial"/>
                <a:cs typeface="Arial"/>
              </a:rPr>
              <a:t>Binding virtual CPU to </a:t>
            </a:r>
          </a:p>
          <a:p>
            <a:r>
              <a:rPr lang="en-US" sz="2400" dirty="0">
                <a:latin typeface="Arial"/>
                <a:cs typeface="Arial"/>
              </a:rPr>
              <a:t>dedicated HW CPU</a:t>
            </a:r>
          </a:p>
        </p:txBody>
      </p:sp>
      <p:sp>
        <p:nvSpPr>
          <p:cNvPr id="7" name="Callout: Bent Line 6">
            <a:extLst>
              <a:ext uri="{FF2B5EF4-FFF2-40B4-BE49-F238E27FC236}">
                <a16:creationId xmlns:a16="http://schemas.microsoft.com/office/drawing/2014/main" id="{5F153407-9828-7E25-8961-97879A4ED8E9}"/>
              </a:ext>
            </a:extLst>
          </p:cNvPr>
          <p:cNvSpPr/>
          <p:nvPr/>
        </p:nvSpPr>
        <p:spPr bwMode="auto">
          <a:xfrm>
            <a:off x="5196488" y="2055394"/>
            <a:ext cx="1973766" cy="581970"/>
          </a:xfrm>
          <a:prstGeom prst="borderCallout2">
            <a:avLst>
              <a:gd name="adj1" fmla="val 16054"/>
              <a:gd name="adj2" fmla="val 106213"/>
              <a:gd name="adj3" fmla="val 16054"/>
              <a:gd name="adj4" fmla="val 124412"/>
              <a:gd name="adj5" fmla="val 35554"/>
              <a:gd name="adj6" fmla="val 146579"/>
            </a:avLst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Bare metal</a:t>
            </a:r>
            <a:endParaRPr kumimoji="0" lang="en-US" sz="1600" b="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Tight Scheduling</a:t>
            </a:r>
          </a:p>
        </p:txBody>
      </p:sp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FBAB011D-1E1D-B759-7C26-C77C5AC9D142}"/>
              </a:ext>
            </a:extLst>
          </p:cNvPr>
          <p:cNvSpPr/>
          <p:nvPr/>
        </p:nvSpPr>
        <p:spPr bwMode="auto">
          <a:xfrm>
            <a:off x="4844927" y="4160666"/>
            <a:ext cx="1973766" cy="601194"/>
          </a:xfrm>
          <a:prstGeom prst="borderCallout2">
            <a:avLst>
              <a:gd name="adj1" fmla="val 16054"/>
              <a:gd name="adj2" fmla="val 106213"/>
              <a:gd name="adj3" fmla="val 16054"/>
              <a:gd name="adj4" fmla="val 124412"/>
              <a:gd name="adj5" fmla="val 143887"/>
              <a:gd name="adj6" fmla="val 129629"/>
            </a:avLst>
          </a:prstGeom>
          <a:solidFill>
            <a:srgbClr val="FF9900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Naive Virtualization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Timing Glitches</a:t>
            </a:r>
          </a:p>
        </p:txBody>
      </p:sp>
      <p:sp>
        <p:nvSpPr>
          <p:cNvPr id="11" name="Callout: Bent Line 10">
            <a:extLst>
              <a:ext uri="{FF2B5EF4-FFF2-40B4-BE49-F238E27FC236}">
                <a16:creationId xmlns:a16="http://schemas.microsoft.com/office/drawing/2014/main" id="{EFB6CF40-A72D-9C6A-4936-E1D01EDF0C14}"/>
              </a:ext>
            </a:extLst>
          </p:cNvPr>
          <p:cNvSpPr/>
          <p:nvPr/>
        </p:nvSpPr>
        <p:spPr bwMode="auto">
          <a:xfrm>
            <a:off x="9267609" y="3606261"/>
            <a:ext cx="2286000" cy="810065"/>
          </a:xfrm>
          <a:prstGeom prst="borderCallout2">
            <a:avLst>
              <a:gd name="adj1" fmla="val 16054"/>
              <a:gd name="adj2" fmla="val -6781"/>
              <a:gd name="adj3" fmla="val 16054"/>
              <a:gd name="adj4" fmla="val -17655"/>
              <a:gd name="adj5" fmla="val 123781"/>
              <a:gd name="adj6" fmla="val -34600"/>
            </a:avLst>
          </a:prstGeom>
          <a:solidFill>
            <a:schemeClr val="accent5">
              <a:lumMod val="75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Optimized Virtualization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Tight Scheduling</a:t>
            </a:r>
            <a:br>
              <a:rPr kumimoji="0" lang="en-US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Achieved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498D28-D520-77FE-BD4B-61C7F02138C3}"/>
              </a:ext>
            </a:extLst>
          </p:cNvPr>
          <p:cNvGrpSpPr/>
          <p:nvPr/>
        </p:nvGrpSpPr>
        <p:grpSpPr>
          <a:xfrm>
            <a:off x="558428" y="1302939"/>
            <a:ext cx="2468171" cy="1085995"/>
            <a:chOff x="2021254" y="1845054"/>
            <a:chExt cx="2243792" cy="8975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658F939D-C0FD-D1BE-DB62-DE148C20CAB6}"/>
                </a:ext>
              </a:extLst>
            </p:cNvPr>
            <p:cNvSpPr/>
            <p:nvPr/>
          </p:nvSpPr>
          <p:spPr>
            <a:xfrm>
              <a:off x="2021254" y="1845054"/>
              <a:ext cx="2243792" cy="897516"/>
            </a:xfrm>
            <a:prstGeom prst="chevron">
              <a:avLst/>
            </a:prstGeom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19" name="Arrow: Chevron 4">
              <a:extLst>
                <a:ext uri="{FF2B5EF4-FFF2-40B4-BE49-F238E27FC236}">
                  <a16:creationId xmlns:a16="http://schemas.microsoft.com/office/drawing/2014/main" id="{17F83CAD-2633-5B8E-4932-9008834D6469}"/>
                </a:ext>
              </a:extLst>
            </p:cNvPr>
            <p:cNvSpPr txBox="1"/>
            <p:nvPr/>
          </p:nvSpPr>
          <p:spPr>
            <a:xfrm>
              <a:off x="2470012" y="1845054"/>
              <a:ext cx="1346276" cy="8975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Model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8830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38ABF6-E8CE-5A71-C5C0-FF917A922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80" y="1379633"/>
            <a:ext cx="10869542" cy="4629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Delay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9" name="Callout: Bent Line 8">
            <a:extLst>
              <a:ext uri="{FF2B5EF4-FFF2-40B4-BE49-F238E27FC236}">
                <a16:creationId xmlns:a16="http://schemas.microsoft.com/office/drawing/2014/main" id="{B8C0D8F8-A181-FEDB-B71A-9E1BE95DB6F6}"/>
              </a:ext>
            </a:extLst>
          </p:cNvPr>
          <p:cNvSpPr/>
          <p:nvPr/>
        </p:nvSpPr>
        <p:spPr bwMode="auto">
          <a:xfrm>
            <a:off x="5118556" y="5498389"/>
            <a:ext cx="1973766" cy="1095543"/>
          </a:xfrm>
          <a:prstGeom prst="borderCallout2">
            <a:avLst>
              <a:gd name="adj1" fmla="val 22280"/>
              <a:gd name="adj2" fmla="val -6781"/>
              <a:gd name="adj3" fmla="val 23525"/>
              <a:gd name="adj4" fmla="val -24741"/>
              <a:gd name="adj5" fmla="val -138047"/>
              <a:gd name="adj6" fmla="val -47385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Challenge 1:</a:t>
            </a:r>
            <a:endParaRPr kumimoji="0" lang="en-US" sz="1600" b="0" i="0" u="sng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Scheduling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en-US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Process must</a:t>
            </a:r>
            <a:br>
              <a:rPr kumimoji="0" lang="en-US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run on time</a:t>
            </a:r>
          </a:p>
        </p:txBody>
      </p:sp>
      <p:sp>
        <p:nvSpPr>
          <p:cNvPr id="10" name="Callout: Bent Line 9">
            <a:extLst>
              <a:ext uri="{FF2B5EF4-FFF2-40B4-BE49-F238E27FC236}">
                <a16:creationId xmlns:a16="http://schemas.microsoft.com/office/drawing/2014/main" id="{D7AE8D7A-B324-2D64-E3F0-468053D439F5}"/>
              </a:ext>
            </a:extLst>
          </p:cNvPr>
          <p:cNvSpPr/>
          <p:nvPr/>
        </p:nvSpPr>
        <p:spPr bwMode="auto">
          <a:xfrm>
            <a:off x="9995614" y="4950617"/>
            <a:ext cx="1973766" cy="1095543"/>
          </a:xfrm>
          <a:prstGeom prst="borderCallout2">
            <a:avLst>
              <a:gd name="adj1" fmla="val 22280"/>
              <a:gd name="adj2" fmla="val -6781"/>
              <a:gd name="adj3" fmla="val 23525"/>
              <a:gd name="adj4" fmla="val -24741"/>
              <a:gd name="adj5" fmla="val -83624"/>
              <a:gd name="adj6" fmla="val -64428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Challenge 2:</a:t>
            </a:r>
            <a:endParaRPr kumimoji="0" lang="en-US" sz="1600" b="0" i="0" u="sng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Synchronization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en-US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Processes must</a:t>
            </a:r>
            <a:br>
              <a:rPr kumimoji="0" lang="en-US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start in sync</a:t>
            </a:r>
          </a:p>
        </p:txBody>
      </p:sp>
    </p:spTree>
    <p:extLst>
      <p:ext uri="{BB962C8B-B14F-4D97-AF65-F5344CB8AC3E}">
        <p14:creationId xmlns:p14="http://schemas.microsoft.com/office/powerpoint/2010/main" val="157950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F235C0C-4460-21B9-0AB9-E009DDD0C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2320" y="945902"/>
            <a:ext cx="8392696" cy="53633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0FA024-C10B-7FC1-8DA7-33C6C96080DA}"/>
              </a:ext>
            </a:extLst>
          </p:cNvPr>
          <p:cNvSpPr/>
          <p:nvPr/>
        </p:nvSpPr>
        <p:spPr bwMode="auto">
          <a:xfrm>
            <a:off x="313071" y="1086557"/>
            <a:ext cx="3236686" cy="5082014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- Synchronization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6F9897-DF79-60DA-2571-CC2D5FC158E7}"/>
              </a:ext>
            </a:extLst>
          </p:cNvPr>
          <p:cNvSpPr txBox="1"/>
          <p:nvPr/>
        </p:nvSpPr>
        <p:spPr>
          <a:xfrm>
            <a:off x="532435" y="2610911"/>
            <a:ext cx="28705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Achieve </a:t>
            </a:r>
            <a:r>
              <a:rPr lang="en-US" sz="2400" b="1" dirty="0"/>
              <a:t>synchronization</a:t>
            </a:r>
            <a:r>
              <a:rPr lang="en-US" sz="2400" dirty="0"/>
              <a:t> performance by:</a:t>
            </a:r>
          </a:p>
          <a:p>
            <a:endParaRPr lang="en-US" sz="16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Careful network prioritization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400" dirty="0"/>
              <a:t>Keep enough spare CPU capacity</a:t>
            </a: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389D32E1-B281-5E2F-DD84-E82083ED7C12}"/>
              </a:ext>
            </a:extLst>
          </p:cNvPr>
          <p:cNvSpPr/>
          <p:nvPr/>
        </p:nvSpPr>
        <p:spPr>
          <a:xfrm>
            <a:off x="1639638" y="1499127"/>
            <a:ext cx="838140" cy="813997"/>
          </a:xfrm>
          <a:prstGeom prst="chevron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57D182-FCEA-5178-946F-B92D6AA7C4BB}"/>
              </a:ext>
            </a:extLst>
          </p:cNvPr>
          <p:cNvSpPr txBox="1"/>
          <p:nvPr/>
        </p:nvSpPr>
        <p:spPr>
          <a:xfrm>
            <a:off x="578735" y="1582959"/>
            <a:ext cx="1301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Transfer</a:t>
            </a:r>
          </a:p>
        </p:txBody>
      </p:sp>
      <p:sp>
        <p:nvSpPr>
          <p:cNvPr id="8" name="Callout: Bent Line 7">
            <a:extLst>
              <a:ext uri="{FF2B5EF4-FFF2-40B4-BE49-F238E27FC236}">
                <a16:creationId xmlns:a16="http://schemas.microsoft.com/office/drawing/2014/main" id="{6E576795-7066-1CBB-EE3B-3D7DFEF6BF11}"/>
              </a:ext>
            </a:extLst>
          </p:cNvPr>
          <p:cNvSpPr/>
          <p:nvPr/>
        </p:nvSpPr>
        <p:spPr bwMode="auto">
          <a:xfrm>
            <a:off x="8796020" y="2188746"/>
            <a:ext cx="2330605" cy="1438818"/>
          </a:xfrm>
          <a:prstGeom prst="borderCallout2">
            <a:avLst>
              <a:gd name="adj1" fmla="val 48392"/>
              <a:gd name="adj2" fmla="val -4313"/>
              <a:gd name="adj3" fmla="val 48749"/>
              <a:gd name="adj4" fmla="val -17349"/>
              <a:gd name="adj5" fmla="val 112183"/>
              <a:gd name="adj6" fmla="val -63525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Identical </a:t>
            </a:r>
            <a:br>
              <a:rPr lang="en-US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/>
                <a:cs typeface="Arial"/>
              </a:rPr>
              <a:t>performance</a:t>
            </a:r>
            <a:r>
              <a:rPr kumimoji="0" lang="en-US" sz="1600" b="0" i="0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Tight </a:t>
            </a:r>
            <a:r>
              <a:rPr lang="en-US" sz="1600" dirty="0">
                <a:latin typeface="Arial"/>
                <a:cs typeface="Arial"/>
              </a:rPr>
              <a:t>Synchronization</a:t>
            </a:r>
            <a:endParaRPr lang="en-US" sz="1600" b="0" i="0" strike="noStrike" cap="none" normalizeH="0" baseline="0" dirty="0">
              <a:ln>
                <a:noFill/>
              </a:ln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6368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do differently?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A72866-34F7-5276-0883-6A1687151512}"/>
              </a:ext>
            </a:extLst>
          </p:cNvPr>
          <p:cNvSpPr txBox="1"/>
          <p:nvPr/>
        </p:nvSpPr>
        <p:spPr>
          <a:xfrm>
            <a:off x="171450" y="1211747"/>
            <a:ext cx="5509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Containerized Architecture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C542E67-37FE-C516-89EA-3768FE5E5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96" y="1796522"/>
            <a:ext cx="4925112" cy="442021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CEC1574-5CC2-8517-F8D1-43E90B1514FD}"/>
              </a:ext>
            </a:extLst>
          </p:cNvPr>
          <p:cNvSpPr/>
          <p:nvPr/>
        </p:nvSpPr>
        <p:spPr bwMode="auto">
          <a:xfrm>
            <a:off x="6202562" y="1616313"/>
            <a:ext cx="5572351" cy="1318810"/>
          </a:xfrm>
          <a:prstGeom prst="roundRect">
            <a:avLst/>
          </a:prstGeom>
          <a:solidFill>
            <a:schemeClr val="accent1">
              <a:alpha val="26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06C3026-61D6-4A3F-8502-0865BA123F79}"/>
              </a:ext>
            </a:extLst>
          </p:cNvPr>
          <p:cNvSpPr/>
          <p:nvPr/>
        </p:nvSpPr>
        <p:spPr bwMode="auto">
          <a:xfrm>
            <a:off x="6359862" y="1784881"/>
            <a:ext cx="913205" cy="9400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1953E8-9250-0C88-C1FA-B98193ECCCB7}"/>
              </a:ext>
            </a:extLst>
          </p:cNvPr>
          <p:cNvSpPr txBox="1"/>
          <p:nvPr/>
        </p:nvSpPr>
        <p:spPr>
          <a:xfrm>
            <a:off x="7593060" y="1675553"/>
            <a:ext cx="3604915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Application runs directly on the OS without virtualization layer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3E7C8F1-4749-C92E-2255-CC926F1CF546}"/>
              </a:ext>
            </a:extLst>
          </p:cNvPr>
          <p:cNvSpPr/>
          <p:nvPr/>
        </p:nvSpPr>
        <p:spPr bwMode="auto">
          <a:xfrm>
            <a:off x="6202562" y="3144830"/>
            <a:ext cx="5572351" cy="1318810"/>
          </a:xfrm>
          <a:prstGeom prst="roundRect">
            <a:avLst/>
          </a:prstGeom>
          <a:solidFill>
            <a:schemeClr val="accent1">
              <a:alpha val="26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F7752C8-31F7-0DAC-E1E2-BC89E3DFAE49}"/>
              </a:ext>
            </a:extLst>
          </p:cNvPr>
          <p:cNvSpPr/>
          <p:nvPr/>
        </p:nvSpPr>
        <p:spPr bwMode="auto">
          <a:xfrm>
            <a:off x="6359862" y="3421578"/>
            <a:ext cx="913205" cy="9400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291958-5065-4A46-A869-22C7C8C28769}"/>
              </a:ext>
            </a:extLst>
          </p:cNvPr>
          <p:cNvSpPr txBox="1"/>
          <p:nvPr/>
        </p:nvSpPr>
        <p:spPr>
          <a:xfrm>
            <a:off x="7394079" y="3214471"/>
            <a:ext cx="400287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Requires splitting a system into independent modules</a:t>
            </a:r>
          </a:p>
          <a:p>
            <a:r>
              <a:rPr lang="en-US" sz="2400" dirty="0">
                <a:latin typeface="Arial" panose="020B0604020202020204" pitchFamily="34" charset="0"/>
                <a:ea typeface="Tahoma"/>
                <a:cs typeface="Arial" panose="020B0604020202020204" pitchFamily="34" charset="0"/>
              </a:rPr>
              <a:t>and upgrades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6EA445E-DAFF-3D1F-5568-2AA86DC673C1}"/>
              </a:ext>
            </a:extLst>
          </p:cNvPr>
          <p:cNvSpPr/>
          <p:nvPr/>
        </p:nvSpPr>
        <p:spPr bwMode="auto">
          <a:xfrm>
            <a:off x="6202562" y="4683263"/>
            <a:ext cx="5572353" cy="1318810"/>
          </a:xfrm>
          <a:prstGeom prst="roundRect">
            <a:avLst/>
          </a:prstGeom>
          <a:solidFill>
            <a:schemeClr val="accent1">
              <a:alpha val="26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6E777FC-BA54-C2AB-B166-0F06A1246673}"/>
              </a:ext>
            </a:extLst>
          </p:cNvPr>
          <p:cNvSpPr/>
          <p:nvPr/>
        </p:nvSpPr>
        <p:spPr bwMode="auto">
          <a:xfrm>
            <a:off x="6359862" y="4903682"/>
            <a:ext cx="913205" cy="94002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BF239C4-0D3C-AA1F-C738-D4139605226B}"/>
              </a:ext>
            </a:extLst>
          </p:cNvPr>
          <p:cNvSpPr txBox="1"/>
          <p:nvPr/>
        </p:nvSpPr>
        <p:spPr>
          <a:xfrm>
            <a:off x="7394079" y="4773527"/>
            <a:ext cx="4511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Application health and deployment overseen by orchestrator</a:t>
            </a:r>
          </a:p>
        </p:txBody>
      </p:sp>
      <p:pic>
        <p:nvPicPr>
          <p:cNvPr id="25" name="Graphic 24" descr="Fork In Road with solid fill">
            <a:extLst>
              <a:ext uri="{FF2B5EF4-FFF2-40B4-BE49-F238E27FC236}">
                <a16:creationId xmlns:a16="http://schemas.microsoft.com/office/drawing/2014/main" id="{4941A5BD-4AAC-E66D-A34E-87338E174F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65784" y="3548365"/>
            <a:ext cx="711845" cy="711845"/>
          </a:xfrm>
          <a:prstGeom prst="rect">
            <a:avLst/>
          </a:prstGeom>
        </p:spPr>
      </p:pic>
      <p:pic>
        <p:nvPicPr>
          <p:cNvPr id="27" name="Graphic 26" descr="Chevron arrows with solid fill">
            <a:extLst>
              <a:ext uri="{FF2B5EF4-FFF2-40B4-BE49-F238E27FC236}">
                <a16:creationId xmlns:a16="http://schemas.microsoft.com/office/drawing/2014/main" id="{BFA52CB7-864E-7E44-D2DD-A043735F3B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63011" y="1914138"/>
            <a:ext cx="706906" cy="706906"/>
          </a:xfrm>
          <a:prstGeom prst="rect">
            <a:avLst/>
          </a:prstGeom>
        </p:spPr>
      </p:pic>
      <p:pic>
        <p:nvPicPr>
          <p:cNvPr id="29" name="Graphic 28" descr="Eye with solid fill">
            <a:extLst>
              <a:ext uri="{FF2B5EF4-FFF2-40B4-BE49-F238E27FC236}">
                <a16:creationId xmlns:a16="http://schemas.microsoft.com/office/drawing/2014/main" id="{963E3329-8B55-9B6F-8D57-F0A23FBF7E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63159" y="5021342"/>
            <a:ext cx="706611" cy="70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36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1D32E2-71CB-EC7F-11A0-85D36372F0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383" y="969718"/>
            <a:ext cx="8449854" cy="53156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- Containerization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25A567-D602-A50E-48CD-A53C40596D4B}"/>
              </a:ext>
            </a:extLst>
          </p:cNvPr>
          <p:cNvSpPr/>
          <p:nvPr/>
        </p:nvSpPr>
        <p:spPr bwMode="auto">
          <a:xfrm>
            <a:off x="252715" y="1086557"/>
            <a:ext cx="3248767" cy="5082014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DC08B3-7F24-33E4-5F39-707AEE7BE70F}"/>
              </a:ext>
            </a:extLst>
          </p:cNvPr>
          <p:cNvSpPr txBox="1"/>
          <p:nvPr/>
        </p:nvSpPr>
        <p:spPr>
          <a:xfrm>
            <a:off x="496661" y="1081208"/>
            <a:ext cx="2731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Performance considerations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25BE16-3D15-50FD-A2E2-A48C66CAC705}"/>
              </a:ext>
            </a:extLst>
          </p:cNvPr>
          <p:cNvSpPr txBox="1"/>
          <p:nvPr/>
        </p:nvSpPr>
        <p:spPr>
          <a:xfrm>
            <a:off x="252715" y="2717940"/>
            <a:ext cx="3248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Adjusting container engine options </a:t>
            </a:r>
            <a:br>
              <a:rPr lang="en-US" sz="2400" dirty="0"/>
            </a:br>
            <a:r>
              <a:rPr lang="en-US" sz="2400" dirty="0"/>
              <a:t>related to kernel</a:t>
            </a:r>
          </a:p>
        </p:txBody>
      </p:sp>
      <p:sp>
        <p:nvSpPr>
          <p:cNvPr id="14" name="Callout: Bent Line 13">
            <a:extLst>
              <a:ext uri="{FF2B5EF4-FFF2-40B4-BE49-F238E27FC236}">
                <a16:creationId xmlns:a16="http://schemas.microsoft.com/office/drawing/2014/main" id="{B9710B23-5D94-F900-E48D-97D56D5C274F}"/>
              </a:ext>
            </a:extLst>
          </p:cNvPr>
          <p:cNvSpPr/>
          <p:nvPr/>
        </p:nvSpPr>
        <p:spPr bwMode="auto">
          <a:xfrm>
            <a:off x="8648536" y="3091035"/>
            <a:ext cx="2330605" cy="1438818"/>
          </a:xfrm>
          <a:prstGeom prst="borderCallout2">
            <a:avLst>
              <a:gd name="adj1" fmla="val 48392"/>
              <a:gd name="adj2" fmla="val -4313"/>
              <a:gd name="adj3" fmla="val 47382"/>
              <a:gd name="adj4" fmla="val -19037"/>
              <a:gd name="adj5" fmla="val -10138"/>
              <a:gd name="adj6" fmla="val -46228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Identical </a:t>
            </a:r>
            <a:br>
              <a:rPr lang="en-US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/>
                <a:cs typeface="Arial"/>
              </a:rPr>
              <a:t>performance</a:t>
            </a:r>
            <a:r>
              <a:rPr kumimoji="0" lang="en-US" sz="1600" b="0" i="0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: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>
                <a:ln>
                  <a:noFill/>
                </a:ln>
                <a:effectLst/>
                <a:latin typeface="Arial"/>
                <a:cs typeface="Arial"/>
              </a:rPr>
              <a:t>Tight Scheduling</a:t>
            </a:r>
            <a:endParaRPr lang="en-US" sz="1600" b="0" i="0" strike="noStrike" cap="none" normalizeH="0" baseline="0" dirty="0">
              <a:ln>
                <a:noFill/>
              </a:ln>
              <a:effectLst/>
              <a:latin typeface="Arial"/>
              <a:cs typeface="Arial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Arial"/>
                <a:cs typeface="Arial"/>
              </a:rPr>
              <a:t>  &amp; Synchronization</a:t>
            </a:r>
            <a:endParaRPr lang="en-US" sz="1600" b="0" i="0" strike="noStrike" cap="none" normalizeH="0" baseline="0" dirty="0">
              <a:ln>
                <a:noFill/>
              </a:ln>
              <a:effectLst/>
              <a:latin typeface="Arial"/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E748EF3-CD90-5FFF-0B42-06523F0AFFBD}"/>
              </a:ext>
            </a:extLst>
          </p:cNvPr>
          <p:cNvSpPr txBox="1"/>
          <p:nvPr/>
        </p:nvSpPr>
        <p:spPr>
          <a:xfrm>
            <a:off x="252715" y="4840719"/>
            <a:ext cx="3248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Allowing containerized application to use host HW resources directly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0E258-C11E-F205-A91E-DE15AAE08726}"/>
              </a:ext>
            </a:extLst>
          </p:cNvPr>
          <p:cNvGrpSpPr/>
          <p:nvPr/>
        </p:nvGrpSpPr>
        <p:grpSpPr>
          <a:xfrm>
            <a:off x="1193890" y="2121822"/>
            <a:ext cx="1336695" cy="593444"/>
            <a:chOff x="2021254" y="1845054"/>
            <a:chExt cx="2243792" cy="8975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Arrow: Chevron 27">
              <a:extLst>
                <a:ext uri="{FF2B5EF4-FFF2-40B4-BE49-F238E27FC236}">
                  <a16:creationId xmlns:a16="http://schemas.microsoft.com/office/drawing/2014/main" id="{258E64F0-0730-B002-3CC9-3600E153DCF7}"/>
                </a:ext>
              </a:extLst>
            </p:cNvPr>
            <p:cNvSpPr/>
            <p:nvPr/>
          </p:nvSpPr>
          <p:spPr>
            <a:xfrm>
              <a:off x="2021254" y="1845054"/>
              <a:ext cx="2243792" cy="897516"/>
            </a:xfrm>
            <a:prstGeom prst="chevron">
              <a:avLst/>
            </a:prstGeom>
            <a:solidFill>
              <a:srgbClr val="4472C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</p:sp>
        <p:sp>
          <p:nvSpPr>
            <p:cNvPr id="29" name="Arrow: Chevron 4">
              <a:extLst>
                <a:ext uri="{FF2B5EF4-FFF2-40B4-BE49-F238E27FC236}">
                  <a16:creationId xmlns:a16="http://schemas.microsoft.com/office/drawing/2014/main" id="{CBC449B7-4421-4949-2BBA-8D83BA13D03E}"/>
                </a:ext>
              </a:extLst>
            </p:cNvPr>
            <p:cNvSpPr txBox="1"/>
            <p:nvPr/>
          </p:nvSpPr>
          <p:spPr>
            <a:xfrm>
              <a:off x="2470012" y="1845054"/>
              <a:ext cx="1346276" cy="8975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72009" tIns="24003" rIns="24003" bIns="24003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Model</a:t>
              </a:r>
            </a:p>
          </p:txBody>
        </p:sp>
      </p:grpSp>
      <p:sp>
        <p:nvSpPr>
          <p:cNvPr id="30" name="Arrow: Chevron 29">
            <a:extLst>
              <a:ext uri="{FF2B5EF4-FFF2-40B4-BE49-F238E27FC236}">
                <a16:creationId xmlns:a16="http://schemas.microsoft.com/office/drawing/2014/main" id="{ECE0D915-5473-31B8-53CB-979025AE40AD}"/>
              </a:ext>
            </a:extLst>
          </p:cNvPr>
          <p:cNvSpPr/>
          <p:nvPr/>
        </p:nvSpPr>
        <p:spPr>
          <a:xfrm>
            <a:off x="1717482" y="4114653"/>
            <a:ext cx="749838" cy="685512"/>
          </a:xfrm>
          <a:prstGeom prst="chevron">
            <a:avLst/>
          </a:prstGeom>
          <a:solidFill>
            <a:srgbClr val="70AD47">
              <a:lumMod val="75000"/>
            </a:srgb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CCE2A0-CB8E-0237-EDFB-36E735E7F6F4}"/>
              </a:ext>
            </a:extLst>
          </p:cNvPr>
          <p:cNvSpPr txBox="1"/>
          <p:nvPr/>
        </p:nvSpPr>
        <p:spPr>
          <a:xfrm>
            <a:off x="712447" y="4155207"/>
            <a:ext cx="1301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Transfer</a:t>
            </a:r>
          </a:p>
        </p:txBody>
      </p:sp>
    </p:spTree>
    <p:extLst>
      <p:ext uri="{BB962C8B-B14F-4D97-AF65-F5344CB8AC3E}">
        <p14:creationId xmlns:p14="http://schemas.microsoft.com/office/powerpoint/2010/main" val="3551548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Simulators of the </a:t>
            </a:r>
            <a:r>
              <a:rPr lang="en-US"/>
              <a:t>Future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2AD450-13A1-6DDB-E707-8C9F520C95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019" y="1160889"/>
            <a:ext cx="10297962" cy="49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24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5B2A58-865D-F3E1-9BB7-709BA84B92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C69B0D-05DF-6DD7-740C-0ACD52914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CA4089-A767-F40A-7682-72D08710203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10007" y="1182529"/>
            <a:ext cx="9990863" cy="3659099"/>
          </a:xfrm>
        </p:spPr>
        <p:txBody>
          <a:bodyPr/>
          <a:lstStyle/>
          <a:p>
            <a:pPr marL="456565" indent="-456565"/>
            <a:r>
              <a:rPr lang="en-US" sz="3200">
                <a:latin typeface="Arial Narrow"/>
              </a:rPr>
              <a:t>Data Center architectures allow higher density for lower operation costs which would be helpful on simulator as well</a:t>
            </a:r>
            <a:endParaRPr lang="fr-FR">
              <a:latin typeface="Arial Narrow"/>
            </a:endParaRPr>
          </a:p>
          <a:p>
            <a:pPr marL="456565" indent="-456565"/>
            <a:r>
              <a:rPr lang="en-US" sz="3200">
                <a:latin typeface="Arial Narrow"/>
              </a:rPr>
              <a:t>Applying this virtualization to real-time systems is complex,</a:t>
            </a:r>
            <a:br>
              <a:rPr lang="en-US" sz="3200" dirty="0"/>
            </a:br>
            <a:r>
              <a:rPr lang="en-US" sz="3200">
                <a:latin typeface="Arial Narrow"/>
              </a:rPr>
              <a:t>but feasible as demonstrated in the results</a:t>
            </a:r>
          </a:p>
          <a:p>
            <a:pPr marL="456565" indent="-456565"/>
            <a:r>
              <a:rPr lang="en-US" sz="3200">
                <a:latin typeface="Arial Narrow"/>
              </a:rPr>
              <a:t>Containerization is an other way to achieve the same goal, trading complexity of performance implementation with complexity of software architecture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3B6AF-EEA5-F74A-6BC6-763CE4888725}"/>
              </a:ext>
            </a:extLst>
          </p:cNvPr>
          <p:cNvSpPr txBox="1"/>
          <p:nvPr/>
        </p:nvSpPr>
        <p:spPr>
          <a:xfrm>
            <a:off x="914692" y="5507906"/>
            <a:ext cx="10186178" cy="58477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Qualified FFS using virtualization in use for training!</a:t>
            </a:r>
          </a:p>
        </p:txBody>
      </p:sp>
    </p:spTree>
    <p:extLst>
      <p:ext uri="{BB962C8B-B14F-4D97-AF65-F5344CB8AC3E}">
        <p14:creationId xmlns:p14="http://schemas.microsoft.com/office/powerpoint/2010/main" val="4000122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80132" y="1126227"/>
            <a:ext cx="11250613" cy="5075237"/>
          </a:xfrm>
        </p:spPr>
        <p:txBody>
          <a:bodyPr/>
          <a:lstStyle/>
          <a:p>
            <a:pPr marL="456565" indent="-456565"/>
            <a:r>
              <a:rPr lang="en-US" dirty="0">
                <a:latin typeface="Arial Narrow"/>
              </a:rPr>
              <a:t>Traditional Deployment for Simulator</a:t>
            </a:r>
            <a:endParaRPr lang="fr-FR" dirty="0">
              <a:latin typeface="Arial Narrow"/>
            </a:endParaRPr>
          </a:p>
          <a:p>
            <a:pPr marL="456565" indent="-456565"/>
            <a:r>
              <a:rPr lang="en-US" dirty="0">
                <a:latin typeface="Arial Narrow"/>
              </a:rPr>
              <a:t>Data Center Architecture and Reuse on Full Flight Simulator</a:t>
            </a:r>
          </a:p>
          <a:p>
            <a:pPr marL="456565" indent="-456565"/>
            <a:r>
              <a:rPr lang="en-US" dirty="0">
                <a:latin typeface="Arial Narrow"/>
              </a:rPr>
              <a:t>What is Virtualization</a:t>
            </a:r>
          </a:p>
          <a:p>
            <a:pPr marL="456565" indent="-456565"/>
            <a:r>
              <a:rPr lang="en-US" dirty="0">
                <a:latin typeface="Arial Narrow"/>
              </a:rPr>
              <a:t>Challenge of Virtualization for Full Flight Simulator</a:t>
            </a:r>
          </a:p>
          <a:p>
            <a:pPr marL="456565" indent="-456565"/>
            <a:r>
              <a:rPr lang="en-US" dirty="0">
                <a:latin typeface="Arial Narrow"/>
              </a:rPr>
              <a:t>Virtualization Implementation and Results</a:t>
            </a:r>
          </a:p>
          <a:p>
            <a:pPr marL="456565" indent="-456565"/>
            <a:r>
              <a:rPr lang="en-US" dirty="0">
                <a:latin typeface="Arial Narrow"/>
              </a:rPr>
              <a:t>Containerization – Another Approach</a:t>
            </a:r>
          </a:p>
          <a:p>
            <a:pPr marL="456565" indent="-456565"/>
            <a:r>
              <a:rPr lang="en-US" dirty="0">
                <a:latin typeface="Arial Narrow"/>
              </a:rPr>
              <a:t>Containerization Implementation and Results</a:t>
            </a:r>
          </a:p>
          <a:p>
            <a:pPr marL="456565" indent="-456565"/>
            <a:r>
              <a:rPr lang="en-US" dirty="0">
                <a:latin typeface="Arial Narrow"/>
              </a:rPr>
              <a:t>Conclusion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527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Traditional </a:t>
            </a:r>
            <a:r>
              <a:rPr lang="en-US" dirty="0"/>
              <a:t>Simulator</a:t>
            </a:r>
            <a:r>
              <a:rPr lang="en-US"/>
              <a:t> Deployment</a:t>
            </a:r>
            <a:endParaRPr lang="en-US">
              <a:ea typeface="Tahoma"/>
              <a:cs typeface="Tahom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117B8A7-7292-3847-59F9-BA7F08BD9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51" y="1976152"/>
            <a:ext cx="5839640" cy="347711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7D6CFB0-6756-F033-13F5-FDB61F78D181}"/>
              </a:ext>
            </a:extLst>
          </p:cNvPr>
          <p:cNvGrpSpPr/>
          <p:nvPr/>
        </p:nvGrpSpPr>
        <p:grpSpPr>
          <a:xfrm>
            <a:off x="6733586" y="1396779"/>
            <a:ext cx="5111920" cy="1450691"/>
            <a:chOff x="306387" y="1343706"/>
            <a:chExt cx="7484363" cy="168684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E7AEA9E-0031-F597-4164-21593F52CA62}"/>
                </a:ext>
              </a:extLst>
            </p:cNvPr>
            <p:cNvSpPr/>
            <p:nvPr/>
          </p:nvSpPr>
          <p:spPr bwMode="auto">
            <a:xfrm>
              <a:off x="306387" y="1343706"/>
              <a:ext cx="7416800" cy="1686845"/>
            </a:xfrm>
            <a:prstGeom prst="roundRect">
              <a:avLst/>
            </a:prstGeom>
            <a:solidFill>
              <a:schemeClr val="accent1">
                <a:alpha val="26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172BA4B-12F9-71E1-9614-C05BE34009A1}"/>
                </a:ext>
              </a:extLst>
            </p:cNvPr>
            <p:cNvSpPr txBox="1"/>
            <p:nvPr/>
          </p:nvSpPr>
          <p:spPr>
            <a:xfrm>
              <a:off x="1958801" y="1462625"/>
              <a:ext cx="5831949" cy="139572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400" dirty="0">
                  <a:latin typeface="Arial"/>
                  <a:cs typeface="Arial"/>
                </a:rPr>
                <a:t>Requires multiple physical computers occupying floor space next to the simulator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59C8CCF-5208-680E-6E4F-250230FCFD88}"/>
              </a:ext>
            </a:extLst>
          </p:cNvPr>
          <p:cNvGrpSpPr/>
          <p:nvPr/>
        </p:nvGrpSpPr>
        <p:grpSpPr>
          <a:xfrm>
            <a:off x="6731278" y="3059178"/>
            <a:ext cx="5065774" cy="1450691"/>
            <a:chOff x="212299" y="3205913"/>
            <a:chExt cx="7416800" cy="168684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A5BD207-DEFA-4278-6D7C-63394479303A}"/>
                </a:ext>
              </a:extLst>
            </p:cNvPr>
            <p:cNvSpPr/>
            <p:nvPr/>
          </p:nvSpPr>
          <p:spPr bwMode="auto">
            <a:xfrm>
              <a:off x="212299" y="3205913"/>
              <a:ext cx="7416800" cy="1686845"/>
            </a:xfrm>
            <a:prstGeom prst="roundRect">
              <a:avLst/>
            </a:prstGeom>
            <a:solidFill>
              <a:schemeClr val="accent1">
                <a:alpha val="26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9FC87C-EC15-8FC7-6F91-673EC7B023B5}"/>
                </a:ext>
              </a:extLst>
            </p:cNvPr>
            <p:cNvSpPr txBox="1"/>
            <p:nvPr/>
          </p:nvSpPr>
          <p:spPr>
            <a:xfrm>
              <a:off x="1798208" y="3294989"/>
              <a:ext cx="5327833" cy="139572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400" dirty="0">
                  <a:latin typeface="Arial"/>
                  <a:cs typeface="Arial"/>
                </a:rPr>
                <a:t>Hardware upgrades require update of the simulation software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5E02896-CB41-C314-ED90-70E552DEE5B3}"/>
              </a:ext>
            </a:extLst>
          </p:cNvPr>
          <p:cNvGrpSpPr/>
          <p:nvPr/>
        </p:nvGrpSpPr>
        <p:grpSpPr>
          <a:xfrm>
            <a:off x="6747772" y="4721573"/>
            <a:ext cx="5065775" cy="1450690"/>
            <a:chOff x="258069" y="5080737"/>
            <a:chExt cx="7416800" cy="1686845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3426E4-6CB1-73C6-DDB6-3D4DC917BE69}"/>
                </a:ext>
              </a:extLst>
            </p:cNvPr>
            <p:cNvSpPr/>
            <p:nvPr/>
          </p:nvSpPr>
          <p:spPr bwMode="auto">
            <a:xfrm>
              <a:off x="258069" y="5080737"/>
              <a:ext cx="7416800" cy="1686845"/>
            </a:xfrm>
            <a:prstGeom prst="roundRect">
              <a:avLst/>
            </a:prstGeom>
            <a:solidFill>
              <a:schemeClr val="accent1">
                <a:alpha val="26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7FB7BD8-49D8-8354-49AE-D82F97DC719C}"/>
                </a:ext>
              </a:extLst>
            </p:cNvPr>
            <p:cNvSpPr txBox="1"/>
            <p:nvPr/>
          </p:nvSpPr>
          <p:spPr>
            <a:xfrm>
              <a:off x="1822026" y="5453368"/>
              <a:ext cx="5583959" cy="96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/>
                  <a:cs typeface="Arial"/>
                </a:rPr>
                <a:t>Hardware failures take a long time to resolve</a:t>
              </a: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EC17FE4C-5DA7-278F-0DA1-F1C502AA9ACE}"/>
              </a:ext>
            </a:extLst>
          </p:cNvPr>
          <p:cNvSpPr/>
          <p:nvPr/>
        </p:nvSpPr>
        <p:spPr bwMode="auto">
          <a:xfrm>
            <a:off x="6823251" y="1629390"/>
            <a:ext cx="949291" cy="96013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23" name="Graphic 22" descr="Thumbs Down with solid fill">
            <a:extLst>
              <a:ext uri="{FF2B5EF4-FFF2-40B4-BE49-F238E27FC236}">
                <a16:creationId xmlns:a16="http://schemas.microsoft.com/office/drawing/2014/main" id="{364ADAB7-0EAC-F855-4CA3-0C33AD0B9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6975140" y="1831937"/>
            <a:ext cx="655619" cy="627247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0D0F0915-687E-A61A-B865-59B3AE0EAD44}"/>
              </a:ext>
            </a:extLst>
          </p:cNvPr>
          <p:cNvSpPr/>
          <p:nvPr/>
        </p:nvSpPr>
        <p:spPr bwMode="auto">
          <a:xfrm>
            <a:off x="6823250" y="3273311"/>
            <a:ext cx="949291" cy="96013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24" name="Graphic 23" descr="Thumbs Down with solid fill">
            <a:extLst>
              <a:ext uri="{FF2B5EF4-FFF2-40B4-BE49-F238E27FC236}">
                <a16:creationId xmlns:a16="http://schemas.microsoft.com/office/drawing/2014/main" id="{42B57AFD-31B6-4C08-DEA1-F5DBA00B16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6975140" y="3473802"/>
            <a:ext cx="655619" cy="627247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4287E096-1603-E901-0E20-AE44684DFDA0}"/>
              </a:ext>
            </a:extLst>
          </p:cNvPr>
          <p:cNvSpPr/>
          <p:nvPr/>
        </p:nvSpPr>
        <p:spPr bwMode="auto">
          <a:xfrm>
            <a:off x="6807229" y="4953289"/>
            <a:ext cx="949291" cy="96013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25" name="Graphic 24" descr="Thumbs Down with solid fill">
            <a:extLst>
              <a:ext uri="{FF2B5EF4-FFF2-40B4-BE49-F238E27FC236}">
                <a16:creationId xmlns:a16="http://schemas.microsoft.com/office/drawing/2014/main" id="{47FADD0B-A76D-68FE-F6B7-AD07CA6892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6975139" y="5143910"/>
            <a:ext cx="655619" cy="62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56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lowchart: Document 28">
            <a:extLst>
              <a:ext uri="{FF2B5EF4-FFF2-40B4-BE49-F238E27FC236}">
                <a16:creationId xmlns:a16="http://schemas.microsoft.com/office/drawing/2014/main" id="{096B800E-D0A3-BC05-3923-301EF4639A60}"/>
              </a:ext>
            </a:extLst>
          </p:cNvPr>
          <p:cNvSpPr/>
          <p:nvPr/>
        </p:nvSpPr>
        <p:spPr bwMode="auto">
          <a:xfrm rot="5400000">
            <a:off x="7194020" y="1457097"/>
            <a:ext cx="4925871" cy="4438186"/>
          </a:xfrm>
          <a:prstGeom prst="flowChartDocument">
            <a:avLst/>
          </a:prstGeom>
          <a:solidFill>
            <a:schemeClr val="tx2">
              <a:lumMod val="60000"/>
              <a:lumOff val="40000"/>
              <a:alpha val="16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softEdge rad="279400"/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 Architecture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68EF03D7-722A-404B-7811-1056AA9CE6A9}"/>
              </a:ext>
            </a:extLst>
          </p:cNvPr>
          <p:cNvSpPr/>
          <p:nvPr/>
        </p:nvSpPr>
        <p:spPr bwMode="auto">
          <a:xfrm>
            <a:off x="9295305" y="3261795"/>
            <a:ext cx="1059366" cy="1025912"/>
          </a:xfrm>
          <a:prstGeom prst="downArrow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pic>
        <p:nvPicPr>
          <p:cNvPr id="16" name="Graphic 15" descr="Server with solid fill">
            <a:extLst>
              <a:ext uri="{FF2B5EF4-FFF2-40B4-BE49-F238E27FC236}">
                <a16:creationId xmlns:a16="http://schemas.microsoft.com/office/drawing/2014/main" id="{7F4F2734-7D74-9280-C46D-4B1DB7718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20684" y="4570242"/>
            <a:ext cx="1223899" cy="1223899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Graphic 16" descr="Server with solid fill">
            <a:extLst>
              <a:ext uri="{FF2B5EF4-FFF2-40B4-BE49-F238E27FC236}">
                <a16:creationId xmlns:a16="http://schemas.microsoft.com/office/drawing/2014/main" id="{6EF9C9B1-A973-6257-E845-2BF7CF2023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99002" y="4570242"/>
            <a:ext cx="1223899" cy="1223899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9D8EC38-0B62-6F1D-1F71-FA9BF4E85A2E}"/>
              </a:ext>
            </a:extLst>
          </p:cNvPr>
          <p:cNvGrpSpPr/>
          <p:nvPr/>
        </p:nvGrpSpPr>
        <p:grpSpPr>
          <a:xfrm>
            <a:off x="572312" y="1272875"/>
            <a:ext cx="6742545" cy="1450691"/>
            <a:chOff x="306387" y="1343706"/>
            <a:chExt cx="7416800" cy="168684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090D33D-4CBE-928F-A6D5-CDBAAC86CBF9}"/>
                </a:ext>
              </a:extLst>
            </p:cNvPr>
            <p:cNvSpPr/>
            <p:nvPr/>
          </p:nvSpPr>
          <p:spPr bwMode="auto">
            <a:xfrm>
              <a:off x="306387" y="1343706"/>
              <a:ext cx="7416800" cy="1686845"/>
            </a:xfrm>
            <a:prstGeom prst="roundRect">
              <a:avLst/>
            </a:prstGeom>
            <a:solidFill>
              <a:schemeClr val="accent1">
                <a:alpha val="26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664B7BB-F6B8-4B8F-04B4-5540E89FE446}"/>
                </a:ext>
              </a:extLst>
            </p:cNvPr>
            <p:cNvSpPr/>
            <p:nvPr/>
          </p:nvSpPr>
          <p:spPr bwMode="auto">
            <a:xfrm>
              <a:off x="468709" y="1559316"/>
              <a:ext cx="1215476" cy="120234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DDF1D09-000A-9FB9-DF34-76D3F356B596}"/>
                </a:ext>
              </a:extLst>
            </p:cNvPr>
            <p:cNvSpPr txBox="1"/>
            <p:nvPr/>
          </p:nvSpPr>
          <p:spPr>
            <a:xfrm>
              <a:off x="1891239" y="1402298"/>
              <a:ext cx="5196469" cy="161045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ea typeface="Tahoma"/>
                  <a:cs typeface="Arial" panose="020B0604020202020204" pitchFamily="34" charset="0"/>
                </a:rPr>
                <a:t>Centralized processing, storage, transmission and management of information</a:t>
              </a:r>
            </a:p>
          </p:txBody>
        </p:sp>
        <p:pic>
          <p:nvPicPr>
            <p:cNvPr id="19" name="Graphic 18" descr="Document with solid fill">
              <a:extLst>
                <a:ext uri="{FF2B5EF4-FFF2-40B4-BE49-F238E27FC236}">
                  <a16:creationId xmlns:a16="http://schemas.microsoft.com/office/drawing/2014/main" id="{437D37DE-77E2-A7B5-B7E2-FAE1027E4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9247" y="1703290"/>
              <a:ext cx="914400" cy="914400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2654629-21B9-0987-A082-EBFAA53AB199}"/>
              </a:ext>
            </a:extLst>
          </p:cNvPr>
          <p:cNvGrpSpPr/>
          <p:nvPr/>
        </p:nvGrpSpPr>
        <p:grpSpPr>
          <a:xfrm>
            <a:off x="572312" y="3021512"/>
            <a:ext cx="6742545" cy="1461601"/>
            <a:chOff x="212299" y="3205913"/>
            <a:chExt cx="7416800" cy="1699531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D706E12-4DB9-BD3F-0B60-70D7CB7B70B3}"/>
                </a:ext>
              </a:extLst>
            </p:cNvPr>
            <p:cNvSpPr/>
            <p:nvPr/>
          </p:nvSpPr>
          <p:spPr bwMode="auto">
            <a:xfrm>
              <a:off x="212299" y="3205913"/>
              <a:ext cx="7416800" cy="1686845"/>
            </a:xfrm>
            <a:prstGeom prst="roundRect">
              <a:avLst/>
            </a:prstGeom>
            <a:solidFill>
              <a:schemeClr val="accent1">
                <a:alpha val="26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7A0F18-433C-C1C1-8285-F8664CF5268C}"/>
                </a:ext>
              </a:extLst>
            </p:cNvPr>
            <p:cNvSpPr/>
            <p:nvPr/>
          </p:nvSpPr>
          <p:spPr bwMode="auto">
            <a:xfrm>
              <a:off x="468709" y="3559892"/>
              <a:ext cx="1215476" cy="120234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05A1C1E-B998-D5EC-7D57-459A926CA64C}"/>
                </a:ext>
              </a:extLst>
            </p:cNvPr>
            <p:cNvSpPr txBox="1"/>
            <p:nvPr/>
          </p:nvSpPr>
          <p:spPr>
            <a:xfrm>
              <a:off x="1798208" y="3294989"/>
              <a:ext cx="5327833" cy="161045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ea typeface="Tahoma"/>
                  <a:cs typeface="Arial" panose="020B0604020202020204" pitchFamily="34" charset="0"/>
                </a:rPr>
                <a:t>Aims at reducing footprint and cost, simplifying deployment and upgrades</a:t>
              </a:r>
            </a:p>
          </p:txBody>
        </p:sp>
        <p:pic>
          <p:nvPicPr>
            <p:cNvPr id="22" name="Graphic 21" descr="Bullseye with solid fill">
              <a:extLst>
                <a:ext uri="{FF2B5EF4-FFF2-40B4-BE49-F238E27FC236}">
                  <a16:creationId xmlns:a16="http://schemas.microsoft.com/office/drawing/2014/main" id="{D4D5F8B9-0737-5016-7CFF-67104204E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19247" y="3703866"/>
              <a:ext cx="914400" cy="9144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A19E179-A18D-E65C-9C65-D2BE183F65AB}"/>
              </a:ext>
            </a:extLst>
          </p:cNvPr>
          <p:cNvGrpSpPr/>
          <p:nvPr/>
        </p:nvGrpSpPr>
        <p:grpSpPr>
          <a:xfrm>
            <a:off x="573094" y="4770149"/>
            <a:ext cx="6923599" cy="1450691"/>
            <a:chOff x="258069" y="5080737"/>
            <a:chExt cx="7615958" cy="168684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613A527-051C-CDA1-A33E-B79B66B6EDE3}"/>
                </a:ext>
              </a:extLst>
            </p:cNvPr>
            <p:cNvSpPr/>
            <p:nvPr/>
          </p:nvSpPr>
          <p:spPr bwMode="auto">
            <a:xfrm>
              <a:off x="258069" y="5080737"/>
              <a:ext cx="7416800" cy="1686845"/>
            </a:xfrm>
            <a:prstGeom prst="roundRect">
              <a:avLst/>
            </a:prstGeom>
            <a:solidFill>
              <a:schemeClr val="accent1">
                <a:alpha val="26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3A129B2-66BF-4C7E-9D4A-ED3C3B4CD686}"/>
                </a:ext>
              </a:extLst>
            </p:cNvPr>
            <p:cNvSpPr/>
            <p:nvPr/>
          </p:nvSpPr>
          <p:spPr bwMode="auto">
            <a:xfrm>
              <a:off x="420391" y="5362667"/>
              <a:ext cx="1215476" cy="1202348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pic>
          <p:nvPicPr>
            <p:cNvPr id="24" name="Graphic 23" descr="Lights On with solid fill">
              <a:extLst>
                <a:ext uri="{FF2B5EF4-FFF2-40B4-BE49-F238E27FC236}">
                  <a16:creationId xmlns:a16="http://schemas.microsoft.com/office/drawing/2014/main" id="{491EB157-05B4-FF66-D620-283810C69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70929" y="5506641"/>
              <a:ext cx="914400" cy="9144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96F8D44-AAAA-3BC0-F0A8-800FD55BFBF7}"/>
                </a:ext>
              </a:extLst>
            </p:cNvPr>
            <p:cNvSpPr txBox="1"/>
            <p:nvPr/>
          </p:nvSpPr>
          <p:spPr>
            <a:xfrm>
              <a:off x="1869450" y="5425232"/>
              <a:ext cx="6004577" cy="11094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Uses virtualization to achieve higher density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0E1DB2F8-3E00-D083-93D9-9492F9961C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14654" y="1842751"/>
            <a:ext cx="609503" cy="1219006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C16645D-ADA4-91B5-406A-E5C8E60A1F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38168" y="1614735"/>
            <a:ext cx="609503" cy="1219006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9D90051-4F12-B28E-9FB3-A48E91D5B9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61682" y="1624667"/>
            <a:ext cx="609503" cy="1219006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E5C657D-99CF-B907-FC05-ADA78B29C3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85195" y="1880645"/>
            <a:ext cx="609503" cy="1219006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3589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not on Full Flight Simulator?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EEF01E-F8B0-9B4F-5049-4C650BEDE026}"/>
              </a:ext>
            </a:extLst>
          </p:cNvPr>
          <p:cNvSpPr txBox="1"/>
          <p:nvPr/>
        </p:nvSpPr>
        <p:spPr>
          <a:xfrm>
            <a:off x="4520692" y="1186997"/>
            <a:ext cx="5742278" cy="1077218"/>
          </a:xfrm>
          <a:prstGeom prst="rect">
            <a:avLst/>
          </a:prstGeom>
          <a:noFill/>
          <a:effectLst>
            <a:outerShdw blurRad="50800" dist="38100" dir="2700000" algn="tl" rotWithShape="0">
              <a:schemeClr val="bg2">
                <a:lumMod val="50000"/>
                <a:lumOff val="50000"/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Multiple Simulators Connected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a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Center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077F2A-3154-5271-E2F3-C6C977B70D67}"/>
              </a:ext>
            </a:extLst>
          </p:cNvPr>
          <p:cNvSpPr txBox="1"/>
          <p:nvPr/>
        </p:nvSpPr>
        <p:spPr>
          <a:xfrm>
            <a:off x="1471538" y="1354223"/>
            <a:ext cx="2676391" cy="795130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Tomorrow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566D68-BA4B-6E14-1FCC-B738381CF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039" y="2294201"/>
            <a:ext cx="7090739" cy="395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20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Virtualization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2866B4-BC76-D8B6-F7C5-08384AEE2B10}"/>
              </a:ext>
            </a:extLst>
          </p:cNvPr>
          <p:cNvSpPr txBox="1"/>
          <p:nvPr/>
        </p:nvSpPr>
        <p:spPr>
          <a:xfrm>
            <a:off x="899379" y="1116683"/>
            <a:ext cx="3947957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Native Architecture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842C78-8E44-5AE8-750C-021798A02D2D}"/>
              </a:ext>
            </a:extLst>
          </p:cNvPr>
          <p:cNvSpPr txBox="1"/>
          <p:nvPr/>
        </p:nvSpPr>
        <p:spPr>
          <a:xfrm>
            <a:off x="6690730" y="1116683"/>
            <a:ext cx="5265193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Virtualization Architecture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795B715-011A-D8A1-5DC5-873BD0702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91" y="2870427"/>
            <a:ext cx="4858429" cy="287089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5CCDF8D-1A9E-DFB3-61A3-9894FC46B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6494" y="1933803"/>
            <a:ext cx="4858428" cy="4277322"/>
          </a:xfrm>
          <a:prstGeom prst="rect">
            <a:avLst/>
          </a:prstGeom>
        </p:spPr>
      </p:pic>
      <p:sp>
        <p:nvSpPr>
          <p:cNvPr id="47" name="Arrow: Right 46">
            <a:extLst>
              <a:ext uri="{FF2B5EF4-FFF2-40B4-BE49-F238E27FC236}">
                <a16:creationId xmlns:a16="http://schemas.microsoft.com/office/drawing/2014/main" id="{5EB10B9C-7BC5-E928-9F3C-094BCC4FF8F5}"/>
              </a:ext>
            </a:extLst>
          </p:cNvPr>
          <p:cNvSpPr/>
          <p:nvPr/>
        </p:nvSpPr>
        <p:spPr bwMode="auto">
          <a:xfrm>
            <a:off x="5798634" y="3783117"/>
            <a:ext cx="892096" cy="1092820"/>
          </a:xfrm>
          <a:prstGeom prst="rightArrow">
            <a:avLst/>
          </a:prstGeom>
          <a:gradFill>
            <a:gsLst>
              <a:gs pos="17000">
                <a:srgbClr val="23BF9B"/>
              </a:gs>
              <a:gs pos="0">
                <a:srgbClr val="29D7DB">
                  <a:lumMod val="77000"/>
                </a:srgbClr>
              </a:gs>
              <a:gs pos="100000">
                <a:schemeClr val="accent5">
                  <a:lumMod val="62000"/>
                </a:schemeClr>
              </a:gs>
            </a:gsLst>
            <a:lin ang="13200000" scaled="0"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152400" dist="304800" dir="5040000" sx="87000" sy="87000" rotWithShape="0">
              <a:prstClr val="black">
                <a:alpha val="15000"/>
              </a:prstClr>
            </a:outerShdw>
          </a:effectLst>
          <a:scene3d>
            <a:camera prst="obliqueBottomLeft"/>
            <a:lightRig rig="threePt" dir="t"/>
          </a:scene3d>
          <a:sp3d extrusionH="76200"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770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so fast!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43D8BD-398F-32A7-FC33-340D0E4A3FB3}"/>
              </a:ext>
            </a:extLst>
          </p:cNvPr>
          <p:cNvSpPr txBox="1"/>
          <p:nvPr/>
        </p:nvSpPr>
        <p:spPr>
          <a:xfrm>
            <a:off x="1092966" y="1126273"/>
            <a:ext cx="10024946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Full flight simulators are fully immersive systems that must react in real time to human inputs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F638D3-1E74-810C-ACD0-ADDF25FEF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08" y="2512990"/>
            <a:ext cx="5371261" cy="3568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3675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3C2DB0E-B358-EFB0-9F65-F68F8B27A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29" y="1400778"/>
            <a:ext cx="10869542" cy="4629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Delay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Callout: Bent Line 8">
            <a:extLst>
              <a:ext uri="{FF2B5EF4-FFF2-40B4-BE49-F238E27FC236}">
                <a16:creationId xmlns:a16="http://schemas.microsoft.com/office/drawing/2014/main" id="{B8C0D8F8-A181-FEDB-B71A-9E1BE95DB6F6}"/>
              </a:ext>
            </a:extLst>
          </p:cNvPr>
          <p:cNvSpPr/>
          <p:nvPr/>
        </p:nvSpPr>
        <p:spPr bwMode="auto">
          <a:xfrm>
            <a:off x="4947780" y="5482802"/>
            <a:ext cx="1973766" cy="1095543"/>
          </a:xfrm>
          <a:prstGeom prst="borderCallout2">
            <a:avLst>
              <a:gd name="adj1" fmla="val 22280"/>
              <a:gd name="adj2" fmla="val -6781"/>
              <a:gd name="adj3" fmla="val 23525"/>
              <a:gd name="adj4" fmla="val -24741"/>
              <a:gd name="adj5" fmla="val -138047"/>
              <a:gd name="adj6" fmla="val -47385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Challenge 1:</a:t>
            </a:r>
            <a:endParaRPr kumimoji="0" lang="en-US" sz="1600" b="0" i="0" u="sng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Scheduling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en-US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Process must</a:t>
            </a:r>
            <a:br>
              <a:rPr kumimoji="0" lang="en-US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run on time</a:t>
            </a:r>
          </a:p>
        </p:txBody>
      </p:sp>
      <p:sp>
        <p:nvSpPr>
          <p:cNvPr id="10" name="Callout: Bent Line 9">
            <a:extLst>
              <a:ext uri="{FF2B5EF4-FFF2-40B4-BE49-F238E27FC236}">
                <a16:creationId xmlns:a16="http://schemas.microsoft.com/office/drawing/2014/main" id="{D7AE8D7A-B324-2D64-E3F0-468053D439F5}"/>
              </a:ext>
            </a:extLst>
          </p:cNvPr>
          <p:cNvSpPr/>
          <p:nvPr/>
        </p:nvSpPr>
        <p:spPr bwMode="auto">
          <a:xfrm>
            <a:off x="9995614" y="4899201"/>
            <a:ext cx="1973766" cy="1095543"/>
          </a:xfrm>
          <a:prstGeom prst="borderCallout2">
            <a:avLst>
              <a:gd name="adj1" fmla="val 22280"/>
              <a:gd name="adj2" fmla="val -6781"/>
              <a:gd name="adj3" fmla="val 23525"/>
              <a:gd name="adj4" fmla="val -24741"/>
              <a:gd name="adj5" fmla="val -83624"/>
              <a:gd name="adj6" fmla="val -64428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Challenge 2:</a:t>
            </a:r>
            <a:endParaRPr kumimoji="0" lang="en-US" sz="1600" b="0" i="0" u="sng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Synchronization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en-US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Processes must</a:t>
            </a:r>
            <a:br>
              <a:rPr kumimoji="0" lang="en-US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start in sync</a:t>
            </a:r>
          </a:p>
        </p:txBody>
      </p:sp>
    </p:spTree>
    <p:extLst>
      <p:ext uri="{BB962C8B-B14F-4D97-AF65-F5344CB8AC3E}">
        <p14:creationId xmlns:p14="http://schemas.microsoft.com/office/powerpoint/2010/main" val="3383908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790490-A4EC-B27A-C44E-532E2CA67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42" y="1120832"/>
            <a:ext cx="7706801" cy="50489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- Scheduling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DC1706-4C3B-2B4B-BD3E-194E88879B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Callout: Bent Line 6">
            <a:extLst>
              <a:ext uri="{FF2B5EF4-FFF2-40B4-BE49-F238E27FC236}">
                <a16:creationId xmlns:a16="http://schemas.microsoft.com/office/drawing/2014/main" id="{5F153407-9828-7E25-8961-97879A4ED8E9}"/>
              </a:ext>
            </a:extLst>
          </p:cNvPr>
          <p:cNvSpPr/>
          <p:nvPr/>
        </p:nvSpPr>
        <p:spPr bwMode="auto">
          <a:xfrm>
            <a:off x="3569687" y="2055394"/>
            <a:ext cx="1973766" cy="581970"/>
          </a:xfrm>
          <a:prstGeom prst="borderCallout2">
            <a:avLst>
              <a:gd name="adj1" fmla="val 16054"/>
              <a:gd name="adj2" fmla="val 106213"/>
              <a:gd name="adj3" fmla="val 16054"/>
              <a:gd name="adj4" fmla="val 124412"/>
              <a:gd name="adj5" fmla="val 35554"/>
              <a:gd name="adj6" fmla="val 146579"/>
            </a:avLst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sng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Bare metal</a:t>
            </a:r>
            <a:endParaRPr kumimoji="0" lang="en-US" sz="1600" b="0" i="0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Tight Scheduling</a:t>
            </a:r>
          </a:p>
        </p:txBody>
      </p:sp>
    </p:spTree>
    <p:extLst>
      <p:ext uri="{BB962C8B-B14F-4D97-AF65-F5344CB8AC3E}">
        <p14:creationId xmlns:p14="http://schemas.microsoft.com/office/powerpoint/2010/main" val="2185856543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03E8B25357834CAEEE74990799EB7D" ma:contentTypeVersion="18" ma:contentTypeDescription="Crée un document." ma:contentTypeScope="" ma:versionID="ed8d57f61a527a3ae2188110800481a8">
  <xsd:schema xmlns:xsd="http://www.w3.org/2001/XMLSchema" xmlns:xs="http://www.w3.org/2001/XMLSchema" xmlns:p="http://schemas.microsoft.com/office/2006/metadata/properties" xmlns:ns2="71280b69-8fd7-4392-b57b-b9e56b6f5991" xmlns:ns3="6f39e89e-2ea9-429a-b657-29d0eda21244" xmlns:ns4="12cd23af-3e52-4056-a2c9-5961a2704e29" targetNamespace="http://schemas.microsoft.com/office/2006/metadata/properties" ma:root="true" ma:fieldsID="b455dc4f11aec464f9c3b95e2deb93f6" ns2:_="" ns3:_="" ns4:_="">
    <xsd:import namespace="71280b69-8fd7-4392-b57b-b9e56b6f5991"/>
    <xsd:import namespace="6f39e89e-2ea9-429a-b657-29d0eda21244"/>
    <xsd:import namespace="12cd23af-3e52-4056-a2c9-5961a2704e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280b69-8fd7-4392-b57b-b9e56b6f59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42dac91e-569b-4c3a-829b-3856784e6b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39e89e-2ea9-429a-b657-29d0eda2124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cd23af-3e52-4056-a2c9-5961a2704e29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b3a87e00-220e-40d5-bb4a-99d896631455}" ma:internalName="TaxCatchAll" ma:showField="CatchAllData" ma:web="6f39e89e-2ea9-429a-b657-29d0eda212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TaxCatchAll xmlns="12cd23af-3e52-4056-a2c9-5961a2704e29" xsi:nil="true"/>
    <lcf76f155ced4ddcb4097134ff3c332f xmlns="71280b69-8fd7-4392-b57b-b9e56b6f599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612E3B-4415-4749-B18C-11ACC9D702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280b69-8fd7-4392-b57b-b9e56b6f5991"/>
    <ds:schemaRef ds:uri="6f39e89e-2ea9-429a-b657-29d0eda21244"/>
    <ds:schemaRef ds:uri="12cd23af-3e52-4056-a2c9-5961a2704e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709B06-5FA7-40B8-A752-7128AA94FE0C}">
  <ds:schemaRefs>
    <ds:schemaRef ds:uri="12cd23af-3e52-4056-a2c9-5961a2704e29"/>
    <ds:schemaRef ds:uri="6f39e89e-2ea9-429a-b657-29d0eda21244"/>
    <ds:schemaRef ds:uri="71280b69-8fd7-4392-b57b-b9e56b6f599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30987</TotalTime>
  <Words>459</Words>
  <Application>Microsoft Office PowerPoint</Application>
  <PresentationFormat>Widescreen</PresentationFormat>
  <Paragraphs>128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Arial Narrow</vt:lpstr>
      <vt:lpstr>Tahoma</vt:lpstr>
      <vt:lpstr>Wingdings</vt:lpstr>
      <vt:lpstr>Blends</vt:lpstr>
      <vt:lpstr>PowerPoint Presentation</vt:lpstr>
      <vt:lpstr>Contents</vt:lpstr>
      <vt:lpstr>Traditional Simulator Deployment</vt:lpstr>
      <vt:lpstr>Data Center Architecture</vt:lpstr>
      <vt:lpstr>Why not on Full Flight Simulator?</vt:lpstr>
      <vt:lpstr>What is Virtualization</vt:lpstr>
      <vt:lpstr>Not so fast!</vt:lpstr>
      <vt:lpstr>Simulation Delay</vt:lpstr>
      <vt:lpstr>Results - Scheduling</vt:lpstr>
      <vt:lpstr>Results - Scheduling</vt:lpstr>
      <vt:lpstr>Results - Scheduling</vt:lpstr>
      <vt:lpstr>Simulation Delay</vt:lpstr>
      <vt:lpstr>Results - Synchronization</vt:lpstr>
      <vt:lpstr>Can we do differently?</vt:lpstr>
      <vt:lpstr>Results - Containerization</vt:lpstr>
      <vt:lpstr>Simulators of the Future</vt:lpstr>
      <vt:lpstr>Conclusion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Jean-Philippe Arbic</cp:lastModifiedBy>
  <cp:revision>42</cp:revision>
  <cp:lastPrinted>1601-01-01T00:00:00Z</cp:lastPrinted>
  <dcterms:created xsi:type="dcterms:W3CDTF">2016-03-29T15:29:36Z</dcterms:created>
  <dcterms:modified xsi:type="dcterms:W3CDTF">2024-11-01T20:58:18Z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  <property fmtid="{D5CDD505-2E9C-101B-9397-08002B2CF9AE}" pid="4" name="MediaServiceImageTags">
    <vt:lpwstr/>
  </property>
</Properties>
</file>