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9"/>
  </p:notesMasterIdLst>
  <p:sldIdLst>
    <p:sldId id="289" r:id="rId5"/>
    <p:sldId id="294" r:id="rId6"/>
    <p:sldId id="257" r:id="rId7"/>
    <p:sldId id="258" r:id="rId8"/>
    <p:sldId id="259" r:id="rId9"/>
    <p:sldId id="292" r:id="rId10"/>
    <p:sldId id="293" r:id="rId11"/>
    <p:sldId id="261" r:id="rId12"/>
    <p:sldId id="260" r:id="rId13"/>
    <p:sldId id="290" r:id="rId14"/>
    <p:sldId id="291" r:id="rId15"/>
    <p:sldId id="295" r:id="rId16"/>
    <p:sldId id="262" r:id="rId17"/>
    <p:sldId id="263" r:id="rId18"/>
    <p:sldId id="264" r:id="rId19"/>
    <p:sldId id="265" r:id="rId20"/>
    <p:sldId id="266" r:id="rId21"/>
    <p:sldId id="267" r:id="rId22"/>
    <p:sldId id="268" r:id="rId23"/>
    <p:sldId id="269" r:id="rId24"/>
    <p:sldId id="270" r:id="rId25"/>
    <p:sldId id="271" r:id="rId26"/>
    <p:sldId id="272" r:id="rId27"/>
    <p:sldId id="273" r:id="rId28"/>
  </p:sldIdLst>
  <p:sldSz cx="12192000" cy="6858000"/>
  <p:notesSz cx="6858000" cy="9144000"/>
  <p:defaultTextStyle>
    <a:defPPr>
      <a:defRPr lang="en-US"/>
    </a:defPPr>
    <a:lvl1pPr algn="l" rtl="0" fontAlgn="base">
      <a:spcBef>
        <a:spcPct val="0"/>
      </a:spcBef>
      <a:spcAft>
        <a:spcPct val="0"/>
      </a:spcAft>
      <a:defRPr sz="32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28B683-5F44-5D2E-2AE9-A1E663463624}" v="67" dt="2024-11-03T17:23:43.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9C1A49-3134-4F1E-909F-6BF6DBACFB0B}" type="doc">
      <dgm:prSet loTypeId="urn:microsoft.com/office/officeart/2018/2/layout/IconLabelList" loCatId="icon" qsTypeId="urn:microsoft.com/office/officeart/2005/8/quickstyle/simple1" qsCatId="simple" csTypeId="urn:microsoft.com/office/officeart/2005/8/colors/accent0_1" csCatId="mainScheme" phldr="1"/>
      <dgm:spPr/>
      <dgm:t>
        <a:bodyPr/>
        <a:lstStyle/>
        <a:p>
          <a:endParaRPr lang="en-US"/>
        </a:p>
      </dgm:t>
    </dgm:pt>
    <dgm:pt modelId="{567E3F8D-37BC-451B-8D58-B3C2BEFEB2AA}">
      <dgm:prSet phldrT="[Text]" phldr="0"/>
      <dgm:spPr/>
      <dgm:t>
        <a:bodyPr/>
        <a:lstStyle/>
        <a:p>
          <a:pPr>
            <a:lnSpc>
              <a:spcPct val="100000"/>
            </a:lnSpc>
          </a:pPr>
          <a:r>
            <a:rPr lang="en-US">
              <a:latin typeface="Arial"/>
              <a:cs typeface="Arial"/>
            </a:rPr>
            <a:t> Pre and Post Surveys</a:t>
          </a:r>
        </a:p>
      </dgm:t>
    </dgm:pt>
    <dgm:pt modelId="{8D9CDB1F-CCFB-476C-B91D-D14B56ABEFFB}" type="parTrans" cxnId="{8CC137B7-5204-4E92-9660-9669A5307C71}">
      <dgm:prSet/>
      <dgm:spPr/>
      <dgm:t>
        <a:bodyPr/>
        <a:lstStyle/>
        <a:p>
          <a:endParaRPr lang="en-US"/>
        </a:p>
      </dgm:t>
    </dgm:pt>
    <dgm:pt modelId="{DE4150F8-710B-4967-BE0F-59CA265F5DBA}" type="sibTrans" cxnId="{8CC137B7-5204-4E92-9660-9669A5307C71}">
      <dgm:prSet/>
      <dgm:spPr/>
      <dgm:t>
        <a:bodyPr/>
        <a:lstStyle/>
        <a:p>
          <a:endParaRPr lang="en-US"/>
        </a:p>
      </dgm:t>
    </dgm:pt>
    <dgm:pt modelId="{C6B8D29F-E91F-4F63-BC76-6551145916B4}">
      <dgm:prSet phldrT="[Text]" phldr="0"/>
      <dgm:spPr/>
      <dgm:t>
        <a:bodyPr/>
        <a:lstStyle/>
        <a:p>
          <a:pPr>
            <a:lnSpc>
              <a:spcPct val="100000"/>
            </a:lnSpc>
          </a:pPr>
          <a:r>
            <a:rPr lang="en-US">
              <a:latin typeface="Arial"/>
              <a:cs typeface="Arial"/>
            </a:rPr>
            <a:t> Pre and Post Perceived Stress Survey</a:t>
          </a:r>
        </a:p>
      </dgm:t>
    </dgm:pt>
    <dgm:pt modelId="{C41AEE95-B60B-41E7-9046-3D25E8E7C987}" type="parTrans" cxnId="{CBC5BE3A-C1AD-46F2-A86D-CAA4F94D96F8}">
      <dgm:prSet/>
      <dgm:spPr/>
      <dgm:t>
        <a:bodyPr/>
        <a:lstStyle/>
        <a:p>
          <a:endParaRPr lang="en-US"/>
        </a:p>
      </dgm:t>
    </dgm:pt>
    <dgm:pt modelId="{60C7CD06-6F33-4A83-A113-1A7E8468A08B}" type="sibTrans" cxnId="{CBC5BE3A-C1AD-46F2-A86D-CAA4F94D96F8}">
      <dgm:prSet/>
      <dgm:spPr/>
      <dgm:t>
        <a:bodyPr/>
        <a:lstStyle/>
        <a:p>
          <a:endParaRPr lang="en-US"/>
        </a:p>
      </dgm:t>
    </dgm:pt>
    <dgm:pt modelId="{58930A27-EC78-414C-9052-3337088D7D59}">
      <dgm:prSet phldrT="[Text]" phldr="0"/>
      <dgm:spPr/>
      <dgm:t>
        <a:bodyPr/>
        <a:lstStyle/>
        <a:p>
          <a:pPr>
            <a:lnSpc>
              <a:spcPct val="100000"/>
            </a:lnSpc>
          </a:pPr>
          <a:r>
            <a:rPr lang="en-US">
              <a:latin typeface="Aptos Display"/>
              <a:cs typeface="Arial"/>
            </a:rPr>
            <a:t> Pre and post Tests</a:t>
          </a:r>
        </a:p>
      </dgm:t>
    </dgm:pt>
    <dgm:pt modelId="{6C4FD5CB-5477-4E5A-9160-1E75931CC61E}" type="parTrans" cxnId="{126E31D5-2EA9-4A86-8C09-BD0073C09FBB}">
      <dgm:prSet/>
      <dgm:spPr/>
      <dgm:t>
        <a:bodyPr/>
        <a:lstStyle/>
        <a:p>
          <a:endParaRPr lang="en-US"/>
        </a:p>
      </dgm:t>
    </dgm:pt>
    <dgm:pt modelId="{3E18CB07-3F5B-45E3-8192-69EF895877C6}" type="sibTrans" cxnId="{126E31D5-2EA9-4A86-8C09-BD0073C09FBB}">
      <dgm:prSet/>
      <dgm:spPr/>
      <dgm:t>
        <a:bodyPr/>
        <a:lstStyle/>
        <a:p>
          <a:endParaRPr lang="en-US"/>
        </a:p>
      </dgm:t>
    </dgm:pt>
    <dgm:pt modelId="{2025C5F7-BCAE-450A-BD62-4D184AAE89CD}">
      <dgm:prSet phldrT="[Text]" phldr="0"/>
      <dgm:spPr/>
      <dgm:t>
        <a:bodyPr/>
        <a:lstStyle/>
        <a:p>
          <a:pPr>
            <a:lnSpc>
              <a:spcPct val="100000"/>
            </a:lnSpc>
          </a:pPr>
          <a:r>
            <a:rPr lang="en-US">
              <a:latin typeface="Aptos Display"/>
              <a:cs typeface="Arial"/>
            </a:rPr>
            <a:t> In Situ Observations</a:t>
          </a:r>
        </a:p>
      </dgm:t>
    </dgm:pt>
    <dgm:pt modelId="{2EF949ED-09E8-4197-94AD-C607E92FC5AD}" type="parTrans" cxnId="{284F5639-F4B6-44DE-A5DA-8604A3F7D29C}">
      <dgm:prSet/>
      <dgm:spPr/>
      <dgm:t>
        <a:bodyPr/>
        <a:lstStyle/>
        <a:p>
          <a:endParaRPr lang="en-US"/>
        </a:p>
      </dgm:t>
    </dgm:pt>
    <dgm:pt modelId="{2790CBC7-F6E8-4F9B-A0F7-346C19D82A65}" type="sibTrans" cxnId="{284F5639-F4B6-44DE-A5DA-8604A3F7D29C}">
      <dgm:prSet/>
      <dgm:spPr/>
      <dgm:t>
        <a:bodyPr/>
        <a:lstStyle/>
        <a:p>
          <a:endParaRPr lang="en-US"/>
        </a:p>
      </dgm:t>
    </dgm:pt>
    <dgm:pt modelId="{2FA35403-6E22-4E02-A0AA-3039BCB4FC91}">
      <dgm:prSet phldrT="[Text]" phldr="0"/>
      <dgm:spPr/>
      <dgm:t>
        <a:bodyPr/>
        <a:lstStyle/>
        <a:p>
          <a:pPr>
            <a:lnSpc>
              <a:spcPct val="100000"/>
            </a:lnSpc>
          </a:pPr>
          <a:r>
            <a:rPr lang="en-US">
              <a:latin typeface="Arial"/>
              <a:cs typeface="Arial"/>
            </a:rPr>
            <a:t> Think Aloud</a:t>
          </a:r>
        </a:p>
      </dgm:t>
    </dgm:pt>
    <dgm:pt modelId="{B3843564-F4AC-4F77-8B5B-9CB19EC2EA62}" type="parTrans" cxnId="{229D947E-B031-4005-97F8-7783DF1CEEB8}">
      <dgm:prSet/>
      <dgm:spPr/>
      <dgm:t>
        <a:bodyPr/>
        <a:lstStyle/>
        <a:p>
          <a:endParaRPr lang="en-US"/>
        </a:p>
      </dgm:t>
    </dgm:pt>
    <dgm:pt modelId="{8B26B59E-912F-4B39-BFB0-347F00A24A92}" type="sibTrans" cxnId="{229D947E-B031-4005-97F8-7783DF1CEEB8}">
      <dgm:prSet/>
      <dgm:spPr/>
      <dgm:t>
        <a:bodyPr/>
        <a:lstStyle/>
        <a:p>
          <a:endParaRPr lang="en-US"/>
        </a:p>
      </dgm:t>
    </dgm:pt>
    <dgm:pt modelId="{224D184B-4EA4-47A3-ABA7-EDC6E2791590}" type="pres">
      <dgm:prSet presAssocID="{889C1A49-3134-4F1E-909F-6BF6DBACFB0B}" presName="root" presStyleCnt="0">
        <dgm:presLayoutVars>
          <dgm:dir/>
          <dgm:resizeHandles val="exact"/>
        </dgm:presLayoutVars>
      </dgm:prSet>
      <dgm:spPr/>
    </dgm:pt>
    <dgm:pt modelId="{EFA0C8B3-EAE2-4598-95D3-3A72C71CB1DF}" type="pres">
      <dgm:prSet presAssocID="{567E3F8D-37BC-451B-8D58-B3C2BEFEB2AA}" presName="compNode" presStyleCnt="0"/>
      <dgm:spPr/>
    </dgm:pt>
    <dgm:pt modelId="{247A70FD-1044-482D-9547-DB188FF390D7}" type="pres">
      <dgm:prSet presAssocID="{567E3F8D-37BC-451B-8D58-B3C2BEFEB2A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69EE0F83-68BB-467E-AC39-C2B060D9F22F}" type="pres">
      <dgm:prSet presAssocID="{567E3F8D-37BC-451B-8D58-B3C2BEFEB2AA}" presName="spaceRect" presStyleCnt="0"/>
      <dgm:spPr/>
    </dgm:pt>
    <dgm:pt modelId="{2DEB346C-D412-476B-9558-101D1E2D0B1F}" type="pres">
      <dgm:prSet presAssocID="{567E3F8D-37BC-451B-8D58-B3C2BEFEB2AA}" presName="textRect" presStyleLbl="revTx" presStyleIdx="0" presStyleCnt="5">
        <dgm:presLayoutVars>
          <dgm:chMax val="1"/>
          <dgm:chPref val="1"/>
        </dgm:presLayoutVars>
      </dgm:prSet>
      <dgm:spPr/>
    </dgm:pt>
    <dgm:pt modelId="{A8E3B896-3227-49E6-8B3E-CBB21087404D}" type="pres">
      <dgm:prSet presAssocID="{DE4150F8-710B-4967-BE0F-59CA265F5DBA}" presName="sibTrans" presStyleCnt="0"/>
      <dgm:spPr/>
    </dgm:pt>
    <dgm:pt modelId="{21E218AB-A050-4875-991D-066F029ED8C8}" type="pres">
      <dgm:prSet presAssocID="{C6B8D29F-E91F-4F63-BC76-6551145916B4}" presName="compNode" presStyleCnt="0"/>
      <dgm:spPr/>
    </dgm:pt>
    <dgm:pt modelId="{6813A519-68B4-4D6C-99BA-64D3C97E3FFF}" type="pres">
      <dgm:prSet presAssocID="{C6B8D29F-E91F-4F63-BC76-6551145916B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59E8909F-311C-41B2-9DA6-9639BBE4E3A3}" type="pres">
      <dgm:prSet presAssocID="{C6B8D29F-E91F-4F63-BC76-6551145916B4}" presName="spaceRect" presStyleCnt="0"/>
      <dgm:spPr/>
    </dgm:pt>
    <dgm:pt modelId="{CDA07C88-9418-4FB1-A10A-412E73639EC6}" type="pres">
      <dgm:prSet presAssocID="{C6B8D29F-E91F-4F63-BC76-6551145916B4}" presName="textRect" presStyleLbl="revTx" presStyleIdx="1" presStyleCnt="5">
        <dgm:presLayoutVars>
          <dgm:chMax val="1"/>
          <dgm:chPref val="1"/>
        </dgm:presLayoutVars>
      </dgm:prSet>
      <dgm:spPr/>
    </dgm:pt>
    <dgm:pt modelId="{B24AEF06-4E84-4FC3-84EE-6D723E4071D0}" type="pres">
      <dgm:prSet presAssocID="{60C7CD06-6F33-4A83-A113-1A7E8468A08B}" presName="sibTrans" presStyleCnt="0"/>
      <dgm:spPr/>
    </dgm:pt>
    <dgm:pt modelId="{8EB30EDA-24D3-4CEB-8979-519FD07D2421}" type="pres">
      <dgm:prSet presAssocID="{58930A27-EC78-414C-9052-3337088D7D59}" presName="compNode" presStyleCnt="0"/>
      <dgm:spPr/>
    </dgm:pt>
    <dgm:pt modelId="{3DD5F364-D026-424C-8CE0-6E5A3A3531E8}" type="pres">
      <dgm:prSet presAssocID="{58930A27-EC78-414C-9052-3337088D7D5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342BD501-FB23-439F-9978-459E82E68702}" type="pres">
      <dgm:prSet presAssocID="{58930A27-EC78-414C-9052-3337088D7D59}" presName="spaceRect" presStyleCnt="0"/>
      <dgm:spPr/>
    </dgm:pt>
    <dgm:pt modelId="{754EDD09-AD33-4B86-BE6D-8AA7506A2BEE}" type="pres">
      <dgm:prSet presAssocID="{58930A27-EC78-414C-9052-3337088D7D59}" presName="textRect" presStyleLbl="revTx" presStyleIdx="2" presStyleCnt="5">
        <dgm:presLayoutVars>
          <dgm:chMax val="1"/>
          <dgm:chPref val="1"/>
        </dgm:presLayoutVars>
      </dgm:prSet>
      <dgm:spPr/>
    </dgm:pt>
    <dgm:pt modelId="{7D698234-9CD3-4867-B26A-7F04CBC68FAB}" type="pres">
      <dgm:prSet presAssocID="{3E18CB07-3F5B-45E3-8192-69EF895877C6}" presName="sibTrans" presStyleCnt="0"/>
      <dgm:spPr/>
    </dgm:pt>
    <dgm:pt modelId="{80DF97A2-5981-43BE-8755-0090761738B9}" type="pres">
      <dgm:prSet presAssocID="{2025C5F7-BCAE-450A-BD62-4D184AAE89CD}" presName="compNode" presStyleCnt="0"/>
      <dgm:spPr/>
    </dgm:pt>
    <dgm:pt modelId="{1951682D-CB99-4BDC-9FC0-BAF17E4F03C6}" type="pres">
      <dgm:prSet presAssocID="{2025C5F7-BCAE-450A-BD62-4D184AAE89C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ye"/>
        </a:ext>
      </dgm:extLst>
    </dgm:pt>
    <dgm:pt modelId="{422683D2-5BE5-45CD-BB9C-52D50446F9A1}" type="pres">
      <dgm:prSet presAssocID="{2025C5F7-BCAE-450A-BD62-4D184AAE89CD}" presName="spaceRect" presStyleCnt="0"/>
      <dgm:spPr/>
    </dgm:pt>
    <dgm:pt modelId="{78945D04-E0AE-472A-B915-8D23BBE9278E}" type="pres">
      <dgm:prSet presAssocID="{2025C5F7-BCAE-450A-BD62-4D184AAE89CD}" presName="textRect" presStyleLbl="revTx" presStyleIdx="3" presStyleCnt="5">
        <dgm:presLayoutVars>
          <dgm:chMax val="1"/>
          <dgm:chPref val="1"/>
        </dgm:presLayoutVars>
      </dgm:prSet>
      <dgm:spPr/>
    </dgm:pt>
    <dgm:pt modelId="{5BBB697D-2362-4928-B5EE-B567DB8890C0}" type="pres">
      <dgm:prSet presAssocID="{2790CBC7-F6E8-4F9B-A0F7-346C19D82A65}" presName="sibTrans" presStyleCnt="0"/>
      <dgm:spPr/>
    </dgm:pt>
    <dgm:pt modelId="{3CA5304A-6D26-4533-8F49-601D6E9F2C1D}" type="pres">
      <dgm:prSet presAssocID="{2FA35403-6E22-4E02-A0AA-3039BCB4FC91}" presName="compNode" presStyleCnt="0"/>
      <dgm:spPr/>
    </dgm:pt>
    <dgm:pt modelId="{C55C0552-C3C3-49EF-B81D-9D0B9E5972F9}" type="pres">
      <dgm:prSet presAssocID="{2FA35403-6E22-4E02-A0AA-3039BCB4FC9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hought bubble"/>
        </a:ext>
      </dgm:extLst>
    </dgm:pt>
    <dgm:pt modelId="{6A158A5C-CADF-4602-96B5-BD685935EC60}" type="pres">
      <dgm:prSet presAssocID="{2FA35403-6E22-4E02-A0AA-3039BCB4FC91}" presName="spaceRect" presStyleCnt="0"/>
      <dgm:spPr/>
    </dgm:pt>
    <dgm:pt modelId="{5AC6A3E0-8058-4430-AFF5-D0FA154BE3CC}" type="pres">
      <dgm:prSet presAssocID="{2FA35403-6E22-4E02-A0AA-3039BCB4FC91}" presName="textRect" presStyleLbl="revTx" presStyleIdx="4" presStyleCnt="5">
        <dgm:presLayoutVars>
          <dgm:chMax val="1"/>
          <dgm:chPref val="1"/>
        </dgm:presLayoutVars>
      </dgm:prSet>
      <dgm:spPr/>
    </dgm:pt>
  </dgm:ptLst>
  <dgm:cxnLst>
    <dgm:cxn modelId="{980B371C-4E51-47B6-A79C-E68E00A853EB}" type="presOf" srcId="{889C1A49-3134-4F1E-909F-6BF6DBACFB0B}" destId="{224D184B-4EA4-47A3-ABA7-EDC6E2791590}" srcOrd="0" destOrd="0" presId="urn:microsoft.com/office/officeart/2018/2/layout/IconLabelList"/>
    <dgm:cxn modelId="{284F5639-F4B6-44DE-A5DA-8604A3F7D29C}" srcId="{889C1A49-3134-4F1E-909F-6BF6DBACFB0B}" destId="{2025C5F7-BCAE-450A-BD62-4D184AAE89CD}" srcOrd="3" destOrd="0" parTransId="{2EF949ED-09E8-4197-94AD-C607E92FC5AD}" sibTransId="{2790CBC7-F6E8-4F9B-A0F7-346C19D82A65}"/>
    <dgm:cxn modelId="{CBC5BE3A-C1AD-46F2-A86D-CAA4F94D96F8}" srcId="{889C1A49-3134-4F1E-909F-6BF6DBACFB0B}" destId="{C6B8D29F-E91F-4F63-BC76-6551145916B4}" srcOrd="1" destOrd="0" parTransId="{C41AEE95-B60B-41E7-9046-3D25E8E7C987}" sibTransId="{60C7CD06-6F33-4A83-A113-1A7E8468A08B}"/>
    <dgm:cxn modelId="{D63B4D7A-8842-44E1-956E-A940BEB105BB}" type="presOf" srcId="{567E3F8D-37BC-451B-8D58-B3C2BEFEB2AA}" destId="{2DEB346C-D412-476B-9558-101D1E2D0B1F}" srcOrd="0" destOrd="0" presId="urn:microsoft.com/office/officeart/2018/2/layout/IconLabelList"/>
    <dgm:cxn modelId="{229D947E-B031-4005-97F8-7783DF1CEEB8}" srcId="{889C1A49-3134-4F1E-909F-6BF6DBACFB0B}" destId="{2FA35403-6E22-4E02-A0AA-3039BCB4FC91}" srcOrd="4" destOrd="0" parTransId="{B3843564-F4AC-4F77-8B5B-9CB19EC2EA62}" sibTransId="{8B26B59E-912F-4B39-BFB0-347F00A24A92}"/>
    <dgm:cxn modelId="{D8960794-0EDD-4104-BEFC-23C4F02EDCDD}" type="presOf" srcId="{C6B8D29F-E91F-4F63-BC76-6551145916B4}" destId="{CDA07C88-9418-4FB1-A10A-412E73639EC6}" srcOrd="0" destOrd="0" presId="urn:microsoft.com/office/officeart/2018/2/layout/IconLabelList"/>
    <dgm:cxn modelId="{A460E1A2-554D-477D-A98D-89B0F2E177A9}" type="presOf" srcId="{2FA35403-6E22-4E02-A0AA-3039BCB4FC91}" destId="{5AC6A3E0-8058-4430-AFF5-D0FA154BE3CC}" srcOrd="0" destOrd="0" presId="urn:microsoft.com/office/officeart/2018/2/layout/IconLabelList"/>
    <dgm:cxn modelId="{8CC137B7-5204-4E92-9660-9669A5307C71}" srcId="{889C1A49-3134-4F1E-909F-6BF6DBACFB0B}" destId="{567E3F8D-37BC-451B-8D58-B3C2BEFEB2AA}" srcOrd="0" destOrd="0" parTransId="{8D9CDB1F-CCFB-476C-B91D-D14B56ABEFFB}" sibTransId="{DE4150F8-710B-4967-BE0F-59CA265F5DBA}"/>
    <dgm:cxn modelId="{126E31D5-2EA9-4A86-8C09-BD0073C09FBB}" srcId="{889C1A49-3134-4F1E-909F-6BF6DBACFB0B}" destId="{58930A27-EC78-414C-9052-3337088D7D59}" srcOrd="2" destOrd="0" parTransId="{6C4FD5CB-5477-4E5A-9160-1E75931CC61E}" sibTransId="{3E18CB07-3F5B-45E3-8192-69EF895877C6}"/>
    <dgm:cxn modelId="{BD122CDE-81F0-4D10-9E87-5F56F414C5D6}" type="presOf" srcId="{2025C5F7-BCAE-450A-BD62-4D184AAE89CD}" destId="{78945D04-E0AE-472A-B915-8D23BBE9278E}" srcOrd="0" destOrd="0" presId="urn:microsoft.com/office/officeart/2018/2/layout/IconLabelList"/>
    <dgm:cxn modelId="{B1ED0BF2-E188-4044-BF87-3CA6317221F1}" type="presOf" srcId="{58930A27-EC78-414C-9052-3337088D7D59}" destId="{754EDD09-AD33-4B86-BE6D-8AA7506A2BEE}" srcOrd="0" destOrd="0" presId="urn:microsoft.com/office/officeart/2018/2/layout/IconLabelList"/>
    <dgm:cxn modelId="{2D6BEEFD-AE68-40B0-BE67-CB4100098ABA}" type="presParOf" srcId="{224D184B-4EA4-47A3-ABA7-EDC6E2791590}" destId="{EFA0C8B3-EAE2-4598-95D3-3A72C71CB1DF}" srcOrd="0" destOrd="0" presId="urn:microsoft.com/office/officeart/2018/2/layout/IconLabelList"/>
    <dgm:cxn modelId="{A1F1BF58-78E7-4212-82B9-58A8E3646CB6}" type="presParOf" srcId="{EFA0C8B3-EAE2-4598-95D3-3A72C71CB1DF}" destId="{247A70FD-1044-482D-9547-DB188FF390D7}" srcOrd="0" destOrd="0" presId="urn:microsoft.com/office/officeart/2018/2/layout/IconLabelList"/>
    <dgm:cxn modelId="{AB2EB66F-43E1-4119-9277-B92261DF5314}" type="presParOf" srcId="{EFA0C8B3-EAE2-4598-95D3-3A72C71CB1DF}" destId="{69EE0F83-68BB-467E-AC39-C2B060D9F22F}" srcOrd="1" destOrd="0" presId="urn:microsoft.com/office/officeart/2018/2/layout/IconLabelList"/>
    <dgm:cxn modelId="{5A03CB44-D429-4AFE-A845-932185BA64B0}" type="presParOf" srcId="{EFA0C8B3-EAE2-4598-95D3-3A72C71CB1DF}" destId="{2DEB346C-D412-476B-9558-101D1E2D0B1F}" srcOrd="2" destOrd="0" presId="urn:microsoft.com/office/officeart/2018/2/layout/IconLabelList"/>
    <dgm:cxn modelId="{BAC5EE24-FD30-4BD1-8ABF-5AE3DA968AA6}" type="presParOf" srcId="{224D184B-4EA4-47A3-ABA7-EDC6E2791590}" destId="{A8E3B896-3227-49E6-8B3E-CBB21087404D}" srcOrd="1" destOrd="0" presId="urn:microsoft.com/office/officeart/2018/2/layout/IconLabelList"/>
    <dgm:cxn modelId="{E7231BD0-DDCE-42E0-83F0-17D6E642BC5A}" type="presParOf" srcId="{224D184B-4EA4-47A3-ABA7-EDC6E2791590}" destId="{21E218AB-A050-4875-991D-066F029ED8C8}" srcOrd="2" destOrd="0" presId="urn:microsoft.com/office/officeart/2018/2/layout/IconLabelList"/>
    <dgm:cxn modelId="{726587E3-8F3A-461F-9492-21EC05CEB7E3}" type="presParOf" srcId="{21E218AB-A050-4875-991D-066F029ED8C8}" destId="{6813A519-68B4-4D6C-99BA-64D3C97E3FFF}" srcOrd="0" destOrd="0" presId="urn:microsoft.com/office/officeart/2018/2/layout/IconLabelList"/>
    <dgm:cxn modelId="{59192848-0028-432A-8A3E-A6020A83D9B2}" type="presParOf" srcId="{21E218AB-A050-4875-991D-066F029ED8C8}" destId="{59E8909F-311C-41B2-9DA6-9639BBE4E3A3}" srcOrd="1" destOrd="0" presId="urn:microsoft.com/office/officeart/2018/2/layout/IconLabelList"/>
    <dgm:cxn modelId="{DDCB793D-C06E-4656-A714-B865848DD50E}" type="presParOf" srcId="{21E218AB-A050-4875-991D-066F029ED8C8}" destId="{CDA07C88-9418-4FB1-A10A-412E73639EC6}" srcOrd="2" destOrd="0" presId="urn:microsoft.com/office/officeart/2018/2/layout/IconLabelList"/>
    <dgm:cxn modelId="{1BCD7CA9-1404-43EF-95A7-40B5E168D41B}" type="presParOf" srcId="{224D184B-4EA4-47A3-ABA7-EDC6E2791590}" destId="{B24AEF06-4E84-4FC3-84EE-6D723E4071D0}" srcOrd="3" destOrd="0" presId="urn:microsoft.com/office/officeart/2018/2/layout/IconLabelList"/>
    <dgm:cxn modelId="{FD8623F8-38E9-4C5A-8CCD-9CBA8A6D09CC}" type="presParOf" srcId="{224D184B-4EA4-47A3-ABA7-EDC6E2791590}" destId="{8EB30EDA-24D3-4CEB-8979-519FD07D2421}" srcOrd="4" destOrd="0" presId="urn:microsoft.com/office/officeart/2018/2/layout/IconLabelList"/>
    <dgm:cxn modelId="{498E74ED-0AC6-4AD4-A1A3-4E3DC24B87C8}" type="presParOf" srcId="{8EB30EDA-24D3-4CEB-8979-519FD07D2421}" destId="{3DD5F364-D026-424C-8CE0-6E5A3A3531E8}" srcOrd="0" destOrd="0" presId="urn:microsoft.com/office/officeart/2018/2/layout/IconLabelList"/>
    <dgm:cxn modelId="{5B3CB276-EB38-40C6-AD21-8B7B4E683567}" type="presParOf" srcId="{8EB30EDA-24D3-4CEB-8979-519FD07D2421}" destId="{342BD501-FB23-439F-9978-459E82E68702}" srcOrd="1" destOrd="0" presId="urn:microsoft.com/office/officeart/2018/2/layout/IconLabelList"/>
    <dgm:cxn modelId="{DF64FD8F-37EE-4219-B467-BA58B3A23A57}" type="presParOf" srcId="{8EB30EDA-24D3-4CEB-8979-519FD07D2421}" destId="{754EDD09-AD33-4B86-BE6D-8AA7506A2BEE}" srcOrd="2" destOrd="0" presId="urn:microsoft.com/office/officeart/2018/2/layout/IconLabelList"/>
    <dgm:cxn modelId="{FC000AD7-F24A-4284-8B77-F643FEE6A929}" type="presParOf" srcId="{224D184B-4EA4-47A3-ABA7-EDC6E2791590}" destId="{7D698234-9CD3-4867-B26A-7F04CBC68FAB}" srcOrd="5" destOrd="0" presId="urn:microsoft.com/office/officeart/2018/2/layout/IconLabelList"/>
    <dgm:cxn modelId="{BFCC7236-BEF3-4CF8-A23E-20484D9B2C63}" type="presParOf" srcId="{224D184B-4EA4-47A3-ABA7-EDC6E2791590}" destId="{80DF97A2-5981-43BE-8755-0090761738B9}" srcOrd="6" destOrd="0" presId="urn:microsoft.com/office/officeart/2018/2/layout/IconLabelList"/>
    <dgm:cxn modelId="{2CD2D005-0B8C-43F3-B39D-AB2CC81782A8}" type="presParOf" srcId="{80DF97A2-5981-43BE-8755-0090761738B9}" destId="{1951682D-CB99-4BDC-9FC0-BAF17E4F03C6}" srcOrd="0" destOrd="0" presId="urn:microsoft.com/office/officeart/2018/2/layout/IconLabelList"/>
    <dgm:cxn modelId="{6C04E50D-1B5F-42EC-9E7A-D427D9884428}" type="presParOf" srcId="{80DF97A2-5981-43BE-8755-0090761738B9}" destId="{422683D2-5BE5-45CD-BB9C-52D50446F9A1}" srcOrd="1" destOrd="0" presId="urn:microsoft.com/office/officeart/2018/2/layout/IconLabelList"/>
    <dgm:cxn modelId="{FD68B574-0771-4385-A3C8-841B693AB6FC}" type="presParOf" srcId="{80DF97A2-5981-43BE-8755-0090761738B9}" destId="{78945D04-E0AE-472A-B915-8D23BBE9278E}" srcOrd="2" destOrd="0" presId="urn:microsoft.com/office/officeart/2018/2/layout/IconLabelList"/>
    <dgm:cxn modelId="{4BAA30FD-2D2E-47D3-8507-1A865D0F3F1E}" type="presParOf" srcId="{224D184B-4EA4-47A3-ABA7-EDC6E2791590}" destId="{5BBB697D-2362-4928-B5EE-B567DB8890C0}" srcOrd="7" destOrd="0" presId="urn:microsoft.com/office/officeart/2018/2/layout/IconLabelList"/>
    <dgm:cxn modelId="{7CF9DA11-626A-49E6-9D16-C9B5325B1D69}" type="presParOf" srcId="{224D184B-4EA4-47A3-ABA7-EDC6E2791590}" destId="{3CA5304A-6D26-4533-8F49-601D6E9F2C1D}" srcOrd="8" destOrd="0" presId="urn:microsoft.com/office/officeart/2018/2/layout/IconLabelList"/>
    <dgm:cxn modelId="{21F78ED8-D669-44AE-A9CB-C804D69203F2}" type="presParOf" srcId="{3CA5304A-6D26-4533-8F49-601D6E9F2C1D}" destId="{C55C0552-C3C3-49EF-B81D-9D0B9E5972F9}" srcOrd="0" destOrd="0" presId="urn:microsoft.com/office/officeart/2018/2/layout/IconLabelList"/>
    <dgm:cxn modelId="{E1996B32-59E5-4B23-9FE8-2244B984E005}" type="presParOf" srcId="{3CA5304A-6D26-4533-8F49-601D6E9F2C1D}" destId="{6A158A5C-CADF-4602-96B5-BD685935EC60}" srcOrd="1" destOrd="0" presId="urn:microsoft.com/office/officeart/2018/2/layout/IconLabelList"/>
    <dgm:cxn modelId="{AF9C6705-EC25-4170-8CEC-87E2D722F3DB}" type="presParOf" srcId="{3CA5304A-6D26-4533-8F49-601D6E9F2C1D}" destId="{5AC6A3E0-8058-4430-AFF5-D0FA154BE3C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544A75-5692-4443-8D1F-E4AE10413348}" type="doc">
      <dgm:prSet loTypeId="urn:microsoft.com/office/officeart/2017/3/layout/DropPinTimeline" loCatId="timeline" qsTypeId="urn:microsoft.com/office/officeart/2005/8/quickstyle/simple1" qsCatId="simple" csTypeId="urn:microsoft.com/office/officeart/2005/8/colors/accent0_3" csCatId="mainScheme" phldr="1"/>
      <dgm:spPr/>
    </dgm:pt>
    <dgm:pt modelId="{D357D676-E535-41C1-8939-AE7E62FBE652}">
      <dgm:prSet phldrT="[Text]" phldr="0"/>
      <dgm:spPr/>
      <dgm:t>
        <a:bodyPr/>
        <a:lstStyle/>
        <a:p>
          <a:pPr>
            <a:defRPr b="1"/>
          </a:pPr>
          <a:r>
            <a:rPr lang="en-US" dirty="0">
              <a:latin typeface="Aptos Display" panose="020F0302020204030204"/>
            </a:rPr>
            <a:t>Population</a:t>
          </a:r>
          <a:endParaRPr lang="en-US" dirty="0"/>
        </a:p>
      </dgm:t>
    </dgm:pt>
    <dgm:pt modelId="{A804424E-5C39-40E1-B648-2B0CABC24948}" type="parTrans" cxnId="{74903D2B-8F3A-4FB8-A462-E1D0EDE78151}">
      <dgm:prSet/>
      <dgm:spPr/>
      <dgm:t>
        <a:bodyPr/>
        <a:lstStyle/>
        <a:p>
          <a:endParaRPr lang="en-US"/>
        </a:p>
      </dgm:t>
    </dgm:pt>
    <dgm:pt modelId="{809EDF32-B9A0-4DCE-8931-1BFE3DBE7477}" type="sibTrans" cxnId="{74903D2B-8F3A-4FB8-A462-E1D0EDE78151}">
      <dgm:prSet/>
      <dgm:spPr/>
      <dgm:t>
        <a:bodyPr/>
        <a:lstStyle/>
        <a:p>
          <a:endParaRPr lang="en-US"/>
        </a:p>
      </dgm:t>
    </dgm:pt>
    <dgm:pt modelId="{305EA697-AB95-4132-8709-100435EBF765}">
      <dgm:prSet phldrT="[Text]" phldr="0"/>
      <dgm:spPr/>
      <dgm:t>
        <a:bodyPr/>
        <a:lstStyle/>
        <a:p>
          <a:pPr>
            <a:defRPr b="1"/>
          </a:pPr>
          <a:r>
            <a:rPr lang="en-US" dirty="0">
              <a:latin typeface="Aptos Display" panose="020F0302020204030204"/>
            </a:rPr>
            <a:t>Testing Instruments</a:t>
          </a:r>
          <a:endParaRPr lang="en-US" dirty="0"/>
        </a:p>
      </dgm:t>
    </dgm:pt>
    <dgm:pt modelId="{8BDB44CC-1A75-46FB-A815-21FF417781AA}" type="parTrans" cxnId="{546B5B37-C953-4B52-835C-DDFFE0769A60}">
      <dgm:prSet/>
      <dgm:spPr/>
      <dgm:t>
        <a:bodyPr/>
        <a:lstStyle/>
        <a:p>
          <a:endParaRPr lang="en-US"/>
        </a:p>
      </dgm:t>
    </dgm:pt>
    <dgm:pt modelId="{645CC4C8-0434-42BB-9D27-0FD5CA3DCD46}" type="sibTrans" cxnId="{546B5B37-C953-4B52-835C-DDFFE0769A60}">
      <dgm:prSet/>
      <dgm:spPr/>
      <dgm:t>
        <a:bodyPr/>
        <a:lstStyle/>
        <a:p>
          <a:endParaRPr lang="en-US"/>
        </a:p>
      </dgm:t>
    </dgm:pt>
    <dgm:pt modelId="{F3E72EFF-FB20-4A55-9BF0-3119A3B3A2A5}">
      <dgm:prSet phldr="0"/>
      <dgm:spPr/>
      <dgm:t>
        <a:bodyPr/>
        <a:lstStyle/>
        <a:p>
          <a:pPr>
            <a:defRPr b="1"/>
          </a:pPr>
          <a:r>
            <a:rPr lang="en-US" dirty="0">
              <a:latin typeface="Aptos Display" panose="020F0302020204030204"/>
            </a:rPr>
            <a:t>Think Aloud Design</a:t>
          </a:r>
        </a:p>
      </dgm:t>
    </dgm:pt>
    <dgm:pt modelId="{C18440CC-19C6-4618-8BF2-07F780B307DF}" type="parTrans" cxnId="{F5C85DD0-6694-4906-9739-482FAB47DF57}">
      <dgm:prSet/>
      <dgm:spPr/>
      <dgm:t>
        <a:bodyPr/>
        <a:lstStyle/>
        <a:p>
          <a:endParaRPr lang="en-US"/>
        </a:p>
      </dgm:t>
    </dgm:pt>
    <dgm:pt modelId="{704ACDCF-5F1B-4458-8285-71762993BFD6}" type="sibTrans" cxnId="{F5C85DD0-6694-4906-9739-482FAB47DF57}">
      <dgm:prSet/>
      <dgm:spPr/>
      <dgm:t>
        <a:bodyPr/>
        <a:lstStyle/>
        <a:p>
          <a:endParaRPr lang="en-US"/>
        </a:p>
      </dgm:t>
    </dgm:pt>
    <dgm:pt modelId="{98A6F610-B44A-4BAB-BDF9-6F4150B2387E}">
      <dgm:prSet phldr="0"/>
      <dgm:spPr/>
      <dgm:t>
        <a:bodyPr/>
        <a:lstStyle/>
        <a:p>
          <a:pPr>
            <a:defRPr b="1"/>
          </a:pPr>
          <a:r>
            <a:rPr lang="en-US" dirty="0">
              <a:latin typeface="Aptos Display" panose="020F0302020204030204"/>
            </a:rPr>
            <a:t>Usability of the application</a:t>
          </a:r>
        </a:p>
      </dgm:t>
    </dgm:pt>
    <dgm:pt modelId="{99BC4A54-177A-469A-AF38-DDE6938A4B34}" type="parTrans" cxnId="{7412FF4D-D8C9-472E-8626-668AF0712792}">
      <dgm:prSet/>
      <dgm:spPr/>
    </dgm:pt>
    <dgm:pt modelId="{6E38BBA9-8C63-4C39-BC51-2942E96F87C8}" type="sibTrans" cxnId="{7412FF4D-D8C9-472E-8626-668AF0712792}">
      <dgm:prSet/>
      <dgm:spPr/>
    </dgm:pt>
    <dgm:pt modelId="{C3C6F114-B89F-4347-875B-100E576E252D}" type="pres">
      <dgm:prSet presAssocID="{32544A75-5692-4443-8D1F-E4AE10413348}" presName="root" presStyleCnt="0">
        <dgm:presLayoutVars>
          <dgm:chMax/>
          <dgm:chPref/>
          <dgm:animLvl val="lvl"/>
        </dgm:presLayoutVars>
      </dgm:prSet>
      <dgm:spPr/>
    </dgm:pt>
    <dgm:pt modelId="{49288CA0-C411-4CFA-8F05-98B81D6799C6}" type="pres">
      <dgm:prSet presAssocID="{32544A75-5692-4443-8D1F-E4AE10413348}" presName="divider" presStyleLbl="fgAcc1" presStyleIdx="0" presStyleCnt="5"/>
      <dgm:spPr>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tailEnd type="triangle" w="lg" len="lg"/>
        </a:ln>
        <a:effectLst/>
      </dgm:spPr>
    </dgm:pt>
    <dgm:pt modelId="{A74335EE-8B74-4D08-91C1-463F4D146E02}" type="pres">
      <dgm:prSet presAssocID="{32544A75-5692-4443-8D1F-E4AE10413348}" presName="nodes" presStyleCnt="0">
        <dgm:presLayoutVars>
          <dgm:chMax/>
          <dgm:chPref/>
          <dgm:animLvl val="lvl"/>
        </dgm:presLayoutVars>
      </dgm:prSet>
      <dgm:spPr/>
    </dgm:pt>
    <dgm:pt modelId="{1E308DE5-D6A8-4EEB-95C3-9C611B5B49BA}" type="pres">
      <dgm:prSet presAssocID="{D357D676-E535-41C1-8939-AE7E62FBE652}" presName="composite" presStyleCnt="0"/>
      <dgm:spPr/>
    </dgm:pt>
    <dgm:pt modelId="{32CBD2AB-CF4C-4863-89DD-321EC961F20A}" type="pres">
      <dgm:prSet presAssocID="{D357D676-E535-41C1-8939-AE7E62FBE652}" presName="ConnectorPoint" presStyleLbl="lnNode1" presStyleIdx="0" presStyleCnt="4"/>
      <dgm:spPr>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gm:spPr>
    </dgm:pt>
    <dgm:pt modelId="{33384C51-2729-47E1-B118-86E22979CD3E}" type="pres">
      <dgm:prSet presAssocID="{D357D676-E535-41C1-8939-AE7E62FBE652}" presName="DropPinPlaceHolder" presStyleCnt="0"/>
      <dgm:spPr/>
    </dgm:pt>
    <dgm:pt modelId="{07EF311C-AB3D-4FE5-860E-E04D7A3ACD67}" type="pres">
      <dgm:prSet presAssocID="{D357D676-E535-41C1-8939-AE7E62FBE652}" presName="DropPin" presStyleLbl="alignNode1" presStyleIdx="0" presStyleCnt="4"/>
      <dgm:spPr/>
    </dgm:pt>
    <dgm:pt modelId="{D8DEB1CF-9E08-4B25-BBB1-76E515F96B89}" type="pres">
      <dgm:prSet presAssocID="{D357D676-E535-41C1-8939-AE7E62FBE652}" presName="Ellipse" presStyleLbl="fgAcc1" presStyleIdx="1" presStyleCnt="5"/>
      <dgm:spPr>
        <a:solidFill>
          <a:schemeClr val="lt2">
            <a:alpha val="90000"/>
            <a:hueOff val="0"/>
            <a:satOff val="0"/>
            <a:lumOff val="0"/>
            <a:alphaOff val="0"/>
          </a:schemeClr>
        </a:solidFill>
        <a:ln w="25400" cap="flat" cmpd="sng" algn="ctr">
          <a:noFill/>
          <a:prstDash val="solid"/>
        </a:ln>
        <a:effectLst/>
      </dgm:spPr>
    </dgm:pt>
    <dgm:pt modelId="{9CB2A99B-92C2-40FA-836B-9383ADC3ABE3}" type="pres">
      <dgm:prSet presAssocID="{D357D676-E535-41C1-8939-AE7E62FBE652}" presName="L2TextContainer" presStyleLbl="revTx" presStyleIdx="0" presStyleCnt="8">
        <dgm:presLayoutVars>
          <dgm:bulletEnabled val="1"/>
        </dgm:presLayoutVars>
      </dgm:prSet>
      <dgm:spPr/>
    </dgm:pt>
    <dgm:pt modelId="{3B1411FB-9EAF-42A8-8842-65006F23A4D0}" type="pres">
      <dgm:prSet presAssocID="{D357D676-E535-41C1-8939-AE7E62FBE652}" presName="L1TextContainer" presStyleLbl="revTx" presStyleIdx="1" presStyleCnt="8">
        <dgm:presLayoutVars>
          <dgm:chMax val="1"/>
          <dgm:chPref val="1"/>
          <dgm:bulletEnabled val="1"/>
        </dgm:presLayoutVars>
      </dgm:prSet>
      <dgm:spPr/>
    </dgm:pt>
    <dgm:pt modelId="{35E406E6-54EB-4CD6-A25B-CC08404D04BA}" type="pres">
      <dgm:prSet presAssocID="{D357D676-E535-41C1-8939-AE7E62FBE652}" presName="ConnectLine" presStyleLbl="sibTrans1D1" presStyleIdx="0" presStyleCnt="4"/>
      <dgm:spPr>
        <a:noFill/>
        <a:ln w="12700" cap="flat" cmpd="sng" algn="ctr">
          <a:solidFill>
            <a:schemeClr val="dk2">
              <a:hueOff val="0"/>
              <a:satOff val="0"/>
              <a:lumOff val="0"/>
              <a:alphaOff val="0"/>
            </a:schemeClr>
          </a:solidFill>
          <a:prstDash val="dash"/>
        </a:ln>
        <a:effectLst/>
      </dgm:spPr>
    </dgm:pt>
    <dgm:pt modelId="{58D0F427-11F6-4463-8E6D-D6A602583C3A}" type="pres">
      <dgm:prSet presAssocID="{D357D676-E535-41C1-8939-AE7E62FBE652}" presName="EmptyPlaceHolder" presStyleCnt="0"/>
      <dgm:spPr/>
    </dgm:pt>
    <dgm:pt modelId="{8232AE8E-3D39-4EB1-8A68-5FC24299DE4E}" type="pres">
      <dgm:prSet presAssocID="{809EDF32-B9A0-4DCE-8931-1BFE3DBE7477}" presName="spaceBetweenRectangles" presStyleCnt="0"/>
      <dgm:spPr/>
    </dgm:pt>
    <dgm:pt modelId="{E726D70E-ACF7-4BCB-A528-201474532570}" type="pres">
      <dgm:prSet presAssocID="{98A6F610-B44A-4BAB-BDF9-6F4150B2387E}" presName="composite" presStyleCnt="0"/>
      <dgm:spPr/>
    </dgm:pt>
    <dgm:pt modelId="{6A667CE0-C3B5-490C-BA2D-8CDEC52D8F55}" type="pres">
      <dgm:prSet presAssocID="{98A6F610-B44A-4BAB-BDF9-6F4150B2387E}" presName="ConnectorPoint" presStyleLbl="lnNode1" presStyleIdx="1" presStyleCnt="4"/>
      <dgm:spPr>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gm:spPr>
    </dgm:pt>
    <dgm:pt modelId="{AE6EAA12-5EE1-4518-8803-AE9BD3761A20}" type="pres">
      <dgm:prSet presAssocID="{98A6F610-B44A-4BAB-BDF9-6F4150B2387E}" presName="DropPinPlaceHolder" presStyleCnt="0"/>
      <dgm:spPr/>
    </dgm:pt>
    <dgm:pt modelId="{77329EAD-AA47-46FD-9D0D-85E9C18D6160}" type="pres">
      <dgm:prSet presAssocID="{98A6F610-B44A-4BAB-BDF9-6F4150B2387E}" presName="DropPin" presStyleLbl="alignNode1" presStyleIdx="1" presStyleCnt="4"/>
      <dgm:spPr/>
    </dgm:pt>
    <dgm:pt modelId="{697747CF-11F4-467B-9150-3DB28500A9A5}" type="pres">
      <dgm:prSet presAssocID="{98A6F610-B44A-4BAB-BDF9-6F4150B2387E}" presName="Ellipse" presStyleLbl="fgAcc1" presStyleIdx="2" presStyleCnt="5"/>
      <dgm:spPr>
        <a:solidFill>
          <a:schemeClr val="lt2">
            <a:alpha val="90000"/>
            <a:hueOff val="0"/>
            <a:satOff val="0"/>
            <a:lumOff val="0"/>
            <a:alphaOff val="0"/>
          </a:schemeClr>
        </a:solidFill>
        <a:ln w="25400" cap="flat" cmpd="sng" algn="ctr">
          <a:noFill/>
          <a:prstDash val="solid"/>
        </a:ln>
        <a:effectLst/>
      </dgm:spPr>
    </dgm:pt>
    <dgm:pt modelId="{C28BE811-BD36-46E4-9220-9FFCAF8276E1}" type="pres">
      <dgm:prSet presAssocID="{98A6F610-B44A-4BAB-BDF9-6F4150B2387E}" presName="L2TextContainer" presStyleLbl="revTx" presStyleIdx="2" presStyleCnt="8">
        <dgm:presLayoutVars>
          <dgm:bulletEnabled val="1"/>
        </dgm:presLayoutVars>
      </dgm:prSet>
      <dgm:spPr/>
    </dgm:pt>
    <dgm:pt modelId="{6AEC570B-D418-4280-A066-26B7837AF00B}" type="pres">
      <dgm:prSet presAssocID="{98A6F610-B44A-4BAB-BDF9-6F4150B2387E}" presName="L1TextContainer" presStyleLbl="revTx" presStyleIdx="3" presStyleCnt="8">
        <dgm:presLayoutVars>
          <dgm:chMax val="1"/>
          <dgm:chPref val="1"/>
          <dgm:bulletEnabled val="1"/>
        </dgm:presLayoutVars>
      </dgm:prSet>
      <dgm:spPr/>
    </dgm:pt>
    <dgm:pt modelId="{4C13A686-15EF-4171-BD26-336639EC4E51}" type="pres">
      <dgm:prSet presAssocID="{98A6F610-B44A-4BAB-BDF9-6F4150B2387E}" presName="ConnectLine" presStyleLbl="sibTrans1D1" presStyleIdx="1" presStyleCnt="4"/>
      <dgm:spPr>
        <a:noFill/>
        <a:ln w="12700" cap="flat" cmpd="sng" algn="ctr">
          <a:solidFill>
            <a:schemeClr val="dk2">
              <a:hueOff val="0"/>
              <a:satOff val="0"/>
              <a:lumOff val="0"/>
              <a:alphaOff val="0"/>
            </a:schemeClr>
          </a:solidFill>
          <a:prstDash val="dash"/>
        </a:ln>
        <a:effectLst/>
      </dgm:spPr>
    </dgm:pt>
    <dgm:pt modelId="{81887A3E-6773-487E-B27D-DA567DACA462}" type="pres">
      <dgm:prSet presAssocID="{98A6F610-B44A-4BAB-BDF9-6F4150B2387E}" presName="EmptyPlaceHolder" presStyleCnt="0"/>
      <dgm:spPr/>
    </dgm:pt>
    <dgm:pt modelId="{E550903C-611D-4FFD-A092-4F3191CB33EA}" type="pres">
      <dgm:prSet presAssocID="{6E38BBA9-8C63-4C39-BC51-2942E96F87C8}" presName="spaceBetweenRectangles" presStyleCnt="0"/>
      <dgm:spPr/>
    </dgm:pt>
    <dgm:pt modelId="{0947F3F0-6863-4F42-AFA6-4956106206A6}" type="pres">
      <dgm:prSet presAssocID="{305EA697-AB95-4132-8709-100435EBF765}" presName="composite" presStyleCnt="0"/>
      <dgm:spPr/>
    </dgm:pt>
    <dgm:pt modelId="{F1E80AE8-35BF-48CA-9B34-AB4112A8A345}" type="pres">
      <dgm:prSet presAssocID="{305EA697-AB95-4132-8709-100435EBF765}" presName="ConnectorPoint" presStyleLbl="lnNode1" presStyleIdx="2" presStyleCnt="4"/>
      <dgm:spPr>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gm:spPr>
    </dgm:pt>
    <dgm:pt modelId="{A4EBDF9C-353F-477F-A94F-F663165F8076}" type="pres">
      <dgm:prSet presAssocID="{305EA697-AB95-4132-8709-100435EBF765}" presName="DropPinPlaceHolder" presStyleCnt="0"/>
      <dgm:spPr/>
    </dgm:pt>
    <dgm:pt modelId="{1F0F3070-DAE6-4F0E-B5FF-4B631259EE15}" type="pres">
      <dgm:prSet presAssocID="{305EA697-AB95-4132-8709-100435EBF765}" presName="DropPin" presStyleLbl="alignNode1" presStyleIdx="2" presStyleCnt="4"/>
      <dgm:spPr/>
    </dgm:pt>
    <dgm:pt modelId="{ABC4E4AC-87D0-49A1-A620-B1F9380F2079}" type="pres">
      <dgm:prSet presAssocID="{305EA697-AB95-4132-8709-100435EBF765}" presName="Ellipse" presStyleLbl="fgAcc1" presStyleIdx="3" presStyleCnt="5"/>
      <dgm:spPr>
        <a:solidFill>
          <a:schemeClr val="lt2">
            <a:alpha val="90000"/>
            <a:hueOff val="0"/>
            <a:satOff val="0"/>
            <a:lumOff val="0"/>
            <a:alphaOff val="0"/>
          </a:schemeClr>
        </a:solidFill>
        <a:ln w="25400" cap="flat" cmpd="sng" algn="ctr">
          <a:noFill/>
          <a:prstDash val="solid"/>
        </a:ln>
        <a:effectLst/>
      </dgm:spPr>
    </dgm:pt>
    <dgm:pt modelId="{09A3BCFF-660A-4795-93F4-EBF16C88C096}" type="pres">
      <dgm:prSet presAssocID="{305EA697-AB95-4132-8709-100435EBF765}" presName="L2TextContainer" presStyleLbl="revTx" presStyleIdx="4" presStyleCnt="8">
        <dgm:presLayoutVars>
          <dgm:bulletEnabled val="1"/>
        </dgm:presLayoutVars>
      </dgm:prSet>
      <dgm:spPr/>
    </dgm:pt>
    <dgm:pt modelId="{540CF937-20CB-4E37-AF24-E4A3C59E83D6}" type="pres">
      <dgm:prSet presAssocID="{305EA697-AB95-4132-8709-100435EBF765}" presName="L1TextContainer" presStyleLbl="revTx" presStyleIdx="5" presStyleCnt="8">
        <dgm:presLayoutVars>
          <dgm:chMax val="1"/>
          <dgm:chPref val="1"/>
          <dgm:bulletEnabled val="1"/>
        </dgm:presLayoutVars>
      </dgm:prSet>
      <dgm:spPr/>
    </dgm:pt>
    <dgm:pt modelId="{EACC12ED-CF9B-4C45-AB05-CBA3F65078B4}" type="pres">
      <dgm:prSet presAssocID="{305EA697-AB95-4132-8709-100435EBF765}" presName="ConnectLine" presStyleLbl="sibTrans1D1" presStyleIdx="2" presStyleCnt="4"/>
      <dgm:spPr>
        <a:noFill/>
        <a:ln w="12700" cap="flat" cmpd="sng" algn="ctr">
          <a:solidFill>
            <a:schemeClr val="dk2">
              <a:hueOff val="0"/>
              <a:satOff val="0"/>
              <a:lumOff val="0"/>
              <a:alphaOff val="0"/>
            </a:schemeClr>
          </a:solidFill>
          <a:prstDash val="dash"/>
        </a:ln>
        <a:effectLst/>
      </dgm:spPr>
    </dgm:pt>
    <dgm:pt modelId="{AA4B9870-5212-46BE-999E-60CA18191AE9}" type="pres">
      <dgm:prSet presAssocID="{305EA697-AB95-4132-8709-100435EBF765}" presName="EmptyPlaceHolder" presStyleCnt="0"/>
      <dgm:spPr/>
    </dgm:pt>
    <dgm:pt modelId="{0DFEECAA-61FA-47B2-BB0B-5175D87FA9D2}" type="pres">
      <dgm:prSet presAssocID="{645CC4C8-0434-42BB-9D27-0FD5CA3DCD46}" presName="spaceBetweenRectangles" presStyleCnt="0"/>
      <dgm:spPr/>
    </dgm:pt>
    <dgm:pt modelId="{BEAFB0EA-1FF8-4E01-9AEC-9602820CF86A}" type="pres">
      <dgm:prSet presAssocID="{F3E72EFF-FB20-4A55-9BF0-3119A3B3A2A5}" presName="composite" presStyleCnt="0"/>
      <dgm:spPr/>
    </dgm:pt>
    <dgm:pt modelId="{A6263143-6864-47EA-B091-7D6D3414C5CA}" type="pres">
      <dgm:prSet presAssocID="{F3E72EFF-FB20-4A55-9BF0-3119A3B3A2A5}" presName="ConnectorPoint" presStyleLbl="lnNode1" presStyleIdx="3" presStyleCnt="4"/>
      <dgm:spPr>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gm:spPr>
    </dgm:pt>
    <dgm:pt modelId="{CC951F08-D2C2-40D2-A230-8C7E2DE4E0BE}" type="pres">
      <dgm:prSet presAssocID="{F3E72EFF-FB20-4A55-9BF0-3119A3B3A2A5}" presName="DropPinPlaceHolder" presStyleCnt="0"/>
      <dgm:spPr/>
    </dgm:pt>
    <dgm:pt modelId="{BB13C7ED-B7E5-4306-A6D1-16391841B23F}" type="pres">
      <dgm:prSet presAssocID="{F3E72EFF-FB20-4A55-9BF0-3119A3B3A2A5}" presName="DropPin" presStyleLbl="alignNode1" presStyleIdx="3" presStyleCnt="4"/>
      <dgm:spPr/>
    </dgm:pt>
    <dgm:pt modelId="{E4F93D0A-0403-4E67-AF48-7CED913E6C63}" type="pres">
      <dgm:prSet presAssocID="{F3E72EFF-FB20-4A55-9BF0-3119A3B3A2A5}" presName="Ellipse" presStyleLbl="fgAcc1" presStyleIdx="4" presStyleCnt="5"/>
      <dgm:spPr>
        <a:solidFill>
          <a:schemeClr val="lt2">
            <a:alpha val="90000"/>
            <a:hueOff val="0"/>
            <a:satOff val="0"/>
            <a:lumOff val="0"/>
            <a:alphaOff val="0"/>
          </a:schemeClr>
        </a:solidFill>
        <a:ln w="25400" cap="flat" cmpd="sng" algn="ctr">
          <a:noFill/>
          <a:prstDash val="solid"/>
        </a:ln>
        <a:effectLst/>
      </dgm:spPr>
    </dgm:pt>
    <dgm:pt modelId="{E6B0C2C0-C3D1-4545-95E6-1F2D0737F1B4}" type="pres">
      <dgm:prSet presAssocID="{F3E72EFF-FB20-4A55-9BF0-3119A3B3A2A5}" presName="L2TextContainer" presStyleLbl="revTx" presStyleIdx="6" presStyleCnt="8">
        <dgm:presLayoutVars>
          <dgm:bulletEnabled val="1"/>
        </dgm:presLayoutVars>
      </dgm:prSet>
      <dgm:spPr/>
    </dgm:pt>
    <dgm:pt modelId="{4F68A997-05C8-433E-BD42-498B15F2D2DA}" type="pres">
      <dgm:prSet presAssocID="{F3E72EFF-FB20-4A55-9BF0-3119A3B3A2A5}" presName="L1TextContainer" presStyleLbl="revTx" presStyleIdx="7" presStyleCnt="8">
        <dgm:presLayoutVars>
          <dgm:chMax val="1"/>
          <dgm:chPref val="1"/>
          <dgm:bulletEnabled val="1"/>
        </dgm:presLayoutVars>
      </dgm:prSet>
      <dgm:spPr/>
    </dgm:pt>
    <dgm:pt modelId="{D32ADD3A-EFAB-46D9-B703-96992A325C83}" type="pres">
      <dgm:prSet presAssocID="{F3E72EFF-FB20-4A55-9BF0-3119A3B3A2A5}" presName="ConnectLine" presStyleLbl="sibTrans1D1" presStyleIdx="3" presStyleCnt="4"/>
      <dgm:spPr>
        <a:noFill/>
        <a:ln w="12700" cap="flat" cmpd="sng" algn="ctr">
          <a:solidFill>
            <a:schemeClr val="dk2">
              <a:hueOff val="0"/>
              <a:satOff val="0"/>
              <a:lumOff val="0"/>
              <a:alphaOff val="0"/>
            </a:schemeClr>
          </a:solidFill>
          <a:prstDash val="dash"/>
        </a:ln>
        <a:effectLst/>
      </dgm:spPr>
    </dgm:pt>
    <dgm:pt modelId="{DDD7E5C8-6538-4903-903F-7E988A5B7CE5}" type="pres">
      <dgm:prSet presAssocID="{F3E72EFF-FB20-4A55-9BF0-3119A3B3A2A5}" presName="EmptyPlaceHolder" presStyleCnt="0"/>
      <dgm:spPr/>
    </dgm:pt>
  </dgm:ptLst>
  <dgm:cxnLst>
    <dgm:cxn modelId="{206FF119-679C-42CA-8445-6F2F604CEEB0}" type="presOf" srcId="{98A6F610-B44A-4BAB-BDF9-6F4150B2387E}" destId="{6AEC570B-D418-4280-A066-26B7837AF00B}" srcOrd="0" destOrd="0" presId="urn:microsoft.com/office/officeart/2017/3/layout/DropPinTimeline"/>
    <dgm:cxn modelId="{74903D2B-8F3A-4FB8-A462-E1D0EDE78151}" srcId="{32544A75-5692-4443-8D1F-E4AE10413348}" destId="{D357D676-E535-41C1-8939-AE7E62FBE652}" srcOrd="0" destOrd="0" parTransId="{A804424E-5C39-40E1-B648-2B0CABC24948}" sibTransId="{809EDF32-B9A0-4DCE-8931-1BFE3DBE7477}"/>
    <dgm:cxn modelId="{7B20FF2C-9EF9-4CF0-A952-723BE54EB1E1}" type="presOf" srcId="{305EA697-AB95-4132-8709-100435EBF765}" destId="{540CF937-20CB-4E37-AF24-E4A3C59E83D6}" srcOrd="0" destOrd="0" presId="urn:microsoft.com/office/officeart/2017/3/layout/DropPinTimeline"/>
    <dgm:cxn modelId="{D5CC7E2D-9F6A-43B6-938A-3B7631D17958}" type="presOf" srcId="{D357D676-E535-41C1-8939-AE7E62FBE652}" destId="{3B1411FB-9EAF-42A8-8842-65006F23A4D0}" srcOrd="0" destOrd="0" presId="urn:microsoft.com/office/officeart/2017/3/layout/DropPinTimeline"/>
    <dgm:cxn modelId="{EC4CA735-806F-4172-BF70-C267DCDF8DA5}" type="presOf" srcId="{32544A75-5692-4443-8D1F-E4AE10413348}" destId="{C3C6F114-B89F-4347-875B-100E576E252D}" srcOrd="0" destOrd="0" presId="urn:microsoft.com/office/officeart/2017/3/layout/DropPinTimeline"/>
    <dgm:cxn modelId="{546B5B37-C953-4B52-835C-DDFFE0769A60}" srcId="{32544A75-5692-4443-8D1F-E4AE10413348}" destId="{305EA697-AB95-4132-8709-100435EBF765}" srcOrd="2" destOrd="0" parTransId="{8BDB44CC-1A75-46FB-A815-21FF417781AA}" sibTransId="{645CC4C8-0434-42BB-9D27-0FD5CA3DCD46}"/>
    <dgm:cxn modelId="{7412FF4D-D8C9-472E-8626-668AF0712792}" srcId="{32544A75-5692-4443-8D1F-E4AE10413348}" destId="{98A6F610-B44A-4BAB-BDF9-6F4150B2387E}" srcOrd="1" destOrd="0" parTransId="{99BC4A54-177A-469A-AF38-DDE6938A4B34}" sibTransId="{6E38BBA9-8C63-4C39-BC51-2942E96F87C8}"/>
    <dgm:cxn modelId="{F5C85DD0-6694-4906-9739-482FAB47DF57}" srcId="{32544A75-5692-4443-8D1F-E4AE10413348}" destId="{F3E72EFF-FB20-4A55-9BF0-3119A3B3A2A5}" srcOrd="3" destOrd="0" parTransId="{C18440CC-19C6-4618-8BF2-07F780B307DF}" sibTransId="{704ACDCF-5F1B-4458-8285-71762993BFD6}"/>
    <dgm:cxn modelId="{E31E3DDC-5571-4777-B8F9-791252D9DF69}" type="presOf" srcId="{F3E72EFF-FB20-4A55-9BF0-3119A3B3A2A5}" destId="{4F68A997-05C8-433E-BD42-498B15F2D2DA}" srcOrd="0" destOrd="0" presId="urn:microsoft.com/office/officeart/2017/3/layout/DropPinTimeline"/>
    <dgm:cxn modelId="{7AF9E6BF-13FA-4722-B7B9-AF2E480C9F3E}" type="presParOf" srcId="{C3C6F114-B89F-4347-875B-100E576E252D}" destId="{49288CA0-C411-4CFA-8F05-98B81D6799C6}" srcOrd="0" destOrd="0" presId="urn:microsoft.com/office/officeart/2017/3/layout/DropPinTimeline"/>
    <dgm:cxn modelId="{959A14A2-B7AF-4527-A0B0-C98394FD1FC2}" type="presParOf" srcId="{C3C6F114-B89F-4347-875B-100E576E252D}" destId="{A74335EE-8B74-4D08-91C1-463F4D146E02}" srcOrd="1" destOrd="0" presId="urn:microsoft.com/office/officeart/2017/3/layout/DropPinTimeline"/>
    <dgm:cxn modelId="{B21908F0-6E4B-400C-BC0D-113B81684B8B}" type="presParOf" srcId="{A74335EE-8B74-4D08-91C1-463F4D146E02}" destId="{1E308DE5-D6A8-4EEB-95C3-9C611B5B49BA}" srcOrd="0" destOrd="0" presId="urn:microsoft.com/office/officeart/2017/3/layout/DropPinTimeline"/>
    <dgm:cxn modelId="{13EB658E-4F7D-4A85-BFD8-70DFF16C48F9}" type="presParOf" srcId="{1E308DE5-D6A8-4EEB-95C3-9C611B5B49BA}" destId="{32CBD2AB-CF4C-4863-89DD-321EC961F20A}" srcOrd="0" destOrd="0" presId="urn:microsoft.com/office/officeart/2017/3/layout/DropPinTimeline"/>
    <dgm:cxn modelId="{2DCDA5F3-C08B-43C0-B519-516E73D7B271}" type="presParOf" srcId="{1E308DE5-D6A8-4EEB-95C3-9C611B5B49BA}" destId="{33384C51-2729-47E1-B118-86E22979CD3E}" srcOrd="1" destOrd="0" presId="urn:microsoft.com/office/officeart/2017/3/layout/DropPinTimeline"/>
    <dgm:cxn modelId="{EDD115FF-87AD-4510-81DD-40EE1464301A}" type="presParOf" srcId="{33384C51-2729-47E1-B118-86E22979CD3E}" destId="{07EF311C-AB3D-4FE5-860E-E04D7A3ACD67}" srcOrd="0" destOrd="0" presId="urn:microsoft.com/office/officeart/2017/3/layout/DropPinTimeline"/>
    <dgm:cxn modelId="{B0AF0455-4F15-4B55-9FF3-80AD25F9B87C}" type="presParOf" srcId="{33384C51-2729-47E1-B118-86E22979CD3E}" destId="{D8DEB1CF-9E08-4B25-BBB1-76E515F96B89}" srcOrd="1" destOrd="0" presId="urn:microsoft.com/office/officeart/2017/3/layout/DropPinTimeline"/>
    <dgm:cxn modelId="{4D0AFB8C-A64D-4682-ACA2-68C6A7FD6837}" type="presParOf" srcId="{1E308DE5-D6A8-4EEB-95C3-9C611B5B49BA}" destId="{9CB2A99B-92C2-40FA-836B-9383ADC3ABE3}" srcOrd="2" destOrd="0" presId="urn:microsoft.com/office/officeart/2017/3/layout/DropPinTimeline"/>
    <dgm:cxn modelId="{50378044-DB9A-4A24-AD65-DACD57EABE39}" type="presParOf" srcId="{1E308DE5-D6A8-4EEB-95C3-9C611B5B49BA}" destId="{3B1411FB-9EAF-42A8-8842-65006F23A4D0}" srcOrd="3" destOrd="0" presId="urn:microsoft.com/office/officeart/2017/3/layout/DropPinTimeline"/>
    <dgm:cxn modelId="{6B2E2113-6ACE-49EC-A11C-EDA89EBBA631}" type="presParOf" srcId="{1E308DE5-D6A8-4EEB-95C3-9C611B5B49BA}" destId="{35E406E6-54EB-4CD6-A25B-CC08404D04BA}" srcOrd="4" destOrd="0" presId="urn:microsoft.com/office/officeart/2017/3/layout/DropPinTimeline"/>
    <dgm:cxn modelId="{FA5D4608-6821-46D4-8ABC-D2F73ECC765B}" type="presParOf" srcId="{1E308DE5-D6A8-4EEB-95C3-9C611B5B49BA}" destId="{58D0F427-11F6-4463-8E6D-D6A602583C3A}" srcOrd="5" destOrd="0" presId="urn:microsoft.com/office/officeart/2017/3/layout/DropPinTimeline"/>
    <dgm:cxn modelId="{7B36ED75-4E41-4038-ADA2-407C4E3285E2}" type="presParOf" srcId="{A74335EE-8B74-4D08-91C1-463F4D146E02}" destId="{8232AE8E-3D39-4EB1-8A68-5FC24299DE4E}" srcOrd="1" destOrd="0" presId="urn:microsoft.com/office/officeart/2017/3/layout/DropPinTimeline"/>
    <dgm:cxn modelId="{7AE32FA5-68A0-4028-9E15-BE5253A34C9D}" type="presParOf" srcId="{A74335EE-8B74-4D08-91C1-463F4D146E02}" destId="{E726D70E-ACF7-4BCB-A528-201474532570}" srcOrd="2" destOrd="0" presId="urn:microsoft.com/office/officeart/2017/3/layout/DropPinTimeline"/>
    <dgm:cxn modelId="{8D41F955-F35A-40EE-A640-A18A9F008F0F}" type="presParOf" srcId="{E726D70E-ACF7-4BCB-A528-201474532570}" destId="{6A667CE0-C3B5-490C-BA2D-8CDEC52D8F55}" srcOrd="0" destOrd="0" presId="urn:microsoft.com/office/officeart/2017/3/layout/DropPinTimeline"/>
    <dgm:cxn modelId="{AB15BC85-A4EF-41C1-9465-2DB0DC83AAAC}" type="presParOf" srcId="{E726D70E-ACF7-4BCB-A528-201474532570}" destId="{AE6EAA12-5EE1-4518-8803-AE9BD3761A20}" srcOrd="1" destOrd="0" presId="urn:microsoft.com/office/officeart/2017/3/layout/DropPinTimeline"/>
    <dgm:cxn modelId="{56406D37-0C2B-4C96-9D20-C744252D187B}" type="presParOf" srcId="{AE6EAA12-5EE1-4518-8803-AE9BD3761A20}" destId="{77329EAD-AA47-46FD-9D0D-85E9C18D6160}" srcOrd="0" destOrd="0" presId="urn:microsoft.com/office/officeart/2017/3/layout/DropPinTimeline"/>
    <dgm:cxn modelId="{126ECEBB-2A5F-46BE-A431-FC29E2C4B021}" type="presParOf" srcId="{AE6EAA12-5EE1-4518-8803-AE9BD3761A20}" destId="{697747CF-11F4-467B-9150-3DB28500A9A5}" srcOrd="1" destOrd="0" presId="urn:microsoft.com/office/officeart/2017/3/layout/DropPinTimeline"/>
    <dgm:cxn modelId="{44BEEB47-F0E7-4C4C-98D4-028EAEE59AED}" type="presParOf" srcId="{E726D70E-ACF7-4BCB-A528-201474532570}" destId="{C28BE811-BD36-46E4-9220-9FFCAF8276E1}" srcOrd="2" destOrd="0" presId="urn:microsoft.com/office/officeart/2017/3/layout/DropPinTimeline"/>
    <dgm:cxn modelId="{D6E9482B-3995-46A2-83BE-A49477B81E7F}" type="presParOf" srcId="{E726D70E-ACF7-4BCB-A528-201474532570}" destId="{6AEC570B-D418-4280-A066-26B7837AF00B}" srcOrd="3" destOrd="0" presId="urn:microsoft.com/office/officeart/2017/3/layout/DropPinTimeline"/>
    <dgm:cxn modelId="{965C3F71-9E45-47E0-ADA6-41E3F56561E1}" type="presParOf" srcId="{E726D70E-ACF7-4BCB-A528-201474532570}" destId="{4C13A686-15EF-4171-BD26-336639EC4E51}" srcOrd="4" destOrd="0" presId="urn:microsoft.com/office/officeart/2017/3/layout/DropPinTimeline"/>
    <dgm:cxn modelId="{8496DFD7-98EE-457F-AAD1-1DDCDD506BD0}" type="presParOf" srcId="{E726D70E-ACF7-4BCB-A528-201474532570}" destId="{81887A3E-6773-487E-B27D-DA567DACA462}" srcOrd="5" destOrd="0" presId="urn:microsoft.com/office/officeart/2017/3/layout/DropPinTimeline"/>
    <dgm:cxn modelId="{01FAECD9-EEB2-4979-825E-6351FF9BAE77}" type="presParOf" srcId="{A74335EE-8B74-4D08-91C1-463F4D146E02}" destId="{E550903C-611D-4FFD-A092-4F3191CB33EA}" srcOrd="3" destOrd="0" presId="urn:microsoft.com/office/officeart/2017/3/layout/DropPinTimeline"/>
    <dgm:cxn modelId="{6E40D328-62B5-4A28-BA66-23D702736F8B}" type="presParOf" srcId="{A74335EE-8B74-4D08-91C1-463F4D146E02}" destId="{0947F3F0-6863-4F42-AFA6-4956106206A6}" srcOrd="4" destOrd="0" presId="urn:microsoft.com/office/officeart/2017/3/layout/DropPinTimeline"/>
    <dgm:cxn modelId="{F50C5715-A27B-4082-AC9F-076258C48287}" type="presParOf" srcId="{0947F3F0-6863-4F42-AFA6-4956106206A6}" destId="{F1E80AE8-35BF-48CA-9B34-AB4112A8A345}" srcOrd="0" destOrd="0" presId="urn:microsoft.com/office/officeart/2017/3/layout/DropPinTimeline"/>
    <dgm:cxn modelId="{9654BC1B-F61B-4E0F-8236-40C7726463B8}" type="presParOf" srcId="{0947F3F0-6863-4F42-AFA6-4956106206A6}" destId="{A4EBDF9C-353F-477F-A94F-F663165F8076}" srcOrd="1" destOrd="0" presId="urn:microsoft.com/office/officeart/2017/3/layout/DropPinTimeline"/>
    <dgm:cxn modelId="{14D55176-B5C4-401C-BDCE-E6F225D2ED54}" type="presParOf" srcId="{A4EBDF9C-353F-477F-A94F-F663165F8076}" destId="{1F0F3070-DAE6-4F0E-B5FF-4B631259EE15}" srcOrd="0" destOrd="0" presId="urn:microsoft.com/office/officeart/2017/3/layout/DropPinTimeline"/>
    <dgm:cxn modelId="{955FFFEB-F941-423D-824E-529F6811A205}" type="presParOf" srcId="{A4EBDF9C-353F-477F-A94F-F663165F8076}" destId="{ABC4E4AC-87D0-49A1-A620-B1F9380F2079}" srcOrd="1" destOrd="0" presId="urn:microsoft.com/office/officeart/2017/3/layout/DropPinTimeline"/>
    <dgm:cxn modelId="{5B2B5DE5-08D6-4779-9872-CE2F2DE51454}" type="presParOf" srcId="{0947F3F0-6863-4F42-AFA6-4956106206A6}" destId="{09A3BCFF-660A-4795-93F4-EBF16C88C096}" srcOrd="2" destOrd="0" presId="urn:microsoft.com/office/officeart/2017/3/layout/DropPinTimeline"/>
    <dgm:cxn modelId="{EBE387B2-FBC9-4DD3-9590-0C00B8859D68}" type="presParOf" srcId="{0947F3F0-6863-4F42-AFA6-4956106206A6}" destId="{540CF937-20CB-4E37-AF24-E4A3C59E83D6}" srcOrd="3" destOrd="0" presId="urn:microsoft.com/office/officeart/2017/3/layout/DropPinTimeline"/>
    <dgm:cxn modelId="{81183E7E-DA15-4912-BE42-5A0CBA73A897}" type="presParOf" srcId="{0947F3F0-6863-4F42-AFA6-4956106206A6}" destId="{EACC12ED-CF9B-4C45-AB05-CBA3F65078B4}" srcOrd="4" destOrd="0" presId="urn:microsoft.com/office/officeart/2017/3/layout/DropPinTimeline"/>
    <dgm:cxn modelId="{814B9AFD-EFEE-4EBC-AAE3-0EDB954E0602}" type="presParOf" srcId="{0947F3F0-6863-4F42-AFA6-4956106206A6}" destId="{AA4B9870-5212-46BE-999E-60CA18191AE9}" srcOrd="5" destOrd="0" presId="urn:microsoft.com/office/officeart/2017/3/layout/DropPinTimeline"/>
    <dgm:cxn modelId="{EF8A4874-A606-4663-8C78-475E47CA7556}" type="presParOf" srcId="{A74335EE-8B74-4D08-91C1-463F4D146E02}" destId="{0DFEECAA-61FA-47B2-BB0B-5175D87FA9D2}" srcOrd="5" destOrd="0" presId="urn:microsoft.com/office/officeart/2017/3/layout/DropPinTimeline"/>
    <dgm:cxn modelId="{2A772BC0-A66B-4522-9E4D-087CEE2DCE11}" type="presParOf" srcId="{A74335EE-8B74-4D08-91C1-463F4D146E02}" destId="{BEAFB0EA-1FF8-4E01-9AEC-9602820CF86A}" srcOrd="6" destOrd="0" presId="urn:microsoft.com/office/officeart/2017/3/layout/DropPinTimeline"/>
    <dgm:cxn modelId="{6F295D8E-AB13-40D0-8FDF-EC132F700E64}" type="presParOf" srcId="{BEAFB0EA-1FF8-4E01-9AEC-9602820CF86A}" destId="{A6263143-6864-47EA-B091-7D6D3414C5CA}" srcOrd="0" destOrd="0" presId="urn:microsoft.com/office/officeart/2017/3/layout/DropPinTimeline"/>
    <dgm:cxn modelId="{DB5FE34B-8216-410A-8692-3C6E5E6D870E}" type="presParOf" srcId="{BEAFB0EA-1FF8-4E01-9AEC-9602820CF86A}" destId="{CC951F08-D2C2-40D2-A230-8C7E2DE4E0BE}" srcOrd="1" destOrd="0" presId="urn:microsoft.com/office/officeart/2017/3/layout/DropPinTimeline"/>
    <dgm:cxn modelId="{D289D0F5-AEE9-4AD8-A670-93B12055CA66}" type="presParOf" srcId="{CC951F08-D2C2-40D2-A230-8C7E2DE4E0BE}" destId="{BB13C7ED-B7E5-4306-A6D1-16391841B23F}" srcOrd="0" destOrd="0" presId="urn:microsoft.com/office/officeart/2017/3/layout/DropPinTimeline"/>
    <dgm:cxn modelId="{28E2AB92-8A47-4B2D-A66F-A1637CDC1855}" type="presParOf" srcId="{CC951F08-D2C2-40D2-A230-8C7E2DE4E0BE}" destId="{E4F93D0A-0403-4E67-AF48-7CED913E6C63}" srcOrd="1" destOrd="0" presId="urn:microsoft.com/office/officeart/2017/3/layout/DropPinTimeline"/>
    <dgm:cxn modelId="{C9B0DD41-9CC4-4F10-A6D6-7883EBEC4A9C}" type="presParOf" srcId="{BEAFB0EA-1FF8-4E01-9AEC-9602820CF86A}" destId="{E6B0C2C0-C3D1-4545-95E6-1F2D0737F1B4}" srcOrd="2" destOrd="0" presId="urn:microsoft.com/office/officeart/2017/3/layout/DropPinTimeline"/>
    <dgm:cxn modelId="{377262CD-FFED-447B-97F5-46313B7F890B}" type="presParOf" srcId="{BEAFB0EA-1FF8-4E01-9AEC-9602820CF86A}" destId="{4F68A997-05C8-433E-BD42-498B15F2D2DA}" srcOrd="3" destOrd="0" presId="urn:microsoft.com/office/officeart/2017/3/layout/DropPinTimeline"/>
    <dgm:cxn modelId="{BE6C3BAD-92E4-4CE8-8CB6-C9DC79AF6B68}" type="presParOf" srcId="{BEAFB0EA-1FF8-4E01-9AEC-9602820CF86A}" destId="{D32ADD3A-EFAB-46D9-B703-96992A325C83}" srcOrd="4" destOrd="0" presId="urn:microsoft.com/office/officeart/2017/3/layout/DropPinTimeline"/>
    <dgm:cxn modelId="{3B4086B1-28A2-4172-9A54-E4EBA87FD34F}" type="presParOf" srcId="{BEAFB0EA-1FF8-4E01-9AEC-9602820CF86A}" destId="{DDD7E5C8-6538-4903-903F-7E988A5B7CE5}"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E78199-D99E-4810-9BE9-68F65567F0D0}" type="doc">
      <dgm:prSet loTypeId="urn:microsoft.com/office/officeart/2005/8/layout/hierarchy2" loCatId="hierarchy" qsTypeId="urn:microsoft.com/office/officeart/2005/8/quickstyle/simple1" qsCatId="simple" csTypeId="urn:microsoft.com/office/officeart/2005/8/colors/accent0_1" csCatId="mainScheme" phldr="1"/>
      <dgm:spPr/>
      <dgm:t>
        <a:bodyPr/>
        <a:lstStyle/>
        <a:p>
          <a:endParaRPr lang="en-US"/>
        </a:p>
      </dgm:t>
    </dgm:pt>
    <dgm:pt modelId="{A8C4E225-1BA8-4B4C-B0AE-B211E2CC4BFB}">
      <dgm:prSet phldrT="[Text]" phldr="0"/>
      <dgm:spPr/>
      <dgm:t>
        <a:bodyPr/>
        <a:lstStyle/>
        <a:p>
          <a:pPr rtl="0"/>
          <a:r>
            <a:rPr lang="en-US" dirty="0">
              <a:latin typeface="Arial"/>
              <a:cs typeface="Arial"/>
            </a:rPr>
            <a:t> What did we learn?</a:t>
          </a:r>
        </a:p>
      </dgm:t>
    </dgm:pt>
    <dgm:pt modelId="{AF1EB3B2-DF62-4880-B052-3F832561EDC1}" type="parTrans" cxnId="{3232EEF3-1370-4129-8142-DDF50B07B616}">
      <dgm:prSet/>
      <dgm:spPr/>
      <dgm:t>
        <a:bodyPr/>
        <a:lstStyle/>
        <a:p>
          <a:endParaRPr lang="en-US"/>
        </a:p>
      </dgm:t>
    </dgm:pt>
    <dgm:pt modelId="{3905FA16-0CD2-4CBB-B5CB-9702ACE77A1D}" type="sibTrans" cxnId="{3232EEF3-1370-4129-8142-DDF50B07B616}">
      <dgm:prSet/>
      <dgm:spPr/>
      <dgm:t>
        <a:bodyPr/>
        <a:lstStyle/>
        <a:p>
          <a:endParaRPr lang="en-US"/>
        </a:p>
      </dgm:t>
    </dgm:pt>
    <dgm:pt modelId="{C839C82A-6267-4425-997B-74407FC88A89}">
      <dgm:prSet phldrT="[Text]" phldr="0"/>
      <dgm:spPr/>
      <dgm:t>
        <a:bodyPr/>
        <a:lstStyle/>
        <a:p>
          <a:pPr rtl="0"/>
          <a:r>
            <a:rPr lang="en-US" dirty="0">
              <a:latin typeface="Arial"/>
              <a:cs typeface="Arial"/>
            </a:rPr>
            <a:t> Culture Adjustment/Task Preparation</a:t>
          </a:r>
        </a:p>
      </dgm:t>
    </dgm:pt>
    <dgm:pt modelId="{FFC4BBB6-6E76-40E9-9AE3-FA805C112BA4}" type="parTrans" cxnId="{BE1A638F-D942-41D9-B730-377210324231}">
      <dgm:prSet/>
      <dgm:spPr/>
      <dgm:t>
        <a:bodyPr/>
        <a:lstStyle/>
        <a:p>
          <a:endParaRPr lang="en-US"/>
        </a:p>
      </dgm:t>
    </dgm:pt>
    <dgm:pt modelId="{C6D0E451-F8EA-4B36-9CBD-EA8FDB682B06}" type="sibTrans" cxnId="{BE1A638F-D942-41D9-B730-377210324231}">
      <dgm:prSet/>
      <dgm:spPr/>
      <dgm:t>
        <a:bodyPr/>
        <a:lstStyle/>
        <a:p>
          <a:endParaRPr lang="en-US"/>
        </a:p>
      </dgm:t>
    </dgm:pt>
    <dgm:pt modelId="{29A32677-D60F-4D4C-B311-7B7A376E66AB}">
      <dgm:prSet phldrT="[Text]" phldr="0"/>
      <dgm:spPr/>
      <dgm:t>
        <a:bodyPr/>
        <a:lstStyle/>
        <a:p>
          <a:pPr rtl="0"/>
          <a:r>
            <a:rPr lang="en-US" dirty="0">
              <a:latin typeface="Arial"/>
              <a:cs typeface="Arial"/>
            </a:rPr>
            <a:t>Better Fits</a:t>
          </a:r>
        </a:p>
      </dgm:t>
    </dgm:pt>
    <dgm:pt modelId="{66467482-B20E-49BE-9720-2C2B4070DF08}" type="parTrans" cxnId="{995486A2-A372-4AA9-BB89-C39126C6746F}">
      <dgm:prSet/>
      <dgm:spPr/>
      <dgm:t>
        <a:bodyPr/>
        <a:lstStyle/>
        <a:p>
          <a:endParaRPr lang="en-US"/>
        </a:p>
      </dgm:t>
    </dgm:pt>
    <dgm:pt modelId="{AA731D4B-E04E-46AF-8706-BE6CD00F4924}" type="sibTrans" cxnId="{995486A2-A372-4AA9-BB89-C39126C6746F}">
      <dgm:prSet/>
      <dgm:spPr/>
      <dgm:t>
        <a:bodyPr/>
        <a:lstStyle/>
        <a:p>
          <a:endParaRPr lang="en-US"/>
        </a:p>
      </dgm:t>
    </dgm:pt>
    <dgm:pt modelId="{A811D8BC-8059-4B5D-B7CB-3A90F6FAE302}">
      <dgm:prSet phldrT="[Text]" phldr="0"/>
      <dgm:spPr/>
      <dgm:t>
        <a:bodyPr/>
        <a:lstStyle/>
        <a:p>
          <a:pPr rtl="0"/>
          <a:r>
            <a:rPr lang="en-US" dirty="0">
              <a:latin typeface="Arial"/>
              <a:cs typeface="Arial"/>
            </a:rPr>
            <a:t>Prepared and Screened Candidates</a:t>
          </a:r>
        </a:p>
      </dgm:t>
    </dgm:pt>
    <dgm:pt modelId="{B0043407-886D-4EAE-99A0-737A06C9C117}" type="parTrans" cxnId="{AB98940A-F5F2-429A-A581-D9AB2604D66B}">
      <dgm:prSet/>
      <dgm:spPr/>
      <dgm:t>
        <a:bodyPr/>
        <a:lstStyle/>
        <a:p>
          <a:endParaRPr lang="en-US"/>
        </a:p>
      </dgm:t>
    </dgm:pt>
    <dgm:pt modelId="{72B1B86F-16A7-4076-94C5-73F9542516F8}" type="sibTrans" cxnId="{AB98940A-F5F2-429A-A581-D9AB2604D66B}">
      <dgm:prSet/>
      <dgm:spPr/>
      <dgm:t>
        <a:bodyPr/>
        <a:lstStyle/>
        <a:p>
          <a:endParaRPr lang="en-US"/>
        </a:p>
      </dgm:t>
    </dgm:pt>
    <dgm:pt modelId="{8B1031C7-81B2-4BBE-A5E1-88549BD4DB91}">
      <dgm:prSet phldrT="[Text]" phldr="0"/>
      <dgm:spPr/>
      <dgm:t>
        <a:bodyPr/>
        <a:lstStyle/>
        <a:p>
          <a:pPr rtl="0"/>
          <a:r>
            <a:rPr lang="en-US" dirty="0">
              <a:latin typeface="Arial"/>
              <a:cs typeface="Arial"/>
            </a:rPr>
            <a:t>Informal Learning</a:t>
          </a:r>
        </a:p>
      </dgm:t>
    </dgm:pt>
    <dgm:pt modelId="{E57845CD-B793-4E56-BF23-DC21C886B859}" type="parTrans" cxnId="{0C98FD0E-F892-4D2A-84CB-E87905374F6F}">
      <dgm:prSet/>
      <dgm:spPr/>
      <dgm:t>
        <a:bodyPr/>
        <a:lstStyle/>
        <a:p>
          <a:endParaRPr lang="en-US"/>
        </a:p>
      </dgm:t>
    </dgm:pt>
    <dgm:pt modelId="{398539F7-C0C8-4038-9076-3F7B3DD27862}" type="sibTrans" cxnId="{0C98FD0E-F892-4D2A-84CB-E87905374F6F}">
      <dgm:prSet/>
      <dgm:spPr/>
      <dgm:t>
        <a:bodyPr/>
        <a:lstStyle/>
        <a:p>
          <a:endParaRPr lang="en-US"/>
        </a:p>
      </dgm:t>
    </dgm:pt>
    <dgm:pt modelId="{BE1B2A4E-F847-49FD-80C2-BB0492ECDD7A}">
      <dgm:prSet phldrT="[Text]" phldr="0"/>
      <dgm:spPr/>
      <dgm:t>
        <a:bodyPr/>
        <a:lstStyle/>
        <a:p>
          <a:pPr rtl="0"/>
          <a:r>
            <a:rPr lang="en-US" dirty="0">
              <a:latin typeface="Arial"/>
              <a:cs typeface="Arial"/>
            </a:rPr>
            <a:t>Experiences that produce immersive and embodied results</a:t>
          </a:r>
        </a:p>
      </dgm:t>
    </dgm:pt>
    <dgm:pt modelId="{5C9703AC-FAA3-48E3-9486-0ACE684EAF3F}" type="parTrans" cxnId="{8CE04CE3-9889-4481-9EA0-E8A7E14120AE}">
      <dgm:prSet/>
      <dgm:spPr/>
      <dgm:t>
        <a:bodyPr/>
        <a:lstStyle/>
        <a:p>
          <a:endParaRPr lang="en-US"/>
        </a:p>
      </dgm:t>
    </dgm:pt>
    <dgm:pt modelId="{0390F0D4-6E09-4279-993E-FAE238C29257}" type="sibTrans" cxnId="{8CE04CE3-9889-4481-9EA0-E8A7E14120AE}">
      <dgm:prSet/>
      <dgm:spPr/>
      <dgm:t>
        <a:bodyPr/>
        <a:lstStyle/>
        <a:p>
          <a:endParaRPr lang="en-US"/>
        </a:p>
      </dgm:t>
    </dgm:pt>
    <dgm:pt modelId="{38E9D915-ABE6-4605-98F2-10D7E9113B74}">
      <dgm:prSet phldr="0"/>
      <dgm:spPr/>
      <dgm:t>
        <a:bodyPr/>
        <a:lstStyle/>
        <a:p>
          <a:pPr rtl="0"/>
          <a:r>
            <a:rPr lang="en-US" dirty="0">
              <a:latin typeface="Arial"/>
              <a:cs typeface="Arial"/>
            </a:rPr>
            <a:t>Whats Next?</a:t>
          </a:r>
        </a:p>
      </dgm:t>
    </dgm:pt>
    <dgm:pt modelId="{258FBE0D-085F-4E52-BAB0-0DD38F9A0EA1}" type="parTrans" cxnId="{AC157D3C-C289-47F3-9E8F-406597893C81}">
      <dgm:prSet/>
      <dgm:spPr/>
      <dgm:t>
        <a:bodyPr/>
        <a:lstStyle/>
        <a:p>
          <a:endParaRPr lang="en-US"/>
        </a:p>
      </dgm:t>
    </dgm:pt>
    <dgm:pt modelId="{A37C07E1-DC31-4A0F-ABC0-67BD4F546C9E}" type="sibTrans" cxnId="{AC157D3C-C289-47F3-9E8F-406597893C81}">
      <dgm:prSet/>
      <dgm:spPr/>
    </dgm:pt>
    <dgm:pt modelId="{42D1D99F-5CFE-49E5-B968-1F8B465CF6A3}">
      <dgm:prSet phldr="0"/>
      <dgm:spPr/>
      <dgm:t>
        <a:bodyPr/>
        <a:lstStyle/>
        <a:p>
          <a:pPr rtl="0"/>
          <a:r>
            <a:rPr lang="en-US" dirty="0">
              <a:latin typeface="Arial"/>
              <a:cs typeface="Arial"/>
            </a:rPr>
            <a:t>More research!</a:t>
          </a:r>
        </a:p>
      </dgm:t>
    </dgm:pt>
    <dgm:pt modelId="{BBD75009-D7F5-435E-B6D2-855943EFE4AB}" type="parTrans" cxnId="{CA98E9B1-5E8E-45C4-A667-BD0BBF9FA231}">
      <dgm:prSet/>
      <dgm:spPr/>
      <dgm:t>
        <a:bodyPr/>
        <a:lstStyle/>
        <a:p>
          <a:endParaRPr lang="en-US"/>
        </a:p>
      </dgm:t>
    </dgm:pt>
    <dgm:pt modelId="{94C76D4D-0696-4BF2-B3CF-CA874CBD2C74}" type="sibTrans" cxnId="{CA98E9B1-5E8E-45C4-A667-BD0BBF9FA231}">
      <dgm:prSet/>
      <dgm:spPr/>
    </dgm:pt>
    <dgm:pt modelId="{F8352CD9-6DC9-4B80-9732-DCD8ACE399C9}">
      <dgm:prSet phldr="0"/>
      <dgm:spPr/>
      <dgm:t>
        <a:bodyPr/>
        <a:lstStyle/>
        <a:p>
          <a:pPr rtl="0"/>
          <a:r>
            <a:rPr lang="en-US" dirty="0">
              <a:latin typeface="Arial"/>
              <a:cs typeface="Arial"/>
            </a:rPr>
            <a:t>Could extends to other situations</a:t>
          </a:r>
        </a:p>
      </dgm:t>
    </dgm:pt>
    <dgm:pt modelId="{05C3AE01-32CB-4A10-BFE6-B5304772C074}" type="parTrans" cxnId="{8EFA94A1-5D71-4428-80F7-502AC7D48444}">
      <dgm:prSet/>
      <dgm:spPr/>
      <dgm:t>
        <a:bodyPr/>
        <a:lstStyle/>
        <a:p>
          <a:endParaRPr lang="en-US"/>
        </a:p>
      </dgm:t>
    </dgm:pt>
    <dgm:pt modelId="{AC41379B-8F83-4EE2-B02E-C544C3891B94}" type="sibTrans" cxnId="{8EFA94A1-5D71-4428-80F7-502AC7D48444}">
      <dgm:prSet/>
      <dgm:spPr/>
    </dgm:pt>
    <dgm:pt modelId="{B78B17F3-3F0A-462B-B7C8-AA388DF8331D}" type="pres">
      <dgm:prSet presAssocID="{42E78199-D99E-4810-9BE9-68F65567F0D0}" presName="diagram" presStyleCnt="0">
        <dgm:presLayoutVars>
          <dgm:chPref val="1"/>
          <dgm:dir/>
          <dgm:animOne val="branch"/>
          <dgm:animLvl val="lvl"/>
          <dgm:resizeHandles val="exact"/>
        </dgm:presLayoutVars>
      </dgm:prSet>
      <dgm:spPr/>
    </dgm:pt>
    <dgm:pt modelId="{5EA782FE-16DA-49C3-A185-760F72C0156C}" type="pres">
      <dgm:prSet presAssocID="{A8C4E225-1BA8-4B4C-B0AE-B211E2CC4BFB}" presName="root1" presStyleCnt="0"/>
      <dgm:spPr/>
    </dgm:pt>
    <dgm:pt modelId="{7B33454B-6D01-4204-86C0-22EB88521F94}" type="pres">
      <dgm:prSet presAssocID="{A8C4E225-1BA8-4B4C-B0AE-B211E2CC4BFB}" presName="LevelOneTextNode" presStyleLbl="node0" presStyleIdx="0" presStyleCnt="1">
        <dgm:presLayoutVars>
          <dgm:chPref val="3"/>
        </dgm:presLayoutVars>
      </dgm:prSet>
      <dgm:spPr/>
    </dgm:pt>
    <dgm:pt modelId="{67B13D1F-FD68-41D9-8AB0-E8F6C88AF46A}" type="pres">
      <dgm:prSet presAssocID="{A8C4E225-1BA8-4B4C-B0AE-B211E2CC4BFB}" presName="level2hierChild" presStyleCnt="0"/>
      <dgm:spPr/>
    </dgm:pt>
    <dgm:pt modelId="{9061AB57-F801-4DA1-B350-7B62AC81F35E}" type="pres">
      <dgm:prSet presAssocID="{FFC4BBB6-6E76-40E9-9AE3-FA805C112BA4}" presName="conn2-1" presStyleLbl="parChTrans1D2" presStyleIdx="0" presStyleCnt="3"/>
      <dgm:spPr/>
    </dgm:pt>
    <dgm:pt modelId="{DFAC40EF-4E9C-4EDF-83D5-1A64BD738FE2}" type="pres">
      <dgm:prSet presAssocID="{FFC4BBB6-6E76-40E9-9AE3-FA805C112BA4}" presName="connTx" presStyleLbl="parChTrans1D2" presStyleIdx="0" presStyleCnt="3"/>
      <dgm:spPr/>
    </dgm:pt>
    <dgm:pt modelId="{F424E992-FBCD-45D8-AB77-4470912BB5BA}" type="pres">
      <dgm:prSet presAssocID="{C839C82A-6267-4425-997B-74407FC88A89}" presName="root2" presStyleCnt="0"/>
      <dgm:spPr/>
    </dgm:pt>
    <dgm:pt modelId="{5F6383DB-6BD9-4AF5-AB97-D4C26AFBDF3B}" type="pres">
      <dgm:prSet presAssocID="{C839C82A-6267-4425-997B-74407FC88A89}" presName="LevelTwoTextNode" presStyleLbl="node2" presStyleIdx="0" presStyleCnt="3">
        <dgm:presLayoutVars>
          <dgm:chPref val="3"/>
        </dgm:presLayoutVars>
      </dgm:prSet>
      <dgm:spPr/>
    </dgm:pt>
    <dgm:pt modelId="{3EBE0E25-A190-4242-9A85-278B34598C66}" type="pres">
      <dgm:prSet presAssocID="{C839C82A-6267-4425-997B-74407FC88A89}" presName="level3hierChild" presStyleCnt="0"/>
      <dgm:spPr/>
    </dgm:pt>
    <dgm:pt modelId="{320C3CBF-156F-4722-80B6-571DE1B46CDA}" type="pres">
      <dgm:prSet presAssocID="{66467482-B20E-49BE-9720-2C2B4070DF08}" presName="conn2-1" presStyleLbl="parChTrans1D3" presStyleIdx="0" presStyleCnt="5"/>
      <dgm:spPr/>
    </dgm:pt>
    <dgm:pt modelId="{D1E8F38E-ED4C-4E74-BEAA-F0AA26814A97}" type="pres">
      <dgm:prSet presAssocID="{66467482-B20E-49BE-9720-2C2B4070DF08}" presName="connTx" presStyleLbl="parChTrans1D3" presStyleIdx="0" presStyleCnt="5"/>
      <dgm:spPr/>
    </dgm:pt>
    <dgm:pt modelId="{D540B99E-7CBD-4D2B-95F2-20BFEA4C1B03}" type="pres">
      <dgm:prSet presAssocID="{29A32677-D60F-4D4C-B311-7B7A376E66AB}" presName="root2" presStyleCnt="0"/>
      <dgm:spPr/>
    </dgm:pt>
    <dgm:pt modelId="{76DAB5B5-067F-444C-A8E6-2C2F8A274215}" type="pres">
      <dgm:prSet presAssocID="{29A32677-D60F-4D4C-B311-7B7A376E66AB}" presName="LevelTwoTextNode" presStyleLbl="node3" presStyleIdx="0" presStyleCnt="5">
        <dgm:presLayoutVars>
          <dgm:chPref val="3"/>
        </dgm:presLayoutVars>
      </dgm:prSet>
      <dgm:spPr/>
    </dgm:pt>
    <dgm:pt modelId="{18D2F724-B802-4A14-A1C7-B4EE6F698DCE}" type="pres">
      <dgm:prSet presAssocID="{29A32677-D60F-4D4C-B311-7B7A376E66AB}" presName="level3hierChild" presStyleCnt="0"/>
      <dgm:spPr/>
    </dgm:pt>
    <dgm:pt modelId="{919492FD-ED92-42A1-BF83-2C94D197F893}" type="pres">
      <dgm:prSet presAssocID="{B0043407-886D-4EAE-99A0-737A06C9C117}" presName="conn2-1" presStyleLbl="parChTrans1D3" presStyleIdx="1" presStyleCnt="5"/>
      <dgm:spPr/>
    </dgm:pt>
    <dgm:pt modelId="{57BE29F3-4292-4166-B286-4D45844491BF}" type="pres">
      <dgm:prSet presAssocID="{B0043407-886D-4EAE-99A0-737A06C9C117}" presName="connTx" presStyleLbl="parChTrans1D3" presStyleIdx="1" presStyleCnt="5"/>
      <dgm:spPr/>
    </dgm:pt>
    <dgm:pt modelId="{B77C4DBE-FF4A-42D9-A493-A876889003D1}" type="pres">
      <dgm:prSet presAssocID="{A811D8BC-8059-4B5D-B7CB-3A90F6FAE302}" presName="root2" presStyleCnt="0"/>
      <dgm:spPr/>
    </dgm:pt>
    <dgm:pt modelId="{C38E10AE-2641-4E70-9A0F-4C7DC79FBAF4}" type="pres">
      <dgm:prSet presAssocID="{A811D8BC-8059-4B5D-B7CB-3A90F6FAE302}" presName="LevelTwoTextNode" presStyleLbl="node3" presStyleIdx="1" presStyleCnt="5">
        <dgm:presLayoutVars>
          <dgm:chPref val="3"/>
        </dgm:presLayoutVars>
      </dgm:prSet>
      <dgm:spPr/>
    </dgm:pt>
    <dgm:pt modelId="{BD715AA5-195B-4488-B95C-7DED7ABD7253}" type="pres">
      <dgm:prSet presAssocID="{A811D8BC-8059-4B5D-B7CB-3A90F6FAE302}" presName="level3hierChild" presStyleCnt="0"/>
      <dgm:spPr/>
    </dgm:pt>
    <dgm:pt modelId="{4F1CFA82-EA51-467F-9F08-DBB1A720E01C}" type="pres">
      <dgm:prSet presAssocID="{E57845CD-B793-4E56-BF23-DC21C886B859}" presName="conn2-1" presStyleLbl="parChTrans1D2" presStyleIdx="1" presStyleCnt="3"/>
      <dgm:spPr/>
    </dgm:pt>
    <dgm:pt modelId="{697498F0-9F8E-478C-A3C0-2C8E730B4ED7}" type="pres">
      <dgm:prSet presAssocID="{E57845CD-B793-4E56-BF23-DC21C886B859}" presName="connTx" presStyleLbl="parChTrans1D2" presStyleIdx="1" presStyleCnt="3"/>
      <dgm:spPr/>
    </dgm:pt>
    <dgm:pt modelId="{78EC2E21-8E50-443A-AC45-FE9E98FD12B0}" type="pres">
      <dgm:prSet presAssocID="{8B1031C7-81B2-4BBE-A5E1-88549BD4DB91}" presName="root2" presStyleCnt="0"/>
      <dgm:spPr/>
    </dgm:pt>
    <dgm:pt modelId="{E4A9DD5C-E341-4CC5-8B56-BC3D499590C3}" type="pres">
      <dgm:prSet presAssocID="{8B1031C7-81B2-4BBE-A5E1-88549BD4DB91}" presName="LevelTwoTextNode" presStyleLbl="node2" presStyleIdx="1" presStyleCnt="3">
        <dgm:presLayoutVars>
          <dgm:chPref val="3"/>
        </dgm:presLayoutVars>
      </dgm:prSet>
      <dgm:spPr/>
    </dgm:pt>
    <dgm:pt modelId="{899C4FD8-3E1B-48A8-A902-C002F59E44A0}" type="pres">
      <dgm:prSet presAssocID="{8B1031C7-81B2-4BBE-A5E1-88549BD4DB91}" presName="level3hierChild" presStyleCnt="0"/>
      <dgm:spPr/>
    </dgm:pt>
    <dgm:pt modelId="{25F9D425-C4A9-43F2-8EC1-6F7042D08C12}" type="pres">
      <dgm:prSet presAssocID="{5C9703AC-FAA3-48E3-9486-0ACE684EAF3F}" presName="conn2-1" presStyleLbl="parChTrans1D3" presStyleIdx="2" presStyleCnt="5"/>
      <dgm:spPr/>
    </dgm:pt>
    <dgm:pt modelId="{C5167DBC-32CD-44BE-9DB4-240677DE1DE0}" type="pres">
      <dgm:prSet presAssocID="{5C9703AC-FAA3-48E3-9486-0ACE684EAF3F}" presName="connTx" presStyleLbl="parChTrans1D3" presStyleIdx="2" presStyleCnt="5"/>
      <dgm:spPr/>
    </dgm:pt>
    <dgm:pt modelId="{104EB641-E724-45D8-A0B0-F607C6381A10}" type="pres">
      <dgm:prSet presAssocID="{BE1B2A4E-F847-49FD-80C2-BB0492ECDD7A}" presName="root2" presStyleCnt="0"/>
      <dgm:spPr/>
    </dgm:pt>
    <dgm:pt modelId="{8FE0260B-7191-4C7A-8E9E-DAD684758E23}" type="pres">
      <dgm:prSet presAssocID="{BE1B2A4E-F847-49FD-80C2-BB0492ECDD7A}" presName="LevelTwoTextNode" presStyleLbl="node3" presStyleIdx="2" presStyleCnt="5">
        <dgm:presLayoutVars>
          <dgm:chPref val="3"/>
        </dgm:presLayoutVars>
      </dgm:prSet>
      <dgm:spPr/>
    </dgm:pt>
    <dgm:pt modelId="{978664DF-9433-4E54-AF2E-6A8217BF2AC3}" type="pres">
      <dgm:prSet presAssocID="{BE1B2A4E-F847-49FD-80C2-BB0492ECDD7A}" presName="level3hierChild" presStyleCnt="0"/>
      <dgm:spPr/>
    </dgm:pt>
    <dgm:pt modelId="{97C776F8-726C-419A-AF2D-92AA127A2D20}" type="pres">
      <dgm:prSet presAssocID="{05C3AE01-32CB-4A10-BFE6-B5304772C074}" presName="conn2-1" presStyleLbl="parChTrans1D3" presStyleIdx="3" presStyleCnt="5"/>
      <dgm:spPr/>
    </dgm:pt>
    <dgm:pt modelId="{FC611742-6BE4-40F4-9C62-DD84B5CADE00}" type="pres">
      <dgm:prSet presAssocID="{05C3AE01-32CB-4A10-BFE6-B5304772C074}" presName="connTx" presStyleLbl="parChTrans1D3" presStyleIdx="3" presStyleCnt="5"/>
      <dgm:spPr/>
    </dgm:pt>
    <dgm:pt modelId="{C739A125-90BF-46E0-83FF-482DADC3E536}" type="pres">
      <dgm:prSet presAssocID="{F8352CD9-6DC9-4B80-9732-DCD8ACE399C9}" presName="root2" presStyleCnt="0"/>
      <dgm:spPr/>
    </dgm:pt>
    <dgm:pt modelId="{4A55C9FD-318B-449D-BBAE-74139FFFB45B}" type="pres">
      <dgm:prSet presAssocID="{F8352CD9-6DC9-4B80-9732-DCD8ACE399C9}" presName="LevelTwoTextNode" presStyleLbl="node3" presStyleIdx="3" presStyleCnt="5">
        <dgm:presLayoutVars>
          <dgm:chPref val="3"/>
        </dgm:presLayoutVars>
      </dgm:prSet>
      <dgm:spPr/>
    </dgm:pt>
    <dgm:pt modelId="{B73755E4-1531-4E6E-896A-E5CDBC9B80A4}" type="pres">
      <dgm:prSet presAssocID="{F8352CD9-6DC9-4B80-9732-DCD8ACE399C9}" presName="level3hierChild" presStyleCnt="0"/>
      <dgm:spPr/>
    </dgm:pt>
    <dgm:pt modelId="{3B2B63AA-E584-4920-8CF9-9966EFCB3EF7}" type="pres">
      <dgm:prSet presAssocID="{258FBE0D-085F-4E52-BAB0-0DD38F9A0EA1}" presName="conn2-1" presStyleLbl="parChTrans1D2" presStyleIdx="2" presStyleCnt="3"/>
      <dgm:spPr/>
    </dgm:pt>
    <dgm:pt modelId="{DA2DC017-DF95-4D0E-862A-AE570386BF73}" type="pres">
      <dgm:prSet presAssocID="{258FBE0D-085F-4E52-BAB0-0DD38F9A0EA1}" presName="connTx" presStyleLbl="parChTrans1D2" presStyleIdx="2" presStyleCnt="3"/>
      <dgm:spPr/>
    </dgm:pt>
    <dgm:pt modelId="{1E257B4B-A890-4FDF-B3E9-D52992FC51AD}" type="pres">
      <dgm:prSet presAssocID="{38E9D915-ABE6-4605-98F2-10D7E9113B74}" presName="root2" presStyleCnt="0"/>
      <dgm:spPr/>
    </dgm:pt>
    <dgm:pt modelId="{82B1EAB1-BB78-4C69-BC72-171B25E1F186}" type="pres">
      <dgm:prSet presAssocID="{38E9D915-ABE6-4605-98F2-10D7E9113B74}" presName="LevelTwoTextNode" presStyleLbl="node2" presStyleIdx="2" presStyleCnt="3">
        <dgm:presLayoutVars>
          <dgm:chPref val="3"/>
        </dgm:presLayoutVars>
      </dgm:prSet>
      <dgm:spPr/>
    </dgm:pt>
    <dgm:pt modelId="{811DBA0F-6F27-410D-8B9F-F772B5CD15D6}" type="pres">
      <dgm:prSet presAssocID="{38E9D915-ABE6-4605-98F2-10D7E9113B74}" presName="level3hierChild" presStyleCnt="0"/>
      <dgm:spPr/>
    </dgm:pt>
    <dgm:pt modelId="{8BA6BCEE-93C3-491B-8695-FD9473ECE68C}" type="pres">
      <dgm:prSet presAssocID="{BBD75009-D7F5-435E-B6D2-855943EFE4AB}" presName="conn2-1" presStyleLbl="parChTrans1D3" presStyleIdx="4" presStyleCnt="5"/>
      <dgm:spPr/>
    </dgm:pt>
    <dgm:pt modelId="{67C0BD96-579C-4E75-B4A8-6EDF45FDEE2D}" type="pres">
      <dgm:prSet presAssocID="{BBD75009-D7F5-435E-B6D2-855943EFE4AB}" presName="connTx" presStyleLbl="parChTrans1D3" presStyleIdx="4" presStyleCnt="5"/>
      <dgm:spPr/>
    </dgm:pt>
    <dgm:pt modelId="{70F86CE7-53C0-46B9-8F8D-B215918D8B08}" type="pres">
      <dgm:prSet presAssocID="{42D1D99F-5CFE-49E5-B968-1F8B465CF6A3}" presName="root2" presStyleCnt="0"/>
      <dgm:spPr/>
    </dgm:pt>
    <dgm:pt modelId="{0228A32A-FAE9-4A33-A513-7C4B0B989A59}" type="pres">
      <dgm:prSet presAssocID="{42D1D99F-5CFE-49E5-B968-1F8B465CF6A3}" presName="LevelTwoTextNode" presStyleLbl="node3" presStyleIdx="4" presStyleCnt="5">
        <dgm:presLayoutVars>
          <dgm:chPref val="3"/>
        </dgm:presLayoutVars>
      </dgm:prSet>
      <dgm:spPr/>
    </dgm:pt>
    <dgm:pt modelId="{D55FAF02-8851-411E-A11D-D159DA8143C7}" type="pres">
      <dgm:prSet presAssocID="{42D1D99F-5CFE-49E5-B968-1F8B465CF6A3}" presName="level3hierChild" presStyleCnt="0"/>
      <dgm:spPr/>
    </dgm:pt>
  </dgm:ptLst>
  <dgm:cxnLst>
    <dgm:cxn modelId="{F78CE306-4F8C-4814-B900-24A76FD50915}" type="presOf" srcId="{A8C4E225-1BA8-4B4C-B0AE-B211E2CC4BFB}" destId="{7B33454B-6D01-4204-86C0-22EB88521F94}" srcOrd="0" destOrd="0" presId="urn:microsoft.com/office/officeart/2005/8/layout/hierarchy2"/>
    <dgm:cxn modelId="{AB98940A-F5F2-429A-A581-D9AB2604D66B}" srcId="{C839C82A-6267-4425-997B-74407FC88A89}" destId="{A811D8BC-8059-4B5D-B7CB-3A90F6FAE302}" srcOrd="1" destOrd="0" parTransId="{B0043407-886D-4EAE-99A0-737A06C9C117}" sibTransId="{72B1B86F-16A7-4076-94C5-73F9542516F8}"/>
    <dgm:cxn modelId="{0C98FD0E-F892-4D2A-84CB-E87905374F6F}" srcId="{A8C4E225-1BA8-4B4C-B0AE-B211E2CC4BFB}" destId="{8B1031C7-81B2-4BBE-A5E1-88549BD4DB91}" srcOrd="1" destOrd="0" parTransId="{E57845CD-B793-4E56-BF23-DC21C886B859}" sibTransId="{398539F7-C0C8-4038-9076-3F7B3DD27862}"/>
    <dgm:cxn modelId="{277DF212-E2DE-4A17-8904-C47812CF9161}" type="presOf" srcId="{5C9703AC-FAA3-48E3-9486-0ACE684EAF3F}" destId="{25F9D425-C4A9-43F2-8EC1-6F7042D08C12}" srcOrd="0" destOrd="0" presId="urn:microsoft.com/office/officeart/2005/8/layout/hierarchy2"/>
    <dgm:cxn modelId="{E99F0C23-5CF7-4879-B0D4-620155D4BE14}" type="presOf" srcId="{42D1D99F-5CFE-49E5-B968-1F8B465CF6A3}" destId="{0228A32A-FAE9-4A33-A513-7C4B0B989A59}" srcOrd="0" destOrd="0" presId="urn:microsoft.com/office/officeart/2005/8/layout/hierarchy2"/>
    <dgm:cxn modelId="{D69F1A2C-9E89-4BC3-89B1-2B8E2B075908}" type="presOf" srcId="{05C3AE01-32CB-4A10-BFE6-B5304772C074}" destId="{FC611742-6BE4-40F4-9C62-DD84B5CADE00}" srcOrd="1" destOrd="0" presId="urn:microsoft.com/office/officeart/2005/8/layout/hierarchy2"/>
    <dgm:cxn modelId="{B1C60F35-78B7-4496-9460-801FAFA595DB}" type="presOf" srcId="{8B1031C7-81B2-4BBE-A5E1-88549BD4DB91}" destId="{E4A9DD5C-E341-4CC5-8B56-BC3D499590C3}" srcOrd="0" destOrd="0" presId="urn:microsoft.com/office/officeart/2005/8/layout/hierarchy2"/>
    <dgm:cxn modelId="{9CCE0936-CAA7-47D9-8901-496E545DA020}" type="presOf" srcId="{A811D8BC-8059-4B5D-B7CB-3A90F6FAE302}" destId="{C38E10AE-2641-4E70-9A0F-4C7DC79FBAF4}" srcOrd="0" destOrd="0" presId="urn:microsoft.com/office/officeart/2005/8/layout/hierarchy2"/>
    <dgm:cxn modelId="{AC157D3C-C289-47F3-9E8F-406597893C81}" srcId="{A8C4E225-1BA8-4B4C-B0AE-B211E2CC4BFB}" destId="{38E9D915-ABE6-4605-98F2-10D7E9113B74}" srcOrd="2" destOrd="0" parTransId="{258FBE0D-085F-4E52-BAB0-0DD38F9A0EA1}" sibTransId="{A37C07E1-DC31-4A0F-ABC0-67BD4F546C9E}"/>
    <dgm:cxn modelId="{1E5D295B-CF5B-40BE-A18B-88EDE903422A}" type="presOf" srcId="{5C9703AC-FAA3-48E3-9486-0ACE684EAF3F}" destId="{C5167DBC-32CD-44BE-9DB4-240677DE1DE0}" srcOrd="1" destOrd="0" presId="urn:microsoft.com/office/officeart/2005/8/layout/hierarchy2"/>
    <dgm:cxn modelId="{934AFF5E-5050-423B-B4C2-EC1ED6DAADE2}" type="presOf" srcId="{C839C82A-6267-4425-997B-74407FC88A89}" destId="{5F6383DB-6BD9-4AF5-AB97-D4C26AFBDF3B}" srcOrd="0" destOrd="0" presId="urn:microsoft.com/office/officeart/2005/8/layout/hierarchy2"/>
    <dgm:cxn modelId="{F12A8164-DC58-4598-B51D-1FEFF93E8AFF}" type="presOf" srcId="{258FBE0D-085F-4E52-BAB0-0DD38F9A0EA1}" destId="{3B2B63AA-E584-4920-8CF9-9966EFCB3EF7}" srcOrd="0" destOrd="0" presId="urn:microsoft.com/office/officeart/2005/8/layout/hierarchy2"/>
    <dgm:cxn modelId="{735D0749-B3FB-4B5C-B54B-0C89F77B7FCE}" type="presOf" srcId="{FFC4BBB6-6E76-40E9-9AE3-FA805C112BA4}" destId="{DFAC40EF-4E9C-4EDF-83D5-1A64BD738FE2}" srcOrd="1" destOrd="0" presId="urn:microsoft.com/office/officeart/2005/8/layout/hierarchy2"/>
    <dgm:cxn modelId="{78A6D76D-5701-44E3-B168-ADD227152248}" type="presOf" srcId="{F8352CD9-6DC9-4B80-9732-DCD8ACE399C9}" destId="{4A55C9FD-318B-449D-BBAE-74139FFFB45B}" srcOrd="0" destOrd="0" presId="urn:microsoft.com/office/officeart/2005/8/layout/hierarchy2"/>
    <dgm:cxn modelId="{18C5096F-5B26-455B-B9DE-7DF9D5848671}" type="presOf" srcId="{BBD75009-D7F5-435E-B6D2-855943EFE4AB}" destId="{67C0BD96-579C-4E75-B4A8-6EDF45FDEE2D}" srcOrd="1" destOrd="0" presId="urn:microsoft.com/office/officeart/2005/8/layout/hierarchy2"/>
    <dgm:cxn modelId="{D29FE44F-CEC3-4402-BBB5-FDE16BD50493}" type="presOf" srcId="{FFC4BBB6-6E76-40E9-9AE3-FA805C112BA4}" destId="{9061AB57-F801-4DA1-B350-7B62AC81F35E}" srcOrd="0" destOrd="0" presId="urn:microsoft.com/office/officeart/2005/8/layout/hierarchy2"/>
    <dgm:cxn modelId="{A52D3970-3E6F-4BCB-8944-FC7B884EE248}" type="presOf" srcId="{29A32677-D60F-4D4C-B311-7B7A376E66AB}" destId="{76DAB5B5-067F-444C-A8E6-2C2F8A274215}" srcOrd="0" destOrd="0" presId="urn:microsoft.com/office/officeart/2005/8/layout/hierarchy2"/>
    <dgm:cxn modelId="{E5FAD65A-0D8B-4C66-9E85-5E64946A5DD9}" type="presOf" srcId="{66467482-B20E-49BE-9720-2C2B4070DF08}" destId="{320C3CBF-156F-4722-80B6-571DE1B46CDA}" srcOrd="0" destOrd="0" presId="urn:microsoft.com/office/officeart/2005/8/layout/hierarchy2"/>
    <dgm:cxn modelId="{0AF89A8B-436C-4493-A8A2-4CA1F3044C2A}" type="presOf" srcId="{05C3AE01-32CB-4A10-BFE6-B5304772C074}" destId="{97C776F8-726C-419A-AF2D-92AA127A2D20}" srcOrd="0" destOrd="0" presId="urn:microsoft.com/office/officeart/2005/8/layout/hierarchy2"/>
    <dgm:cxn modelId="{BE1A638F-D942-41D9-B730-377210324231}" srcId="{A8C4E225-1BA8-4B4C-B0AE-B211E2CC4BFB}" destId="{C839C82A-6267-4425-997B-74407FC88A89}" srcOrd="0" destOrd="0" parTransId="{FFC4BBB6-6E76-40E9-9AE3-FA805C112BA4}" sibTransId="{C6D0E451-F8EA-4B36-9CBD-EA8FDB682B06}"/>
    <dgm:cxn modelId="{C0864491-64C0-4872-97FF-645F1E4FA5AD}" type="presOf" srcId="{B0043407-886D-4EAE-99A0-737A06C9C117}" destId="{919492FD-ED92-42A1-BF83-2C94D197F893}" srcOrd="0" destOrd="0" presId="urn:microsoft.com/office/officeart/2005/8/layout/hierarchy2"/>
    <dgm:cxn modelId="{12FE8891-68DE-4BC4-8032-52337520BFD7}" type="presOf" srcId="{66467482-B20E-49BE-9720-2C2B4070DF08}" destId="{D1E8F38E-ED4C-4E74-BEAA-F0AA26814A97}" srcOrd="1" destOrd="0" presId="urn:microsoft.com/office/officeart/2005/8/layout/hierarchy2"/>
    <dgm:cxn modelId="{E74B419F-4100-41E0-8CDD-33823F4BB3E3}" type="presOf" srcId="{38E9D915-ABE6-4605-98F2-10D7E9113B74}" destId="{82B1EAB1-BB78-4C69-BC72-171B25E1F186}" srcOrd="0" destOrd="0" presId="urn:microsoft.com/office/officeart/2005/8/layout/hierarchy2"/>
    <dgm:cxn modelId="{8EFA94A1-5D71-4428-80F7-502AC7D48444}" srcId="{8B1031C7-81B2-4BBE-A5E1-88549BD4DB91}" destId="{F8352CD9-6DC9-4B80-9732-DCD8ACE399C9}" srcOrd="1" destOrd="0" parTransId="{05C3AE01-32CB-4A10-BFE6-B5304772C074}" sibTransId="{AC41379B-8F83-4EE2-B02E-C544C3891B94}"/>
    <dgm:cxn modelId="{995486A2-A372-4AA9-BB89-C39126C6746F}" srcId="{C839C82A-6267-4425-997B-74407FC88A89}" destId="{29A32677-D60F-4D4C-B311-7B7A376E66AB}" srcOrd="0" destOrd="0" parTransId="{66467482-B20E-49BE-9720-2C2B4070DF08}" sibTransId="{AA731D4B-E04E-46AF-8706-BE6CD00F4924}"/>
    <dgm:cxn modelId="{DA381DA9-AE5E-447F-9C32-7E6FE9898815}" type="presOf" srcId="{E57845CD-B793-4E56-BF23-DC21C886B859}" destId="{4F1CFA82-EA51-467F-9F08-DBB1A720E01C}" srcOrd="0" destOrd="0" presId="urn:microsoft.com/office/officeart/2005/8/layout/hierarchy2"/>
    <dgm:cxn modelId="{CA98E9B1-5E8E-45C4-A667-BD0BBF9FA231}" srcId="{38E9D915-ABE6-4605-98F2-10D7E9113B74}" destId="{42D1D99F-5CFE-49E5-B968-1F8B465CF6A3}" srcOrd="0" destOrd="0" parTransId="{BBD75009-D7F5-435E-B6D2-855943EFE4AB}" sibTransId="{94C76D4D-0696-4BF2-B3CF-CA874CBD2C74}"/>
    <dgm:cxn modelId="{5F6BD7BF-868D-4008-83E5-7C029484D453}" type="presOf" srcId="{E57845CD-B793-4E56-BF23-DC21C886B859}" destId="{697498F0-9F8E-478C-A3C0-2C8E730B4ED7}" srcOrd="1" destOrd="0" presId="urn:microsoft.com/office/officeart/2005/8/layout/hierarchy2"/>
    <dgm:cxn modelId="{045A5DC8-56BE-4E5B-A56E-047593CB67EA}" type="presOf" srcId="{B0043407-886D-4EAE-99A0-737A06C9C117}" destId="{57BE29F3-4292-4166-B286-4D45844491BF}" srcOrd="1" destOrd="0" presId="urn:microsoft.com/office/officeart/2005/8/layout/hierarchy2"/>
    <dgm:cxn modelId="{600840C9-5E66-4F39-8196-97FE7A2ABAC7}" type="presOf" srcId="{258FBE0D-085F-4E52-BAB0-0DD38F9A0EA1}" destId="{DA2DC017-DF95-4D0E-862A-AE570386BF73}" srcOrd="1" destOrd="0" presId="urn:microsoft.com/office/officeart/2005/8/layout/hierarchy2"/>
    <dgm:cxn modelId="{05E02BD4-0739-463F-9A55-AA00D9B358B3}" type="presOf" srcId="{BBD75009-D7F5-435E-B6D2-855943EFE4AB}" destId="{8BA6BCEE-93C3-491B-8695-FD9473ECE68C}" srcOrd="0" destOrd="0" presId="urn:microsoft.com/office/officeart/2005/8/layout/hierarchy2"/>
    <dgm:cxn modelId="{0E6168E2-8351-464E-B03A-2F4B9711390F}" type="presOf" srcId="{42E78199-D99E-4810-9BE9-68F65567F0D0}" destId="{B78B17F3-3F0A-462B-B7C8-AA388DF8331D}" srcOrd="0" destOrd="0" presId="urn:microsoft.com/office/officeart/2005/8/layout/hierarchy2"/>
    <dgm:cxn modelId="{8CE04CE3-9889-4481-9EA0-E8A7E14120AE}" srcId="{8B1031C7-81B2-4BBE-A5E1-88549BD4DB91}" destId="{BE1B2A4E-F847-49FD-80C2-BB0492ECDD7A}" srcOrd="0" destOrd="0" parTransId="{5C9703AC-FAA3-48E3-9486-0ACE684EAF3F}" sibTransId="{0390F0D4-6E09-4279-993E-FAE238C29257}"/>
    <dgm:cxn modelId="{BD0386E9-EEBC-4DC9-8E5D-994E68F3F210}" type="presOf" srcId="{BE1B2A4E-F847-49FD-80C2-BB0492ECDD7A}" destId="{8FE0260B-7191-4C7A-8E9E-DAD684758E23}" srcOrd="0" destOrd="0" presId="urn:microsoft.com/office/officeart/2005/8/layout/hierarchy2"/>
    <dgm:cxn modelId="{3232EEF3-1370-4129-8142-DDF50B07B616}" srcId="{42E78199-D99E-4810-9BE9-68F65567F0D0}" destId="{A8C4E225-1BA8-4B4C-B0AE-B211E2CC4BFB}" srcOrd="0" destOrd="0" parTransId="{AF1EB3B2-DF62-4880-B052-3F832561EDC1}" sibTransId="{3905FA16-0CD2-4CBB-B5CB-9702ACE77A1D}"/>
    <dgm:cxn modelId="{608F0FA9-5806-427A-A385-334F34F24943}" type="presParOf" srcId="{B78B17F3-3F0A-462B-B7C8-AA388DF8331D}" destId="{5EA782FE-16DA-49C3-A185-760F72C0156C}" srcOrd="0" destOrd="0" presId="urn:microsoft.com/office/officeart/2005/8/layout/hierarchy2"/>
    <dgm:cxn modelId="{B9BDEFEE-46DE-4DE8-8064-147E83B7A95D}" type="presParOf" srcId="{5EA782FE-16DA-49C3-A185-760F72C0156C}" destId="{7B33454B-6D01-4204-86C0-22EB88521F94}" srcOrd="0" destOrd="0" presId="urn:microsoft.com/office/officeart/2005/8/layout/hierarchy2"/>
    <dgm:cxn modelId="{1E130D2B-442F-4AA2-97AF-F1804BA058E9}" type="presParOf" srcId="{5EA782FE-16DA-49C3-A185-760F72C0156C}" destId="{67B13D1F-FD68-41D9-8AB0-E8F6C88AF46A}" srcOrd="1" destOrd="0" presId="urn:microsoft.com/office/officeart/2005/8/layout/hierarchy2"/>
    <dgm:cxn modelId="{3F601D12-1DD0-4E4B-B72B-FC6841D475A1}" type="presParOf" srcId="{67B13D1F-FD68-41D9-8AB0-E8F6C88AF46A}" destId="{9061AB57-F801-4DA1-B350-7B62AC81F35E}" srcOrd="0" destOrd="0" presId="urn:microsoft.com/office/officeart/2005/8/layout/hierarchy2"/>
    <dgm:cxn modelId="{C3261613-543A-4A0C-98D3-04C2E3AE4742}" type="presParOf" srcId="{9061AB57-F801-4DA1-B350-7B62AC81F35E}" destId="{DFAC40EF-4E9C-4EDF-83D5-1A64BD738FE2}" srcOrd="0" destOrd="0" presId="urn:microsoft.com/office/officeart/2005/8/layout/hierarchy2"/>
    <dgm:cxn modelId="{E6639E1B-FC53-4208-B845-96AD22A888BB}" type="presParOf" srcId="{67B13D1F-FD68-41D9-8AB0-E8F6C88AF46A}" destId="{F424E992-FBCD-45D8-AB77-4470912BB5BA}" srcOrd="1" destOrd="0" presId="urn:microsoft.com/office/officeart/2005/8/layout/hierarchy2"/>
    <dgm:cxn modelId="{4E0EFE5D-346D-4513-A2DC-9493D46A8FCD}" type="presParOf" srcId="{F424E992-FBCD-45D8-AB77-4470912BB5BA}" destId="{5F6383DB-6BD9-4AF5-AB97-D4C26AFBDF3B}" srcOrd="0" destOrd="0" presId="urn:microsoft.com/office/officeart/2005/8/layout/hierarchy2"/>
    <dgm:cxn modelId="{D4378E16-942B-4E9F-9B20-29E9AF603CEC}" type="presParOf" srcId="{F424E992-FBCD-45D8-AB77-4470912BB5BA}" destId="{3EBE0E25-A190-4242-9A85-278B34598C66}" srcOrd="1" destOrd="0" presId="urn:microsoft.com/office/officeart/2005/8/layout/hierarchy2"/>
    <dgm:cxn modelId="{E31B8653-4385-4C42-BF75-3079BBBE36D5}" type="presParOf" srcId="{3EBE0E25-A190-4242-9A85-278B34598C66}" destId="{320C3CBF-156F-4722-80B6-571DE1B46CDA}" srcOrd="0" destOrd="0" presId="urn:microsoft.com/office/officeart/2005/8/layout/hierarchy2"/>
    <dgm:cxn modelId="{D052B4B1-C56E-4BDF-9E43-9CCCF5458D65}" type="presParOf" srcId="{320C3CBF-156F-4722-80B6-571DE1B46CDA}" destId="{D1E8F38E-ED4C-4E74-BEAA-F0AA26814A97}" srcOrd="0" destOrd="0" presId="urn:microsoft.com/office/officeart/2005/8/layout/hierarchy2"/>
    <dgm:cxn modelId="{9886E24F-5E42-41CE-87A7-E4A85DA7E300}" type="presParOf" srcId="{3EBE0E25-A190-4242-9A85-278B34598C66}" destId="{D540B99E-7CBD-4D2B-95F2-20BFEA4C1B03}" srcOrd="1" destOrd="0" presId="urn:microsoft.com/office/officeart/2005/8/layout/hierarchy2"/>
    <dgm:cxn modelId="{E8362215-21C3-43BA-9F5F-C7B43F958ED0}" type="presParOf" srcId="{D540B99E-7CBD-4D2B-95F2-20BFEA4C1B03}" destId="{76DAB5B5-067F-444C-A8E6-2C2F8A274215}" srcOrd="0" destOrd="0" presId="urn:microsoft.com/office/officeart/2005/8/layout/hierarchy2"/>
    <dgm:cxn modelId="{34963E0E-0FEB-4B8B-9542-BA4BA24B6D48}" type="presParOf" srcId="{D540B99E-7CBD-4D2B-95F2-20BFEA4C1B03}" destId="{18D2F724-B802-4A14-A1C7-B4EE6F698DCE}" srcOrd="1" destOrd="0" presId="urn:microsoft.com/office/officeart/2005/8/layout/hierarchy2"/>
    <dgm:cxn modelId="{F46AD328-DE1F-439C-9E71-BBD35915557F}" type="presParOf" srcId="{3EBE0E25-A190-4242-9A85-278B34598C66}" destId="{919492FD-ED92-42A1-BF83-2C94D197F893}" srcOrd="2" destOrd="0" presId="urn:microsoft.com/office/officeart/2005/8/layout/hierarchy2"/>
    <dgm:cxn modelId="{BB5CB89F-F6EE-47EF-AB4F-EBD16B805491}" type="presParOf" srcId="{919492FD-ED92-42A1-BF83-2C94D197F893}" destId="{57BE29F3-4292-4166-B286-4D45844491BF}" srcOrd="0" destOrd="0" presId="urn:microsoft.com/office/officeart/2005/8/layout/hierarchy2"/>
    <dgm:cxn modelId="{01CE7C66-70CE-48AD-8E34-E3F246B3C254}" type="presParOf" srcId="{3EBE0E25-A190-4242-9A85-278B34598C66}" destId="{B77C4DBE-FF4A-42D9-A493-A876889003D1}" srcOrd="3" destOrd="0" presId="urn:microsoft.com/office/officeart/2005/8/layout/hierarchy2"/>
    <dgm:cxn modelId="{350BD135-64D7-4B7B-A44A-A159E3666557}" type="presParOf" srcId="{B77C4DBE-FF4A-42D9-A493-A876889003D1}" destId="{C38E10AE-2641-4E70-9A0F-4C7DC79FBAF4}" srcOrd="0" destOrd="0" presId="urn:microsoft.com/office/officeart/2005/8/layout/hierarchy2"/>
    <dgm:cxn modelId="{E4A1144F-3062-4760-BB23-E5BD92F70A23}" type="presParOf" srcId="{B77C4DBE-FF4A-42D9-A493-A876889003D1}" destId="{BD715AA5-195B-4488-B95C-7DED7ABD7253}" srcOrd="1" destOrd="0" presId="urn:microsoft.com/office/officeart/2005/8/layout/hierarchy2"/>
    <dgm:cxn modelId="{996C7910-1507-4C8C-BC93-AEF6CD5DC230}" type="presParOf" srcId="{67B13D1F-FD68-41D9-8AB0-E8F6C88AF46A}" destId="{4F1CFA82-EA51-467F-9F08-DBB1A720E01C}" srcOrd="2" destOrd="0" presId="urn:microsoft.com/office/officeart/2005/8/layout/hierarchy2"/>
    <dgm:cxn modelId="{EFA1AAB1-510F-457D-BB9D-96FFFC5B475E}" type="presParOf" srcId="{4F1CFA82-EA51-467F-9F08-DBB1A720E01C}" destId="{697498F0-9F8E-478C-A3C0-2C8E730B4ED7}" srcOrd="0" destOrd="0" presId="urn:microsoft.com/office/officeart/2005/8/layout/hierarchy2"/>
    <dgm:cxn modelId="{62863192-28A7-4B80-B5CC-E1A15A852615}" type="presParOf" srcId="{67B13D1F-FD68-41D9-8AB0-E8F6C88AF46A}" destId="{78EC2E21-8E50-443A-AC45-FE9E98FD12B0}" srcOrd="3" destOrd="0" presId="urn:microsoft.com/office/officeart/2005/8/layout/hierarchy2"/>
    <dgm:cxn modelId="{147ED966-2604-4BF3-AB36-2E82517C3370}" type="presParOf" srcId="{78EC2E21-8E50-443A-AC45-FE9E98FD12B0}" destId="{E4A9DD5C-E341-4CC5-8B56-BC3D499590C3}" srcOrd="0" destOrd="0" presId="urn:microsoft.com/office/officeart/2005/8/layout/hierarchy2"/>
    <dgm:cxn modelId="{092C2795-D194-4D27-862C-8D83AD48CA95}" type="presParOf" srcId="{78EC2E21-8E50-443A-AC45-FE9E98FD12B0}" destId="{899C4FD8-3E1B-48A8-A902-C002F59E44A0}" srcOrd="1" destOrd="0" presId="urn:microsoft.com/office/officeart/2005/8/layout/hierarchy2"/>
    <dgm:cxn modelId="{4F057F69-2A94-4BC1-B98B-4011DD06FA26}" type="presParOf" srcId="{899C4FD8-3E1B-48A8-A902-C002F59E44A0}" destId="{25F9D425-C4A9-43F2-8EC1-6F7042D08C12}" srcOrd="0" destOrd="0" presId="urn:microsoft.com/office/officeart/2005/8/layout/hierarchy2"/>
    <dgm:cxn modelId="{B92DBB91-8C8B-413E-B113-A88230246C4D}" type="presParOf" srcId="{25F9D425-C4A9-43F2-8EC1-6F7042D08C12}" destId="{C5167DBC-32CD-44BE-9DB4-240677DE1DE0}" srcOrd="0" destOrd="0" presId="urn:microsoft.com/office/officeart/2005/8/layout/hierarchy2"/>
    <dgm:cxn modelId="{49664B8D-F458-4089-AEBB-0896E5724B46}" type="presParOf" srcId="{899C4FD8-3E1B-48A8-A902-C002F59E44A0}" destId="{104EB641-E724-45D8-A0B0-F607C6381A10}" srcOrd="1" destOrd="0" presId="urn:microsoft.com/office/officeart/2005/8/layout/hierarchy2"/>
    <dgm:cxn modelId="{2AC617AA-16AA-4E62-A11F-AC33AF40AC0F}" type="presParOf" srcId="{104EB641-E724-45D8-A0B0-F607C6381A10}" destId="{8FE0260B-7191-4C7A-8E9E-DAD684758E23}" srcOrd="0" destOrd="0" presId="urn:microsoft.com/office/officeart/2005/8/layout/hierarchy2"/>
    <dgm:cxn modelId="{3431CC66-E087-4A1A-8F0E-E79232F30585}" type="presParOf" srcId="{104EB641-E724-45D8-A0B0-F607C6381A10}" destId="{978664DF-9433-4E54-AF2E-6A8217BF2AC3}" srcOrd="1" destOrd="0" presId="urn:microsoft.com/office/officeart/2005/8/layout/hierarchy2"/>
    <dgm:cxn modelId="{A930535C-3BAB-406A-8423-E00DFFAE74EE}" type="presParOf" srcId="{899C4FD8-3E1B-48A8-A902-C002F59E44A0}" destId="{97C776F8-726C-419A-AF2D-92AA127A2D20}" srcOrd="2" destOrd="0" presId="urn:microsoft.com/office/officeart/2005/8/layout/hierarchy2"/>
    <dgm:cxn modelId="{6075F2A9-BC4E-4046-B22B-092D22454555}" type="presParOf" srcId="{97C776F8-726C-419A-AF2D-92AA127A2D20}" destId="{FC611742-6BE4-40F4-9C62-DD84B5CADE00}" srcOrd="0" destOrd="0" presId="urn:microsoft.com/office/officeart/2005/8/layout/hierarchy2"/>
    <dgm:cxn modelId="{F20B0616-0CFD-427D-B3DE-0576B977879E}" type="presParOf" srcId="{899C4FD8-3E1B-48A8-A902-C002F59E44A0}" destId="{C739A125-90BF-46E0-83FF-482DADC3E536}" srcOrd="3" destOrd="0" presId="urn:microsoft.com/office/officeart/2005/8/layout/hierarchy2"/>
    <dgm:cxn modelId="{4713B5B1-0424-47B1-B5C8-C04C3F63F254}" type="presParOf" srcId="{C739A125-90BF-46E0-83FF-482DADC3E536}" destId="{4A55C9FD-318B-449D-BBAE-74139FFFB45B}" srcOrd="0" destOrd="0" presId="urn:microsoft.com/office/officeart/2005/8/layout/hierarchy2"/>
    <dgm:cxn modelId="{08EDEDF4-C93B-468C-A5E3-A62F8D446107}" type="presParOf" srcId="{C739A125-90BF-46E0-83FF-482DADC3E536}" destId="{B73755E4-1531-4E6E-896A-E5CDBC9B80A4}" srcOrd="1" destOrd="0" presId="urn:microsoft.com/office/officeart/2005/8/layout/hierarchy2"/>
    <dgm:cxn modelId="{468474B2-1EFB-4CEB-A576-73AFFBFF25B1}" type="presParOf" srcId="{67B13D1F-FD68-41D9-8AB0-E8F6C88AF46A}" destId="{3B2B63AA-E584-4920-8CF9-9966EFCB3EF7}" srcOrd="4" destOrd="0" presId="urn:microsoft.com/office/officeart/2005/8/layout/hierarchy2"/>
    <dgm:cxn modelId="{CC904FFF-63BC-46FA-B81C-AD1F5FAF1575}" type="presParOf" srcId="{3B2B63AA-E584-4920-8CF9-9966EFCB3EF7}" destId="{DA2DC017-DF95-4D0E-862A-AE570386BF73}" srcOrd="0" destOrd="0" presId="urn:microsoft.com/office/officeart/2005/8/layout/hierarchy2"/>
    <dgm:cxn modelId="{1E37B580-7551-4FDF-8DB8-EFAC10DF13B4}" type="presParOf" srcId="{67B13D1F-FD68-41D9-8AB0-E8F6C88AF46A}" destId="{1E257B4B-A890-4FDF-B3E9-D52992FC51AD}" srcOrd="5" destOrd="0" presId="urn:microsoft.com/office/officeart/2005/8/layout/hierarchy2"/>
    <dgm:cxn modelId="{2E3A55C2-8108-46B9-9033-B2453FDA8142}" type="presParOf" srcId="{1E257B4B-A890-4FDF-B3E9-D52992FC51AD}" destId="{82B1EAB1-BB78-4C69-BC72-171B25E1F186}" srcOrd="0" destOrd="0" presId="urn:microsoft.com/office/officeart/2005/8/layout/hierarchy2"/>
    <dgm:cxn modelId="{3FF4B75D-96E9-4CC6-8107-53CC37F2D9BA}" type="presParOf" srcId="{1E257B4B-A890-4FDF-B3E9-D52992FC51AD}" destId="{811DBA0F-6F27-410D-8B9F-F772B5CD15D6}" srcOrd="1" destOrd="0" presId="urn:microsoft.com/office/officeart/2005/8/layout/hierarchy2"/>
    <dgm:cxn modelId="{BF2009E3-80FF-4199-BC67-5393B15FC9B4}" type="presParOf" srcId="{811DBA0F-6F27-410D-8B9F-F772B5CD15D6}" destId="{8BA6BCEE-93C3-491B-8695-FD9473ECE68C}" srcOrd="0" destOrd="0" presId="urn:microsoft.com/office/officeart/2005/8/layout/hierarchy2"/>
    <dgm:cxn modelId="{487FCAA8-05F5-4B70-AFCE-C60D261012E3}" type="presParOf" srcId="{8BA6BCEE-93C3-491B-8695-FD9473ECE68C}" destId="{67C0BD96-579C-4E75-B4A8-6EDF45FDEE2D}" srcOrd="0" destOrd="0" presId="urn:microsoft.com/office/officeart/2005/8/layout/hierarchy2"/>
    <dgm:cxn modelId="{E1650500-3154-43EE-B368-44FAC6FC7F0D}" type="presParOf" srcId="{811DBA0F-6F27-410D-8B9F-F772B5CD15D6}" destId="{70F86CE7-53C0-46B9-8F8D-B215918D8B08}" srcOrd="1" destOrd="0" presId="urn:microsoft.com/office/officeart/2005/8/layout/hierarchy2"/>
    <dgm:cxn modelId="{EB718217-50AF-493C-8B26-E20403D1E1FD}" type="presParOf" srcId="{70F86CE7-53C0-46B9-8F8D-B215918D8B08}" destId="{0228A32A-FAE9-4A33-A513-7C4B0B989A59}" srcOrd="0" destOrd="0" presId="urn:microsoft.com/office/officeart/2005/8/layout/hierarchy2"/>
    <dgm:cxn modelId="{2B5027A6-B3BB-4316-9310-2DE69965A584}" type="presParOf" srcId="{70F86CE7-53C0-46B9-8F8D-B215918D8B08}" destId="{D55FAF02-8851-411E-A11D-D159DA8143C7}"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7A70FD-1044-482D-9547-DB188FF390D7}">
      <dsp:nvSpPr>
        <dsp:cNvPr id="0" name=""/>
        <dsp:cNvSpPr/>
      </dsp:nvSpPr>
      <dsp:spPr>
        <a:xfrm>
          <a:off x="444956" y="352687"/>
          <a:ext cx="725361" cy="7253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EB346C-D412-476B-9558-101D1E2D0B1F}">
      <dsp:nvSpPr>
        <dsp:cNvPr id="0" name=""/>
        <dsp:cNvSpPr/>
      </dsp:nvSpPr>
      <dsp:spPr>
        <a:xfrm>
          <a:off x="1679" y="1340454"/>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a:cs typeface="Arial"/>
            </a:rPr>
            <a:t> Pre and Post Surveys</a:t>
          </a:r>
        </a:p>
      </dsp:txBody>
      <dsp:txXfrm>
        <a:off x="1679" y="1340454"/>
        <a:ext cx="1611914" cy="644765"/>
      </dsp:txXfrm>
    </dsp:sp>
    <dsp:sp modelId="{6813A519-68B4-4D6C-99BA-64D3C97E3FFF}">
      <dsp:nvSpPr>
        <dsp:cNvPr id="0" name=""/>
        <dsp:cNvSpPr/>
      </dsp:nvSpPr>
      <dsp:spPr>
        <a:xfrm>
          <a:off x="2338955" y="352687"/>
          <a:ext cx="725361" cy="7253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A07C88-9418-4FB1-A10A-412E73639EC6}">
      <dsp:nvSpPr>
        <dsp:cNvPr id="0" name=""/>
        <dsp:cNvSpPr/>
      </dsp:nvSpPr>
      <dsp:spPr>
        <a:xfrm>
          <a:off x="1895678" y="1340454"/>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a:cs typeface="Arial"/>
            </a:rPr>
            <a:t> Pre and Post Perceived Stress Survey</a:t>
          </a:r>
        </a:p>
      </dsp:txBody>
      <dsp:txXfrm>
        <a:off x="1895678" y="1340454"/>
        <a:ext cx="1611914" cy="644765"/>
      </dsp:txXfrm>
    </dsp:sp>
    <dsp:sp modelId="{3DD5F364-D026-424C-8CE0-6E5A3A3531E8}">
      <dsp:nvSpPr>
        <dsp:cNvPr id="0" name=""/>
        <dsp:cNvSpPr/>
      </dsp:nvSpPr>
      <dsp:spPr>
        <a:xfrm>
          <a:off x="4232954" y="352687"/>
          <a:ext cx="725361" cy="7253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4EDD09-AD33-4B86-BE6D-8AA7506A2BEE}">
      <dsp:nvSpPr>
        <dsp:cNvPr id="0" name=""/>
        <dsp:cNvSpPr/>
      </dsp:nvSpPr>
      <dsp:spPr>
        <a:xfrm>
          <a:off x="3789677" y="1340454"/>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ptos Display"/>
              <a:cs typeface="Arial"/>
            </a:rPr>
            <a:t> Pre and post Tests</a:t>
          </a:r>
        </a:p>
      </dsp:txBody>
      <dsp:txXfrm>
        <a:off x="3789677" y="1340454"/>
        <a:ext cx="1611914" cy="644765"/>
      </dsp:txXfrm>
    </dsp:sp>
    <dsp:sp modelId="{1951682D-CB99-4BDC-9FC0-BAF17E4F03C6}">
      <dsp:nvSpPr>
        <dsp:cNvPr id="0" name=""/>
        <dsp:cNvSpPr/>
      </dsp:nvSpPr>
      <dsp:spPr>
        <a:xfrm>
          <a:off x="1391955" y="2388198"/>
          <a:ext cx="725361" cy="7253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45D04-E0AE-472A-B915-8D23BBE9278E}">
      <dsp:nvSpPr>
        <dsp:cNvPr id="0" name=""/>
        <dsp:cNvSpPr/>
      </dsp:nvSpPr>
      <dsp:spPr>
        <a:xfrm>
          <a:off x="948679" y="3375964"/>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ptos Display"/>
              <a:cs typeface="Arial"/>
            </a:rPr>
            <a:t> In Situ Observations</a:t>
          </a:r>
        </a:p>
      </dsp:txBody>
      <dsp:txXfrm>
        <a:off x="948679" y="3375964"/>
        <a:ext cx="1611914" cy="644765"/>
      </dsp:txXfrm>
    </dsp:sp>
    <dsp:sp modelId="{C55C0552-C3C3-49EF-B81D-9D0B9E5972F9}">
      <dsp:nvSpPr>
        <dsp:cNvPr id="0" name=""/>
        <dsp:cNvSpPr/>
      </dsp:nvSpPr>
      <dsp:spPr>
        <a:xfrm>
          <a:off x="3285954" y="2388198"/>
          <a:ext cx="725361" cy="7253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C6A3E0-8058-4430-AFF5-D0FA154BE3CC}">
      <dsp:nvSpPr>
        <dsp:cNvPr id="0" name=""/>
        <dsp:cNvSpPr/>
      </dsp:nvSpPr>
      <dsp:spPr>
        <a:xfrm>
          <a:off x="2842678" y="3375964"/>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a:cs typeface="Arial"/>
            </a:rPr>
            <a:t> Think Aloud</a:t>
          </a:r>
        </a:p>
      </dsp:txBody>
      <dsp:txXfrm>
        <a:off x="2842678" y="3375964"/>
        <a:ext cx="1611914" cy="6447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88CA0-C411-4CFA-8F05-98B81D6799C6}">
      <dsp:nvSpPr>
        <dsp:cNvPr id="0" name=""/>
        <dsp:cNvSpPr/>
      </dsp:nvSpPr>
      <dsp:spPr>
        <a:xfrm>
          <a:off x="0" y="2598336"/>
          <a:ext cx="10430266" cy="0"/>
        </a:xfrm>
        <a:prstGeom prst="line">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07EF311C-AB3D-4FE5-860E-E04D7A3ACD67}">
      <dsp:nvSpPr>
        <dsp:cNvPr id="0" name=""/>
        <dsp:cNvSpPr/>
      </dsp:nvSpPr>
      <dsp:spPr>
        <a:xfrm rot="8100000">
          <a:off x="81230" y="598814"/>
          <a:ext cx="382158" cy="382158"/>
        </a:xfrm>
        <a:prstGeom prst="teardrop">
          <a:avLst>
            <a:gd name="adj" fmla="val 11500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DEB1CF-9E08-4B25-BBB1-76E515F96B89}">
      <dsp:nvSpPr>
        <dsp:cNvPr id="0" name=""/>
        <dsp:cNvSpPr/>
      </dsp:nvSpPr>
      <dsp:spPr>
        <a:xfrm>
          <a:off x="123684" y="641269"/>
          <a:ext cx="297249" cy="297249"/>
        </a:xfrm>
        <a:prstGeom prst="ellipse">
          <a:avLst/>
        </a:prstGeom>
        <a:solidFill>
          <a:schemeClr val="lt2">
            <a:alpha val="90000"/>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9CB2A99B-92C2-40FA-836B-9383ADC3ABE3}">
      <dsp:nvSpPr>
        <dsp:cNvPr id="0" name=""/>
        <dsp:cNvSpPr/>
      </dsp:nvSpPr>
      <dsp:spPr>
        <a:xfrm>
          <a:off x="542536" y="1060121"/>
          <a:ext cx="3471177" cy="1538214"/>
        </a:xfrm>
        <a:prstGeom prst="rect">
          <a:avLst/>
        </a:prstGeom>
        <a:noFill/>
        <a:ln>
          <a:noFill/>
        </a:ln>
        <a:effectLst/>
      </dsp:spPr>
      <dsp:style>
        <a:lnRef idx="0">
          <a:scrgbClr r="0" g="0" b="0"/>
        </a:lnRef>
        <a:fillRef idx="0">
          <a:scrgbClr r="0" g="0" b="0"/>
        </a:fillRef>
        <a:effectRef idx="0">
          <a:scrgbClr r="0" g="0" b="0"/>
        </a:effectRef>
        <a:fontRef idx="minor"/>
      </dsp:style>
    </dsp:sp>
    <dsp:sp modelId="{3B1411FB-9EAF-42A8-8842-65006F23A4D0}">
      <dsp:nvSpPr>
        <dsp:cNvPr id="0" name=""/>
        <dsp:cNvSpPr/>
      </dsp:nvSpPr>
      <dsp:spPr>
        <a:xfrm>
          <a:off x="542536" y="519667"/>
          <a:ext cx="3471177" cy="540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latin typeface="Aptos Display" panose="020F0302020204030204"/>
            </a:rPr>
            <a:t>Population</a:t>
          </a:r>
          <a:endParaRPr lang="en-US" sz="2000" kern="1200" dirty="0"/>
        </a:p>
      </dsp:txBody>
      <dsp:txXfrm>
        <a:off x="542536" y="519667"/>
        <a:ext cx="3471177" cy="540453"/>
      </dsp:txXfrm>
    </dsp:sp>
    <dsp:sp modelId="{35E406E6-54EB-4CD6-A25B-CC08404D04BA}">
      <dsp:nvSpPr>
        <dsp:cNvPr id="0" name=""/>
        <dsp:cNvSpPr/>
      </dsp:nvSpPr>
      <dsp:spPr>
        <a:xfrm>
          <a:off x="272309" y="1060121"/>
          <a:ext cx="0" cy="1538214"/>
        </a:xfrm>
        <a:prstGeom prst="line">
          <a:avLst/>
        </a:prstGeom>
        <a:noFill/>
        <a:ln w="12700"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2CBD2AB-CF4C-4863-89DD-321EC961F20A}">
      <dsp:nvSpPr>
        <dsp:cNvPr id="0" name=""/>
        <dsp:cNvSpPr/>
      </dsp:nvSpPr>
      <dsp:spPr>
        <a:xfrm>
          <a:off x="222414" y="2549695"/>
          <a:ext cx="97281" cy="97281"/>
        </a:xfrm>
        <a:prstGeom prst="ellipse">
          <a:avLst/>
        </a:prstGeom>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329EAD-AA47-46FD-9D0D-85E9C18D6160}">
      <dsp:nvSpPr>
        <dsp:cNvPr id="0" name=""/>
        <dsp:cNvSpPr/>
      </dsp:nvSpPr>
      <dsp:spPr>
        <a:xfrm rot="18900000">
          <a:off x="2162549" y="4215698"/>
          <a:ext cx="382158" cy="382158"/>
        </a:xfrm>
        <a:prstGeom prst="teardrop">
          <a:avLst>
            <a:gd name="adj" fmla="val 11500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7747CF-11F4-467B-9150-3DB28500A9A5}">
      <dsp:nvSpPr>
        <dsp:cNvPr id="0" name=""/>
        <dsp:cNvSpPr/>
      </dsp:nvSpPr>
      <dsp:spPr>
        <a:xfrm>
          <a:off x="2205004" y="4258153"/>
          <a:ext cx="297249" cy="297249"/>
        </a:xfrm>
        <a:prstGeom prst="ellipse">
          <a:avLst/>
        </a:prstGeom>
        <a:solidFill>
          <a:schemeClr val="lt2">
            <a:alpha val="90000"/>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C28BE811-BD36-46E4-9220-9FFCAF8276E1}">
      <dsp:nvSpPr>
        <dsp:cNvPr id="0" name=""/>
        <dsp:cNvSpPr/>
      </dsp:nvSpPr>
      <dsp:spPr>
        <a:xfrm>
          <a:off x="2623856" y="2598336"/>
          <a:ext cx="3471177" cy="1538214"/>
        </a:xfrm>
        <a:prstGeom prst="rect">
          <a:avLst/>
        </a:prstGeom>
        <a:noFill/>
        <a:ln>
          <a:noFill/>
        </a:ln>
        <a:effectLst/>
      </dsp:spPr>
      <dsp:style>
        <a:lnRef idx="0">
          <a:scrgbClr r="0" g="0" b="0"/>
        </a:lnRef>
        <a:fillRef idx="0">
          <a:scrgbClr r="0" g="0" b="0"/>
        </a:fillRef>
        <a:effectRef idx="0">
          <a:scrgbClr r="0" g="0" b="0"/>
        </a:effectRef>
        <a:fontRef idx="minor"/>
      </dsp:style>
    </dsp:sp>
    <dsp:sp modelId="{6AEC570B-D418-4280-A066-26B7837AF00B}">
      <dsp:nvSpPr>
        <dsp:cNvPr id="0" name=""/>
        <dsp:cNvSpPr/>
      </dsp:nvSpPr>
      <dsp:spPr>
        <a:xfrm>
          <a:off x="2623856" y="4136550"/>
          <a:ext cx="3471177" cy="540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latin typeface="Aptos Display" panose="020F0302020204030204"/>
            </a:rPr>
            <a:t>Usability of the application</a:t>
          </a:r>
        </a:p>
      </dsp:txBody>
      <dsp:txXfrm>
        <a:off x="2623856" y="4136550"/>
        <a:ext cx="3471177" cy="540453"/>
      </dsp:txXfrm>
    </dsp:sp>
    <dsp:sp modelId="{4C13A686-15EF-4171-BD26-336639EC4E51}">
      <dsp:nvSpPr>
        <dsp:cNvPr id="0" name=""/>
        <dsp:cNvSpPr/>
      </dsp:nvSpPr>
      <dsp:spPr>
        <a:xfrm>
          <a:off x="2353629" y="2598336"/>
          <a:ext cx="0" cy="1538214"/>
        </a:xfrm>
        <a:prstGeom prst="line">
          <a:avLst/>
        </a:prstGeom>
        <a:noFill/>
        <a:ln w="12700"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A667CE0-C3B5-490C-BA2D-8CDEC52D8F55}">
      <dsp:nvSpPr>
        <dsp:cNvPr id="0" name=""/>
        <dsp:cNvSpPr/>
      </dsp:nvSpPr>
      <dsp:spPr>
        <a:xfrm>
          <a:off x="2303733" y="2549695"/>
          <a:ext cx="97281" cy="97281"/>
        </a:xfrm>
        <a:prstGeom prst="ellipse">
          <a:avLst/>
        </a:prstGeom>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0F3070-DAE6-4F0E-B5FF-4B631259EE15}">
      <dsp:nvSpPr>
        <dsp:cNvPr id="0" name=""/>
        <dsp:cNvSpPr/>
      </dsp:nvSpPr>
      <dsp:spPr>
        <a:xfrm rot="8100000">
          <a:off x="4243869" y="598814"/>
          <a:ext cx="382158" cy="382158"/>
        </a:xfrm>
        <a:prstGeom prst="teardrop">
          <a:avLst>
            <a:gd name="adj" fmla="val 11500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4E4AC-87D0-49A1-A620-B1F9380F2079}">
      <dsp:nvSpPr>
        <dsp:cNvPr id="0" name=""/>
        <dsp:cNvSpPr/>
      </dsp:nvSpPr>
      <dsp:spPr>
        <a:xfrm>
          <a:off x="4286323" y="641269"/>
          <a:ext cx="297249" cy="297249"/>
        </a:xfrm>
        <a:prstGeom prst="ellipse">
          <a:avLst/>
        </a:prstGeom>
        <a:solidFill>
          <a:schemeClr val="lt2">
            <a:alpha val="90000"/>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09A3BCFF-660A-4795-93F4-EBF16C88C096}">
      <dsp:nvSpPr>
        <dsp:cNvPr id="0" name=""/>
        <dsp:cNvSpPr/>
      </dsp:nvSpPr>
      <dsp:spPr>
        <a:xfrm>
          <a:off x="4705175" y="1060121"/>
          <a:ext cx="3471177" cy="1538214"/>
        </a:xfrm>
        <a:prstGeom prst="rect">
          <a:avLst/>
        </a:prstGeom>
        <a:noFill/>
        <a:ln>
          <a:noFill/>
        </a:ln>
        <a:effectLst/>
      </dsp:spPr>
      <dsp:style>
        <a:lnRef idx="0">
          <a:scrgbClr r="0" g="0" b="0"/>
        </a:lnRef>
        <a:fillRef idx="0">
          <a:scrgbClr r="0" g="0" b="0"/>
        </a:fillRef>
        <a:effectRef idx="0">
          <a:scrgbClr r="0" g="0" b="0"/>
        </a:effectRef>
        <a:fontRef idx="minor"/>
      </dsp:style>
    </dsp:sp>
    <dsp:sp modelId="{540CF937-20CB-4E37-AF24-E4A3C59E83D6}">
      <dsp:nvSpPr>
        <dsp:cNvPr id="0" name=""/>
        <dsp:cNvSpPr/>
      </dsp:nvSpPr>
      <dsp:spPr>
        <a:xfrm>
          <a:off x="4705175" y="519667"/>
          <a:ext cx="3471177" cy="540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latin typeface="Aptos Display" panose="020F0302020204030204"/>
            </a:rPr>
            <a:t>Testing Instruments</a:t>
          </a:r>
          <a:endParaRPr lang="en-US" sz="2000" kern="1200" dirty="0"/>
        </a:p>
      </dsp:txBody>
      <dsp:txXfrm>
        <a:off x="4705175" y="519667"/>
        <a:ext cx="3471177" cy="540453"/>
      </dsp:txXfrm>
    </dsp:sp>
    <dsp:sp modelId="{EACC12ED-CF9B-4C45-AB05-CBA3F65078B4}">
      <dsp:nvSpPr>
        <dsp:cNvPr id="0" name=""/>
        <dsp:cNvSpPr/>
      </dsp:nvSpPr>
      <dsp:spPr>
        <a:xfrm>
          <a:off x="4434948" y="1060121"/>
          <a:ext cx="0" cy="1538214"/>
        </a:xfrm>
        <a:prstGeom prst="line">
          <a:avLst/>
        </a:prstGeom>
        <a:noFill/>
        <a:ln w="12700"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1E80AE8-35BF-48CA-9B34-AB4112A8A345}">
      <dsp:nvSpPr>
        <dsp:cNvPr id="0" name=""/>
        <dsp:cNvSpPr/>
      </dsp:nvSpPr>
      <dsp:spPr>
        <a:xfrm>
          <a:off x="4385053" y="2549695"/>
          <a:ext cx="97281" cy="97281"/>
        </a:xfrm>
        <a:prstGeom prst="ellipse">
          <a:avLst/>
        </a:prstGeom>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13C7ED-B7E5-4306-A6D1-16391841B23F}">
      <dsp:nvSpPr>
        <dsp:cNvPr id="0" name=""/>
        <dsp:cNvSpPr/>
      </dsp:nvSpPr>
      <dsp:spPr>
        <a:xfrm rot="18900000">
          <a:off x="6325188" y="4215698"/>
          <a:ext cx="382158" cy="382158"/>
        </a:xfrm>
        <a:prstGeom prst="teardrop">
          <a:avLst>
            <a:gd name="adj" fmla="val 11500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93D0A-0403-4E67-AF48-7CED913E6C63}">
      <dsp:nvSpPr>
        <dsp:cNvPr id="0" name=""/>
        <dsp:cNvSpPr/>
      </dsp:nvSpPr>
      <dsp:spPr>
        <a:xfrm>
          <a:off x="6367643" y="4258153"/>
          <a:ext cx="297249" cy="297249"/>
        </a:xfrm>
        <a:prstGeom prst="ellipse">
          <a:avLst/>
        </a:prstGeom>
        <a:solidFill>
          <a:schemeClr val="lt2">
            <a:alpha val="90000"/>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E6B0C2C0-C3D1-4545-95E6-1F2D0737F1B4}">
      <dsp:nvSpPr>
        <dsp:cNvPr id="0" name=""/>
        <dsp:cNvSpPr/>
      </dsp:nvSpPr>
      <dsp:spPr>
        <a:xfrm>
          <a:off x="6786495" y="2598336"/>
          <a:ext cx="3471177" cy="1538214"/>
        </a:xfrm>
        <a:prstGeom prst="rect">
          <a:avLst/>
        </a:prstGeom>
        <a:noFill/>
        <a:ln>
          <a:noFill/>
        </a:ln>
        <a:effectLst/>
      </dsp:spPr>
      <dsp:style>
        <a:lnRef idx="0">
          <a:scrgbClr r="0" g="0" b="0"/>
        </a:lnRef>
        <a:fillRef idx="0">
          <a:scrgbClr r="0" g="0" b="0"/>
        </a:fillRef>
        <a:effectRef idx="0">
          <a:scrgbClr r="0" g="0" b="0"/>
        </a:effectRef>
        <a:fontRef idx="minor"/>
      </dsp:style>
    </dsp:sp>
    <dsp:sp modelId="{4F68A997-05C8-433E-BD42-498B15F2D2DA}">
      <dsp:nvSpPr>
        <dsp:cNvPr id="0" name=""/>
        <dsp:cNvSpPr/>
      </dsp:nvSpPr>
      <dsp:spPr>
        <a:xfrm>
          <a:off x="6786495" y="4136550"/>
          <a:ext cx="3471177" cy="540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latin typeface="Aptos Display" panose="020F0302020204030204"/>
            </a:rPr>
            <a:t>Think Aloud Design</a:t>
          </a:r>
        </a:p>
      </dsp:txBody>
      <dsp:txXfrm>
        <a:off x="6786495" y="4136550"/>
        <a:ext cx="3471177" cy="540453"/>
      </dsp:txXfrm>
    </dsp:sp>
    <dsp:sp modelId="{D32ADD3A-EFAB-46D9-B703-96992A325C83}">
      <dsp:nvSpPr>
        <dsp:cNvPr id="0" name=""/>
        <dsp:cNvSpPr/>
      </dsp:nvSpPr>
      <dsp:spPr>
        <a:xfrm>
          <a:off x="6516268" y="2598336"/>
          <a:ext cx="0" cy="1538214"/>
        </a:xfrm>
        <a:prstGeom prst="line">
          <a:avLst/>
        </a:prstGeom>
        <a:noFill/>
        <a:ln w="12700"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6263143-6864-47EA-B091-7D6D3414C5CA}">
      <dsp:nvSpPr>
        <dsp:cNvPr id="0" name=""/>
        <dsp:cNvSpPr/>
      </dsp:nvSpPr>
      <dsp:spPr>
        <a:xfrm>
          <a:off x="6466372" y="2549695"/>
          <a:ext cx="97281" cy="97281"/>
        </a:xfrm>
        <a:prstGeom prst="ellipse">
          <a:avLst/>
        </a:prstGeom>
        <a:solidFill>
          <a:schemeClr val="dk2">
            <a:hueOff val="0"/>
            <a:satOff val="0"/>
            <a:lumOff val="0"/>
            <a:alphaOff val="0"/>
          </a:schemeClr>
        </a:solidFill>
        <a:ln w="63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3454B-6D01-4204-86C0-22EB88521F94}">
      <dsp:nvSpPr>
        <dsp:cNvPr id="0" name=""/>
        <dsp:cNvSpPr/>
      </dsp:nvSpPr>
      <dsp:spPr>
        <a:xfrm>
          <a:off x="1394242" y="2123077"/>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 What did we learn?</a:t>
          </a:r>
        </a:p>
      </dsp:txBody>
      <dsp:txXfrm>
        <a:off x="1418259" y="2147094"/>
        <a:ext cx="1591951" cy="771958"/>
      </dsp:txXfrm>
    </dsp:sp>
    <dsp:sp modelId="{9061AB57-F801-4DA1-B350-7B62AC81F35E}">
      <dsp:nvSpPr>
        <dsp:cNvPr id="0" name=""/>
        <dsp:cNvSpPr/>
      </dsp:nvSpPr>
      <dsp:spPr>
        <a:xfrm rot="17500715">
          <a:off x="2474305" y="1691894"/>
          <a:ext cx="1775839" cy="32124"/>
        </a:xfrm>
        <a:custGeom>
          <a:avLst/>
          <a:gdLst/>
          <a:ahLst/>
          <a:cxnLst/>
          <a:rect l="0" t="0" r="0" b="0"/>
          <a:pathLst>
            <a:path>
              <a:moveTo>
                <a:pt x="0" y="16062"/>
              </a:moveTo>
              <a:lnTo>
                <a:pt x="1775839" y="16062"/>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317829" y="1663560"/>
        <a:ext cx="88791" cy="88791"/>
      </dsp:txXfrm>
    </dsp:sp>
    <dsp:sp modelId="{5F6383DB-6BD9-4AF5-AB97-D4C26AFBDF3B}">
      <dsp:nvSpPr>
        <dsp:cNvPr id="0" name=""/>
        <dsp:cNvSpPr/>
      </dsp:nvSpPr>
      <dsp:spPr>
        <a:xfrm>
          <a:off x="3690222" y="472841"/>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 Culture Adjustment/Task Preparation</a:t>
          </a:r>
        </a:p>
      </dsp:txBody>
      <dsp:txXfrm>
        <a:off x="3714239" y="496858"/>
        <a:ext cx="1591951" cy="771958"/>
      </dsp:txXfrm>
    </dsp:sp>
    <dsp:sp modelId="{320C3CBF-156F-4722-80B6-571DE1B46CDA}">
      <dsp:nvSpPr>
        <dsp:cNvPr id="0" name=""/>
        <dsp:cNvSpPr/>
      </dsp:nvSpPr>
      <dsp:spPr>
        <a:xfrm rot="19457599">
          <a:off x="5254275" y="631028"/>
          <a:ext cx="807859" cy="32124"/>
        </a:xfrm>
        <a:custGeom>
          <a:avLst/>
          <a:gdLst/>
          <a:ahLst/>
          <a:cxnLst/>
          <a:rect l="0" t="0" r="0" b="0"/>
          <a:pathLst>
            <a:path>
              <a:moveTo>
                <a:pt x="0" y="16062"/>
              </a:moveTo>
              <a:lnTo>
                <a:pt x="807859" y="16062"/>
              </a:lnTo>
            </a:path>
          </a:pathLst>
        </a:custGeom>
        <a:noFill/>
        <a:ln w="25400" cap="flat"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8008" y="626893"/>
        <a:ext cx="40392" cy="40392"/>
      </dsp:txXfrm>
    </dsp:sp>
    <dsp:sp modelId="{76DAB5B5-067F-444C-A8E6-2C2F8A274215}">
      <dsp:nvSpPr>
        <dsp:cNvPr id="0" name=""/>
        <dsp:cNvSpPr/>
      </dsp:nvSpPr>
      <dsp:spPr>
        <a:xfrm>
          <a:off x="5986202" y="1346"/>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Better Fits</a:t>
          </a:r>
        </a:p>
      </dsp:txBody>
      <dsp:txXfrm>
        <a:off x="6010219" y="25363"/>
        <a:ext cx="1591951" cy="771958"/>
      </dsp:txXfrm>
    </dsp:sp>
    <dsp:sp modelId="{919492FD-ED92-42A1-BF83-2C94D197F893}">
      <dsp:nvSpPr>
        <dsp:cNvPr id="0" name=""/>
        <dsp:cNvSpPr/>
      </dsp:nvSpPr>
      <dsp:spPr>
        <a:xfrm rot="2142401">
          <a:off x="5254275" y="1102524"/>
          <a:ext cx="807859" cy="32124"/>
        </a:xfrm>
        <a:custGeom>
          <a:avLst/>
          <a:gdLst/>
          <a:ahLst/>
          <a:cxnLst/>
          <a:rect l="0" t="0" r="0" b="0"/>
          <a:pathLst>
            <a:path>
              <a:moveTo>
                <a:pt x="0" y="16062"/>
              </a:moveTo>
              <a:lnTo>
                <a:pt x="807859" y="16062"/>
              </a:lnTo>
            </a:path>
          </a:pathLst>
        </a:custGeom>
        <a:noFill/>
        <a:ln w="25400" cap="flat"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8008" y="1098389"/>
        <a:ext cx="40392" cy="40392"/>
      </dsp:txXfrm>
    </dsp:sp>
    <dsp:sp modelId="{C38E10AE-2641-4E70-9A0F-4C7DC79FBAF4}">
      <dsp:nvSpPr>
        <dsp:cNvPr id="0" name=""/>
        <dsp:cNvSpPr/>
      </dsp:nvSpPr>
      <dsp:spPr>
        <a:xfrm>
          <a:off x="5986202" y="944337"/>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Prepared and Screened Candidates</a:t>
          </a:r>
        </a:p>
      </dsp:txBody>
      <dsp:txXfrm>
        <a:off x="6010219" y="968354"/>
        <a:ext cx="1591951" cy="771958"/>
      </dsp:txXfrm>
    </dsp:sp>
    <dsp:sp modelId="{4F1CFA82-EA51-467F-9F08-DBB1A720E01C}">
      <dsp:nvSpPr>
        <dsp:cNvPr id="0" name=""/>
        <dsp:cNvSpPr/>
      </dsp:nvSpPr>
      <dsp:spPr>
        <a:xfrm rot="1186030">
          <a:off x="3013690" y="2634885"/>
          <a:ext cx="697069" cy="32124"/>
        </a:xfrm>
        <a:custGeom>
          <a:avLst/>
          <a:gdLst/>
          <a:ahLst/>
          <a:cxnLst/>
          <a:rect l="0" t="0" r="0" b="0"/>
          <a:pathLst>
            <a:path>
              <a:moveTo>
                <a:pt x="0" y="16062"/>
              </a:moveTo>
              <a:lnTo>
                <a:pt x="697069" y="16062"/>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4798" y="2633521"/>
        <a:ext cx="34853" cy="34853"/>
      </dsp:txXfrm>
    </dsp:sp>
    <dsp:sp modelId="{E4A9DD5C-E341-4CC5-8B56-BC3D499590C3}">
      <dsp:nvSpPr>
        <dsp:cNvPr id="0" name=""/>
        <dsp:cNvSpPr/>
      </dsp:nvSpPr>
      <dsp:spPr>
        <a:xfrm>
          <a:off x="3690222" y="2358825"/>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Informal Learning</a:t>
          </a:r>
        </a:p>
      </dsp:txBody>
      <dsp:txXfrm>
        <a:off x="3714239" y="2382842"/>
        <a:ext cx="1591951" cy="771958"/>
      </dsp:txXfrm>
    </dsp:sp>
    <dsp:sp modelId="{25F9D425-C4A9-43F2-8EC1-6F7042D08C12}">
      <dsp:nvSpPr>
        <dsp:cNvPr id="0" name=""/>
        <dsp:cNvSpPr/>
      </dsp:nvSpPr>
      <dsp:spPr>
        <a:xfrm rot="19457599">
          <a:off x="5254275" y="2517011"/>
          <a:ext cx="807859" cy="32124"/>
        </a:xfrm>
        <a:custGeom>
          <a:avLst/>
          <a:gdLst/>
          <a:ahLst/>
          <a:cxnLst/>
          <a:rect l="0" t="0" r="0" b="0"/>
          <a:pathLst>
            <a:path>
              <a:moveTo>
                <a:pt x="0" y="16062"/>
              </a:moveTo>
              <a:lnTo>
                <a:pt x="807859" y="16062"/>
              </a:lnTo>
            </a:path>
          </a:pathLst>
        </a:custGeom>
        <a:noFill/>
        <a:ln w="25400" cap="flat"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8008" y="2512877"/>
        <a:ext cx="40392" cy="40392"/>
      </dsp:txXfrm>
    </dsp:sp>
    <dsp:sp modelId="{8FE0260B-7191-4C7A-8E9E-DAD684758E23}">
      <dsp:nvSpPr>
        <dsp:cNvPr id="0" name=""/>
        <dsp:cNvSpPr/>
      </dsp:nvSpPr>
      <dsp:spPr>
        <a:xfrm>
          <a:off x="5986202" y="1887329"/>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Experiences that produce immersive and embodied results</a:t>
          </a:r>
        </a:p>
      </dsp:txBody>
      <dsp:txXfrm>
        <a:off x="6010219" y="1911346"/>
        <a:ext cx="1591951" cy="771958"/>
      </dsp:txXfrm>
    </dsp:sp>
    <dsp:sp modelId="{97C776F8-726C-419A-AF2D-92AA127A2D20}">
      <dsp:nvSpPr>
        <dsp:cNvPr id="0" name=""/>
        <dsp:cNvSpPr/>
      </dsp:nvSpPr>
      <dsp:spPr>
        <a:xfrm rot="2142401">
          <a:off x="5254275" y="2988507"/>
          <a:ext cx="807859" cy="32124"/>
        </a:xfrm>
        <a:custGeom>
          <a:avLst/>
          <a:gdLst/>
          <a:ahLst/>
          <a:cxnLst/>
          <a:rect l="0" t="0" r="0" b="0"/>
          <a:pathLst>
            <a:path>
              <a:moveTo>
                <a:pt x="0" y="16062"/>
              </a:moveTo>
              <a:lnTo>
                <a:pt x="807859" y="16062"/>
              </a:lnTo>
            </a:path>
          </a:pathLst>
        </a:custGeom>
        <a:noFill/>
        <a:ln w="25400" cap="flat"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8008" y="2984373"/>
        <a:ext cx="40392" cy="40392"/>
      </dsp:txXfrm>
    </dsp:sp>
    <dsp:sp modelId="{4A55C9FD-318B-449D-BBAE-74139FFFB45B}">
      <dsp:nvSpPr>
        <dsp:cNvPr id="0" name=""/>
        <dsp:cNvSpPr/>
      </dsp:nvSpPr>
      <dsp:spPr>
        <a:xfrm>
          <a:off x="5986202" y="2830321"/>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Could extends to other situations</a:t>
          </a:r>
        </a:p>
      </dsp:txBody>
      <dsp:txXfrm>
        <a:off x="6010219" y="2854338"/>
        <a:ext cx="1591951" cy="771958"/>
      </dsp:txXfrm>
    </dsp:sp>
    <dsp:sp modelId="{3B2B63AA-E584-4920-8CF9-9966EFCB3EF7}">
      <dsp:nvSpPr>
        <dsp:cNvPr id="0" name=""/>
        <dsp:cNvSpPr/>
      </dsp:nvSpPr>
      <dsp:spPr>
        <a:xfrm rot="4099285">
          <a:off x="2474305" y="3342129"/>
          <a:ext cx="1775839" cy="32124"/>
        </a:xfrm>
        <a:custGeom>
          <a:avLst/>
          <a:gdLst/>
          <a:ahLst/>
          <a:cxnLst/>
          <a:rect l="0" t="0" r="0" b="0"/>
          <a:pathLst>
            <a:path>
              <a:moveTo>
                <a:pt x="0" y="16062"/>
              </a:moveTo>
              <a:lnTo>
                <a:pt x="1775839" y="16062"/>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317829" y="3313795"/>
        <a:ext cx="88791" cy="88791"/>
      </dsp:txXfrm>
    </dsp:sp>
    <dsp:sp modelId="{82B1EAB1-BB78-4C69-BC72-171B25E1F186}">
      <dsp:nvSpPr>
        <dsp:cNvPr id="0" name=""/>
        <dsp:cNvSpPr/>
      </dsp:nvSpPr>
      <dsp:spPr>
        <a:xfrm>
          <a:off x="3690222" y="3773313"/>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Whats Next?</a:t>
          </a:r>
        </a:p>
      </dsp:txBody>
      <dsp:txXfrm>
        <a:off x="3714239" y="3797330"/>
        <a:ext cx="1591951" cy="771958"/>
      </dsp:txXfrm>
    </dsp:sp>
    <dsp:sp modelId="{8BA6BCEE-93C3-491B-8695-FD9473ECE68C}">
      <dsp:nvSpPr>
        <dsp:cNvPr id="0" name=""/>
        <dsp:cNvSpPr/>
      </dsp:nvSpPr>
      <dsp:spPr>
        <a:xfrm>
          <a:off x="5330207" y="4167247"/>
          <a:ext cx="655994" cy="32124"/>
        </a:xfrm>
        <a:custGeom>
          <a:avLst/>
          <a:gdLst/>
          <a:ahLst/>
          <a:cxnLst/>
          <a:rect l="0" t="0" r="0" b="0"/>
          <a:pathLst>
            <a:path>
              <a:moveTo>
                <a:pt x="0" y="16062"/>
              </a:moveTo>
              <a:lnTo>
                <a:pt x="655994" y="16062"/>
              </a:lnTo>
            </a:path>
          </a:pathLst>
        </a:custGeom>
        <a:noFill/>
        <a:ln w="25400" cap="flat"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41805" y="4166909"/>
        <a:ext cx="32799" cy="32799"/>
      </dsp:txXfrm>
    </dsp:sp>
    <dsp:sp modelId="{0228A32A-FAE9-4A33-A513-7C4B0B989A59}">
      <dsp:nvSpPr>
        <dsp:cNvPr id="0" name=""/>
        <dsp:cNvSpPr/>
      </dsp:nvSpPr>
      <dsp:spPr>
        <a:xfrm>
          <a:off x="5986202" y="3773313"/>
          <a:ext cx="1639985" cy="819992"/>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More research!</a:t>
          </a:r>
        </a:p>
      </dsp:txBody>
      <dsp:txXfrm>
        <a:off x="6010219" y="3797330"/>
        <a:ext cx="1591951" cy="77195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413BDB-37D4-42F8-8F3A-EA16D931070C}" type="datetimeFigureOut">
              <a:rPr lang="en-US" smtClean="0"/>
              <a:t>11/3/2024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29D177-E9D5-41B0-A6BB-A3557E4EC265}" type="slidenum">
              <a:rPr lang="en-US" smtClean="0"/>
              <a:t>‹#›</a:t>
            </a:fld>
            <a:endParaRPr lang="en-US"/>
          </a:p>
        </p:txBody>
      </p:sp>
    </p:spTree>
    <p:extLst>
      <p:ext uri="{BB962C8B-B14F-4D97-AF65-F5344CB8AC3E}">
        <p14:creationId xmlns:p14="http://schemas.microsoft.com/office/powerpoint/2010/main" val="4286148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C86FA95-754A-4FEF-9130-0A7EC231E6A0}" type="slidenum">
              <a:rPr lang="en-US"/>
              <a:pPr/>
              <a:t>1</a:t>
            </a:fld>
            <a:endParaRPr lang="en-US"/>
          </a:p>
        </p:txBody>
      </p:sp>
      <p:sp>
        <p:nvSpPr>
          <p:cNvPr id="132098" name="Rectangle 2"/>
          <p:cNvSpPr>
            <a:spLocks noGrp="1" noRot="1" noChangeAspect="1" noChangeArrowheads="1" noTextEdit="1"/>
          </p:cNvSpPr>
          <p:nvPr>
            <p:ph type="sldImg"/>
          </p:nvPr>
        </p:nvSpPr>
        <p:spPr>
          <a:xfrm>
            <a:off x="419100" y="676275"/>
            <a:ext cx="6019800" cy="3386138"/>
          </a:xfrm>
          <a:ln/>
        </p:spPr>
      </p:sp>
      <p:sp>
        <p:nvSpPr>
          <p:cNvPr id="1320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85981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bing.com/images/search?view=detailV2&amp;ccid=4gQIsiJL&amp;id=18EA9809646A8BF9E713395596EB4CD28023736D&amp;thid=OIP.4gQIsiJL0ZCEYb2anVrnowHaHa&amp;mediaurl=https://i1.rgstatic.net/ii/profile.image/884560443224064-1587907052106_Q512/Maria-Harrington.jpg&amp;q=maria+c.r.+harrington&amp;ck=A3AAE455CA57B56E5DDA6198DF7F510D&amp;idpp=rc&amp;idpview=singleimage&amp;form=rc2idp&amp;ajaxhist=0&amp;ajaxserp=0</a:t>
            </a:r>
          </a:p>
        </p:txBody>
      </p:sp>
      <p:sp>
        <p:nvSpPr>
          <p:cNvPr id="4" name="Slide Number Placeholder 3"/>
          <p:cNvSpPr>
            <a:spLocks noGrp="1"/>
          </p:cNvSpPr>
          <p:nvPr>
            <p:ph type="sldNum" sz="quarter" idx="5"/>
          </p:nvPr>
        </p:nvSpPr>
        <p:spPr/>
        <p:txBody>
          <a:bodyPr/>
          <a:lstStyle/>
          <a:p>
            <a:fld id="{0C29D177-E9D5-41B0-A6BB-A3557E4EC265}" type="slidenum">
              <a:rPr lang="en-US" smtClean="0"/>
              <a:t>4</a:t>
            </a:fld>
            <a:endParaRPr lang="en-US"/>
          </a:p>
        </p:txBody>
      </p:sp>
    </p:spTree>
    <p:extLst>
      <p:ext uri="{BB962C8B-B14F-4D97-AF65-F5344CB8AC3E}">
        <p14:creationId xmlns:p14="http://schemas.microsoft.com/office/powerpoint/2010/main" val="2027195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a:solidFill>
                  <a:srgbClr val="000000"/>
                </a:solidFill>
                <a:effectLst/>
                <a:latin typeface="Arial" panose="020B0604020202020204" pitchFamily="34" charset="0"/>
              </a:rPr>
              <a:t>Source: https://www.army.mil/article/263129/future_soldier_preparatory_course_to_expand_based_on_initial_success</a:t>
            </a:r>
          </a:p>
          <a:p>
            <a:r>
              <a:rPr lang="en-US" sz="1800" b="0" i="0" u="none" strike="noStrike">
                <a:solidFill>
                  <a:srgbClr val="000000"/>
                </a:solidFill>
                <a:effectLst/>
                <a:latin typeface="Arial" panose="020B0604020202020204" pitchFamily="34" charset="0"/>
              </a:rPr>
              <a:t>https://www.army.mil/article/263129/future_soldier_preparatory_course_to_expand_based_on_initial_success</a:t>
            </a:r>
          </a:p>
          <a:p>
            <a:endParaRPr lang="en-US"/>
          </a:p>
        </p:txBody>
      </p:sp>
      <p:sp>
        <p:nvSpPr>
          <p:cNvPr id="4" name="Slide Number Placeholder 3"/>
          <p:cNvSpPr>
            <a:spLocks noGrp="1"/>
          </p:cNvSpPr>
          <p:nvPr>
            <p:ph type="sldNum" sz="quarter" idx="5"/>
          </p:nvPr>
        </p:nvSpPr>
        <p:spPr/>
        <p:txBody>
          <a:bodyPr/>
          <a:lstStyle/>
          <a:p>
            <a:fld id="{0C29D177-E9D5-41B0-A6BB-A3557E4EC265}" type="slidenum">
              <a:rPr lang="en-US" smtClean="0"/>
              <a:t>5</a:t>
            </a:fld>
            <a:endParaRPr lang="en-US"/>
          </a:p>
        </p:txBody>
      </p:sp>
    </p:spTree>
    <p:extLst>
      <p:ext uri="{BB962C8B-B14F-4D97-AF65-F5344CB8AC3E}">
        <p14:creationId xmlns:p14="http://schemas.microsoft.com/office/powerpoint/2010/main" val="3800792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a:solidFill>
                  <a:srgbClr val="000000"/>
                </a:solidFill>
                <a:effectLst/>
                <a:latin typeface="Arial" panose="020B0604020202020204" pitchFamily="34" charset="0"/>
              </a:rPr>
              <a:t>Source: https://www.army.mil/article/263129/future_soldier_preparatory_course_to_expand_based_on_initial_success</a:t>
            </a:r>
          </a:p>
          <a:p>
            <a:r>
              <a:rPr lang="en-US" sz="1800" b="0" i="0" u="none" strike="noStrike">
                <a:solidFill>
                  <a:srgbClr val="000000"/>
                </a:solidFill>
                <a:effectLst/>
                <a:latin typeface="Arial" panose="020B0604020202020204" pitchFamily="34" charset="0"/>
              </a:rPr>
              <a:t>https://www.army.mil/article/263129/future_soldier_preparatory_course_to_expand_based_on_initial_success</a:t>
            </a:r>
          </a:p>
          <a:p>
            <a:endParaRPr lang="en-US"/>
          </a:p>
        </p:txBody>
      </p:sp>
      <p:sp>
        <p:nvSpPr>
          <p:cNvPr id="4" name="Slide Number Placeholder 3"/>
          <p:cNvSpPr>
            <a:spLocks noGrp="1"/>
          </p:cNvSpPr>
          <p:nvPr>
            <p:ph type="sldNum" sz="quarter" idx="5"/>
          </p:nvPr>
        </p:nvSpPr>
        <p:spPr/>
        <p:txBody>
          <a:bodyPr/>
          <a:lstStyle/>
          <a:p>
            <a:fld id="{0C29D177-E9D5-41B0-A6BB-A3557E4EC265}" type="slidenum">
              <a:rPr lang="en-US" smtClean="0"/>
              <a:t>6</a:t>
            </a:fld>
            <a:endParaRPr lang="en-US"/>
          </a:p>
        </p:txBody>
      </p:sp>
    </p:spTree>
    <p:extLst>
      <p:ext uri="{BB962C8B-B14F-4D97-AF65-F5344CB8AC3E}">
        <p14:creationId xmlns:p14="http://schemas.microsoft.com/office/powerpoint/2010/main" val="1553566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a:solidFill>
                  <a:srgbClr val="000000"/>
                </a:solidFill>
                <a:effectLst/>
                <a:latin typeface="Arial" panose="020B0604020202020204" pitchFamily="34" charset="0"/>
              </a:rPr>
              <a:t>Source: https://www.army.mil/article/263129/future_soldier_preparatory_course_to_expand_based_on_initial_success</a:t>
            </a:r>
          </a:p>
          <a:p>
            <a:r>
              <a:rPr lang="en-US" sz="1800" b="0" i="0" u="none" strike="noStrike">
                <a:solidFill>
                  <a:srgbClr val="000000"/>
                </a:solidFill>
                <a:effectLst/>
                <a:latin typeface="Arial" panose="020B0604020202020204" pitchFamily="34" charset="0"/>
              </a:rPr>
              <a:t>https://www.army.mil/article/263129/future_soldier_preparatory_course_to_expand_based_on_initial_success</a:t>
            </a:r>
          </a:p>
          <a:p>
            <a:endParaRPr lang="en-US"/>
          </a:p>
        </p:txBody>
      </p:sp>
      <p:sp>
        <p:nvSpPr>
          <p:cNvPr id="4" name="Slide Number Placeholder 3"/>
          <p:cNvSpPr>
            <a:spLocks noGrp="1"/>
          </p:cNvSpPr>
          <p:nvPr>
            <p:ph type="sldNum" sz="quarter" idx="5"/>
          </p:nvPr>
        </p:nvSpPr>
        <p:spPr/>
        <p:txBody>
          <a:bodyPr/>
          <a:lstStyle/>
          <a:p>
            <a:fld id="{0C29D177-E9D5-41B0-A6BB-A3557E4EC265}" type="slidenum">
              <a:rPr lang="en-US" smtClean="0"/>
              <a:t>7</a:t>
            </a:fld>
            <a:endParaRPr lang="en-US"/>
          </a:p>
        </p:txBody>
      </p:sp>
    </p:spTree>
    <p:extLst>
      <p:ext uri="{BB962C8B-B14F-4D97-AF65-F5344CB8AC3E}">
        <p14:creationId xmlns:p14="http://schemas.microsoft.com/office/powerpoint/2010/main" val="15958586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16E1BF6-07C4-0FBC-B918-ABD0285632A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2730" y="-5151"/>
            <a:ext cx="12214730" cy="1364996"/>
          </a:xfrm>
          <a:prstGeom prst="rect">
            <a:avLst/>
          </a:prstGeom>
        </p:spPr>
      </p:pic>
      <p:cxnSp>
        <p:nvCxnSpPr>
          <p:cNvPr id="27" name="Straight Connector 26"/>
          <p:cNvCxnSpPr/>
          <p:nvPr/>
        </p:nvCxnSpPr>
        <p:spPr bwMode="auto">
          <a:xfrm>
            <a:off x="0" y="1384124"/>
            <a:ext cx="12192000" cy="0"/>
          </a:xfrm>
          <a:prstGeom prst="line">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cxnSp>
      <p:sp>
        <p:nvSpPr>
          <p:cNvPr id="39" name="Text Placeholder 38"/>
          <p:cNvSpPr>
            <a:spLocks noGrp="1"/>
          </p:cNvSpPr>
          <p:nvPr>
            <p:ph type="body" sz="quarter" idx="10"/>
          </p:nvPr>
        </p:nvSpPr>
        <p:spPr>
          <a:xfrm>
            <a:off x="871093" y="1858346"/>
            <a:ext cx="10449813" cy="1229411"/>
          </a:xfrm>
        </p:spPr>
        <p:txBody>
          <a:bodyPr/>
          <a:lstStyle>
            <a:lvl1pPr marL="0" indent="0" algn="ctr">
              <a:buNone/>
              <a:defRPr sz="2800" b="1">
                <a:solidFill>
                  <a:srgbClr val="CC3300"/>
                </a:solidFill>
                <a:latin typeface="+mj-lt"/>
              </a:defRPr>
            </a:lvl1pPr>
          </a:lstStyle>
          <a:p>
            <a:pPr lvl="0"/>
            <a:r>
              <a:rPr lang="en-US"/>
              <a:t>Click to edit Master text styles</a:t>
            </a:r>
          </a:p>
        </p:txBody>
      </p:sp>
      <p:sp>
        <p:nvSpPr>
          <p:cNvPr id="41" name="Text Placeholder 40"/>
          <p:cNvSpPr>
            <a:spLocks noGrp="1"/>
          </p:cNvSpPr>
          <p:nvPr>
            <p:ph type="body" sz="quarter" idx="11"/>
          </p:nvPr>
        </p:nvSpPr>
        <p:spPr>
          <a:xfrm>
            <a:off x="2070100" y="3565525"/>
            <a:ext cx="8478838" cy="1934127"/>
          </a:xfrm>
        </p:spPr>
        <p:txBody>
          <a:bodyPr/>
          <a:lstStyle>
            <a:lvl1pPr marL="0" indent="0" algn="ctr">
              <a:buNone/>
              <a:defRPr sz="2400" b="1">
                <a:latin typeface="Arial Narrow" charset="0"/>
                <a:ea typeface="Arial Narrow" charset="0"/>
                <a:cs typeface="Arial Narrow" charset="0"/>
              </a:defRPr>
            </a:lvl1pPr>
          </a:lstStyle>
          <a:p>
            <a:pPr lvl="0"/>
            <a:r>
              <a:rPr lang="en-US"/>
              <a:t>Click to edit Master text styles</a:t>
            </a:r>
          </a:p>
        </p:txBody>
      </p:sp>
      <p:grpSp>
        <p:nvGrpSpPr>
          <p:cNvPr id="20" name="Group 19"/>
          <p:cNvGrpSpPr/>
          <p:nvPr/>
        </p:nvGrpSpPr>
        <p:grpSpPr>
          <a:xfrm>
            <a:off x="1305124" y="6512595"/>
            <a:ext cx="1338900" cy="276999"/>
            <a:chOff x="2207996" y="6472185"/>
            <a:chExt cx="1338900" cy="276999"/>
          </a:xfrm>
        </p:grpSpPr>
        <p:pic>
          <p:nvPicPr>
            <p:cNvPr id="21" name="Picture 20" descr="YouTube_icon_block.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2" name="Rectangle 21"/>
            <p:cNvSpPr/>
            <p:nvPr/>
          </p:nvSpPr>
          <p:spPr>
            <a:xfrm>
              <a:off x="2513023" y="6472185"/>
              <a:ext cx="1033873" cy="276999"/>
            </a:xfrm>
            <a:prstGeom prst="rect">
              <a:avLst/>
            </a:prstGeom>
          </p:spPr>
          <p:txBody>
            <a:bodyPr wrap="none">
              <a:spAutoFit/>
            </a:bodyPr>
            <a:lstStyle/>
            <a:p>
              <a:r>
                <a:rPr lang="en-US" sz="1200" b="1" err="1">
                  <a:latin typeface="Arial"/>
                  <a:cs typeface="Arial"/>
                </a:rPr>
                <a:t>NTSAToday</a:t>
              </a:r>
              <a:endParaRPr lang="en-US" sz="1200" b="1">
                <a:latin typeface="Arial"/>
                <a:cs typeface="Arial"/>
              </a:endParaRPr>
            </a:p>
          </p:txBody>
        </p:sp>
      </p:grpSp>
      <p:sp>
        <p:nvSpPr>
          <p:cNvPr id="25" name="Slide Number Placeholder 2">
            <a:extLst>
              <a:ext uri="{FF2B5EF4-FFF2-40B4-BE49-F238E27FC236}">
                <a16:creationId xmlns:a16="http://schemas.microsoft.com/office/drawing/2014/main" id="{CF395AD9-3B30-E84E-ADFF-A85DEA9A5AEF}"/>
              </a:ext>
            </a:extLst>
          </p:cNvPr>
          <p:cNvSpPr>
            <a:spLocks noGrp="1"/>
          </p:cNvSpPr>
          <p:nvPr>
            <p:ph type="sldNum" sz="quarter" idx="12"/>
          </p:nvPr>
        </p:nvSpPr>
        <p:spPr>
          <a:xfrm>
            <a:off x="10886876" y="6419966"/>
            <a:ext cx="821634" cy="340935"/>
          </a:xfrm>
        </p:spPr>
        <p:txBody>
          <a:bodyPr/>
          <a:lstStyle/>
          <a:p>
            <a:fld id="{330EA680-D336-4FF7-8B7A-9848BB0A1C32}" type="slidenum">
              <a:rPr lang="en-US" smtClean="0"/>
              <a:t>‹#›</a:t>
            </a:fld>
            <a:endParaRPr lang="en-US"/>
          </a:p>
        </p:txBody>
      </p:sp>
      <p:pic>
        <p:nvPicPr>
          <p:cNvPr id="38" name="Picture 37" descr="Text, logo&#10;&#10;Description automatically generated">
            <a:extLst>
              <a:ext uri="{FF2B5EF4-FFF2-40B4-BE49-F238E27FC236}">
                <a16:creationId xmlns:a16="http://schemas.microsoft.com/office/drawing/2014/main" id="{DC8202BA-028E-E242-B824-C4B84406E00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48997" y="6352070"/>
            <a:ext cx="1094689" cy="438303"/>
          </a:xfrm>
          <a:prstGeom prst="rect">
            <a:avLst/>
          </a:prstGeom>
        </p:spPr>
      </p:pic>
      <p:grpSp>
        <p:nvGrpSpPr>
          <p:cNvPr id="2" name="Group 1">
            <a:extLst>
              <a:ext uri="{FF2B5EF4-FFF2-40B4-BE49-F238E27FC236}">
                <a16:creationId xmlns:a16="http://schemas.microsoft.com/office/drawing/2014/main" id="{E68FCE43-A445-C22C-BCD5-7FBE06D7AD6A}"/>
              </a:ext>
            </a:extLst>
          </p:cNvPr>
          <p:cNvGrpSpPr/>
          <p:nvPr/>
        </p:nvGrpSpPr>
        <p:grpSpPr>
          <a:xfrm>
            <a:off x="260862" y="6503087"/>
            <a:ext cx="1044262" cy="282877"/>
            <a:chOff x="260862" y="6503087"/>
            <a:chExt cx="1044262" cy="282877"/>
          </a:xfrm>
        </p:grpSpPr>
        <p:sp>
          <p:nvSpPr>
            <p:cNvPr id="3" name="Rectangle 2">
              <a:extLst>
                <a:ext uri="{FF2B5EF4-FFF2-40B4-BE49-F238E27FC236}">
                  <a16:creationId xmlns:a16="http://schemas.microsoft.com/office/drawing/2014/main" id="{30BFF257-B0D7-4DC3-0743-448F338D0383}"/>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4" name="Picture 3">
              <a:extLst>
                <a:ext uri="{FF2B5EF4-FFF2-40B4-BE49-F238E27FC236}">
                  <a16:creationId xmlns:a16="http://schemas.microsoft.com/office/drawing/2014/main" id="{1FB050F1-0DBD-216C-2FB3-021CBE46F42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5" name="Picture 4">
            <a:extLst>
              <a:ext uri="{FF2B5EF4-FFF2-40B4-BE49-F238E27FC236}">
                <a16:creationId xmlns:a16="http://schemas.microsoft.com/office/drawing/2014/main" id="{851D3B32-716D-2758-508E-4514DD0BDD4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
        <p:nvSpPr>
          <p:cNvPr id="9" name="TextBox 8">
            <a:extLst>
              <a:ext uri="{FF2B5EF4-FFF2-40B4-BE49-F238E27FC236}">
                <a16:creationId xmlns:a16="http://schemas.microsoft.com/office/drawing/2014/main" id="{38DC4725-27DE-FA94-8FB3-0EB7B153F695}"/>
              </a:ext>
            </a:extLst>
          </p:cNvPr>
          <p:cNvSpPr txBox="1"/>
          <p:nvPr userDrawn="1"/>
        </p:nvSpPr>
        <p:spPr>
          <a:xfrm>
            <a:off x="5275080" y="6352070"/>
            <a:ext cx="3482110" cy="338554"/>
          </a:xfrm>
          <a:prstGeom prst="rect">
            <a:avLst/>
          </a:prstGeom>
          <a:noFill/>
        </p:spPr>
        <p:txBody>
          <a:bodyPr wrap="square" rtlCol="0">
            <a:spAutoFit/>
          </a:bodyPr>
          <a:lstStyle/>
          <a:p>
            <a:r>
              <a:rPr lang="en-US" sz="1600">
                <a:solidFill>
                  <a:srgbClr val="00B050"/>
                </a:solidFill>
                <a:latin typeface="Arial" panose="020B0604020202020204" pitchFamily="34" charset="0"/>
                <a:cs typeface="Arial" panose="020B0604020202020204" pitchFamily="34" charset="0"/>
              </a:rPr>
              <a:t>UNCLASSIFIED</a:t>
            </a:r>
          </a:p>
        </p:txBody>
      </p:sp>
    </p:spTree>
    <p:extLst>
      <p:ext uri="{BB962C8B-B14F-4D97-AF65-F5344CB8AC3E}">
        <p14:creationId xmlns:p14="http://schemas.microsoft.com/office/powerpoint/2010/main" val="3884786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Bulleted Tex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330EA680-D336-4FF7-8B7A-9848BB0A1C32}" type="slidenum">
              <a:rPr lang="en-US" smtClean="0"/>
              <a:t>‹#›</a:t>
            </a:fld>
            <a:endParaRPr lang="en-US"/>
          </a:p>
        </p:txBody>
      </p:sp>
      <p:sp>
        <p:nvSpPr>
          <p:cNvPr id="4" name="Title 3"/>
          <p:cNvSpPr>
            <a:spLocks noGrp="1"/>
          </p:cNvSpPr>
          <p:nvPr>
            <p:ph type="title"/>
          </p:nvPr>
        </p:nvSpPr>
        <p:spPr/>
        <p:txBody>
          <a:body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143689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Bulleted Text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fld id="{330EA680-D336-4FF7-8B7A-9848BB0A1C32}" type="slidenum">
              <a:rPr lang="en-US" smtClean="0"/>
              <a:t>‹#›</a:t>
            </a:fld>
            <a:endParaRPr lang="en-US"/>
          </a:p>
        </p:txBody>
      </p:sp>
      <p:sp>
        <p:nvSpPr>
          <p:cNvPr id="6" name="Picture Placeholder 5"/>
          <p:cNvSpPr>
            <a:spLocks noGrp="1"/>
          </p:cNvSpPr>
          <p:nvPr>
            <p:ph type="pic" sz="quarter" idx="11"/>
          </p:nvPr>
        </p:nvSpPr>
        <p:spPr>
          <a:xfrm>
            <a:off x="6105439" y="989946"/>
            <a:ext cx="5609483" cy="4896678"/>
          </a:xfrm>
        </p:spPr>
        <p:txBody>
          <a:bodyPr/>
          <a:lstStyle/>
          <a:p>
            <a:r>
              <a:rPr lang="en-US"/>
              <a:t>Click icon to add picture</a:t>
            </a:r>
          </a:p>
        </p:txBody>
      </p:sp>
      <p:sp>
        <p:nvSpPr>
          <p:cNvPr id="8" name="Text Placeholder 7"/>
          <p:cNvSpPr>
            <a:spLocks noGrp="1"/>
          </p:cNvSpPr>
          <p:nvPr>
            <p:ph type="body" sz="quarter" idx="12"/>
          </p:nvPr>
        </p:nvSpPr>
        <p:spPr>
          <a:xfrm>
            <a:off x="410817" y="990774"/>
            <a:ext cx="5446091" cy="4895850"/>
          </a:xfrm>
        </p:spPr>
        <p:txBody>
          <a:bodyPr/>
          <a:lstStyle>
            <a:lvl3pPr marL="1523962" indent="-304792">
              <a:defRPr lang="en-US" sz="2000" dirty="0" smtClean="0">
                <a:solidFill>
                  <a:schemeClr val="tx1"/>
                </a:solidFill>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844339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345741" y="0"/>
            <a:ext cx="7416800" cy="841248"/>
          </a:xfrm>
        </p:spPr>
        <p:txBody>
          <a:bodyPr/>
          <a:lstStyle>
            <a:lvl1pPr>
              <a:defRPr sz="2400">
                <a:solidFill>
                  <a:schemeClr val="bg1"/>
                </a:solidFill>
              </a:defRPr>
            </a:lvl1pPr>
          </a:lstStyle>
          <a:p>
            <a:r>
              <a:rPr lang="en-US"/>
              <a:t>Click to edit Master title style</a:t>
            </a:r>
          </a:p>
        </p:txBody>
      </p:sp>
      <p:sp>
        <p:nvSpPr>
          <p:cNvPr id="3" name="Content Placeholder 2"/>
          <p:cNvSpPr>
            <a:spLocks noGrp="1"/>
          </p:cNvSpPr>
          <p:nvPr>
            <p:ph idx="1"/>
          </p:nvPr>
        </p:nvSpPr>
        <p:spPr>
          <a:xfrm>
            <a:off x="593061" y="1053389"/>
            <a:ext cx="10928351" cy="4890211"/>
          </a:xfrm>
        </p:spPr>
        <p:txBody>
          <a:bodyPr/>
          <a:lstStyle>
            <a:lvl1pPr>
              <a:buClr>
                <a:schemeClr val="tx1"/>
              </a:buClr>
              <a:defRPr sz="2800">
                <a:solidFill>
                  <a:schemeClr val="tx1"/>
                </a:solidFill>
                <a:latin typeface="Arial Narrow" pitchFamily="34" charset="0"/>
              </a:defRPr>
            </a:lvl1pPr>
            <a:lvl2pPr>
              <a:buClr>
                <a:schemeClr val="tx1"/>
              </a:buClr>
              <a:defRPr sz="2400">
                <a:solidFill>
                  <a:schemeClr val="tx1"/>
                </a:solidFill>
                <a:latin typeface="Arial Narrow" pitchFamily="34" charset="0"/>
              </a:defRPr>
            </a:lvl2pPr>
            <a:lvl3pPr>
              <a:buClr>
                <a:schemeClr val="tx1"/>
              </a:buClr>
              <a:defRPr sz="2000">
                <a:solidFill>
                  <a:schemeClr val="tx1"/>
                </a:solidFill>
                <a:latin typeface="Arial Narrow" pitchFamily="34" charset="0"/>
              </a:defRPr>
            </a:lvl3pPr>
            <a:lvl4pPr>
              <a:buClr>
                <a:schemeClr val="tx1"/>
              </a:buClr>
              <a:defRPr sz="1800">
                <a:solidFill>
                  <a:schemeClr val="tx1"/>
                </a:solidFill>
                <a:latin typeface="Arial Narrow" pitchFamily="34" charset="0"/>
              </a:defRPr>
            </a:lvl4pPr>
            <a:lvl5pPr>
              <a:buClr>
                <a:schemeClr val="tx1"/>
              </a:buClr>
              <a:defRPr sz="1800">
                <a:solidFill>
                  <a:schemeClr val="tx1"/>
                </a:solidFill>
                <a:latin typeface="Arial Narrow" pitchFamily="34" charset="0"/>
              </a:defRPr>
            </a:lvl5pPr>
          </a:lstStyle>
          <a:p>
            <a:pPr lvl="0"/>
            <a:r>
              <a:rPr lang="en-US"/>
              <a:t>Click to edit Master text styles</a:t>
            </a:r>
          </a:p>
          <a:p>
            <a:pPr lvl="1"/>
            <a:r>
              <a:rPr lang="en-US"/>
              <a:t>Second level</a:t>
            </a:r>
          </a:p>
          <a:p>
            <a:pPr lvl="2"/>
            <a:r>
              <a:rPr lang="en-US"/>
              <a:t>Third level</a:t>
            </a:r>
          </a:p>
        </p:txBody>
      </p:sp>
      <p:sp>
        <p:nvSpPr>
          <p:cNvPr id="5" name="Rectangle 3">
            <a:extLst>
              <a:ext uri="{FF2B5EF4-FFF2-40B4-BE49-F238E27FC236}">
                <a16:creationId xmlns:a16="http://schemas.microsoft.com/office/drawing/2014/main" id="{8AAF4E44-D342-8F43-8501-E1FB4DA18400}"/>
              </a:ext>
            </a:extLst>
          </p:cNvPr>
          <p:cNvSpPr>
            <a:spLocks noGrp="1" noChangeArrowheads="1"/>
          </p:cNvSpPr>
          <p:nvPr>
            <p:ph type="sldNum" sz="quarter" idx="4"/>
          </p:nvPr>
        </p:nvSpPr>
        <p:spPr>
          <a:xfrm>
            <a:off x="10893288" y="6390502"/>
            <a:ext cx="821634" cy="340935"/>
          </a:xfrm>
          <a:prstGeom prst="rect">
            <a:avLst/>
          </a:prstGeom>
        </p:spPr>
        <p:txBody>
          <a:bodyPr/>
          <a:lstStyle>
            <a:lvl1pPr algn="r">
              <a:defRPr sz="1800"/>
            </a:lvl1pPr>
          </a:lstStyle>
          <a:p>
            <a:fld id="{330EA680-D336-4FF7-8B7A-9848BB0A1C32}" type="slidenum">
              <a:rPr lang="en-US" smtClean="0"/>
              <a:t>‹#›</a:t>
            </a:fld>
            <a:endParaRPr lang="en-US"/>
          </a:p>
        </p:txBody>
      </p:sp>
    </p:spTree>
    <p:extLst>
      <p:ext uri="{BB962C8B-B14F-4D97-AF65-F5344CB8AC3E}">
        <p14:creationId xmlns:p14="http://schemas.microsoft.com/office/powerpoint/2010/main" val="2919364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87219" y="1"/>
            <a:ext cx="7416800" cy="833933"/>
          </a:xfrm>
        </p:spPr>
        <p:txBody>
          <a:bodyPr/>
          <a:lstStyle>
            <a:lvl1pPr>
              <a:defRPr sz="2400">
                <a:solidFill>
                  <a:schemeClr val="bg1"/>
                </a:solidFill>
              </a:defRPr>
            </a:lvl1pPr>
          </a:lstStyle>
          <a:p>
            <a:r>
              <a:rPr lang="en-US"/>
              <a:t>Click to edit Master title style</a:t>
            </a:r>
          </a:p>
        </p:txBody>
      </p:sp>
      <p:sp>
        <p:nvSpPr>
          <p:cNvPr id="3" name="Content Placeholder 2"/>
          <p:cNvSpPr>
            <a:spLocks noGrp="1"/>
          </p:cNvSpPr>
          <p:nvPr>
            <p:ph sz="half" idx="1"/>
          </p:nvPr>
        </p:nvSpPr>
        <p:spPr>
          <a:xfrm>
            <a:off x="508000" y="1097300"/>
            <a:ext cx="5361517" cy="4114800"/>
          </a:xfrm>
        </p:spPr>
        <p:txBody>
          <a:bodyPr/>
          <a:lstStyle>
            <a:lvl1pPr>
              <a:buClr>
                <a:schemeClr val="tx1"/>
              </a:buClr>
              <a:defRPr sz="2400">
                <a:solidFill>
                  <a:schemeClr val="tx1"/>
                </a:solidFill>
                <a:latin typeface="Arial Narrow" pitchFamily="34" charset="0"/>
              </a:defRPr>
            </a:lvl1pPr>
            <a:lvl2pPr>
              <a:buClr>
                <a:schemeClr val="tx1"/>
              </a:buClr>
              <a:defRPr sz="2000">
                <a:solidFill>
                  <a:schemeClr val="tx1"/>
                </a:solidFill>
              </a:defRPr>
            </a:lvl2pPr>
            <a:lvl3pPr>
              <a:buClr>
                <a:schemeClr val="tx1"/>
              </a:buClr>
              <a:defRPr sz="1800">
                <a:solidFill>
                  <a:schemeClr val="tx1"/>
                </a:solidFill>
              </a:defRPr>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4" name="Content Placeholder 3"/>
          <p:cNvSpPr>
            <a:spLocks noGrp="1"/>
          </p:cNvSpPr>
          <p:nvPr>
            <p:ph sz="half" idx="2"/>
          </p:nvPr>
        </p:nvSpPr>
        <p:spPr>
          <a:xfrm>
            <a:off x="6072718" y="1097300"/>
            <a:ext cx="5363633" cy="4114800"/>
          </a:xfrm>
        </p:spPr>
        <p:txBody>
          <a:bodyPr/>
          <a:lstStyle>
            <a:lvl1pPr>
              <a:buClr>
                <a:schemeClr val="tx1"/>
              </a:buClr>
              <a:defRPr sz="2400">
                <a:solidFill>
                  <a:schemeClr val="tx1"/>
                </a:solidFill>
                <a:latin typeface="Arial Narrow" pitchFamily="34" charset="0"/>
              </a:defRPr>
            </a:lvl1pPr>
            <a:lvl2pPr>
              <a:buClr>
                <a:schemeClr val="tx1"/>
              </a:buClr>
              <a:defRPr sz="2000">
                <a:solidFill>
                  <a:schemeClr val="tx1"/>
                </a:solidFill>
                <a:latin typeface="Arial Narrow" pitchFamily="34" charset="0"/>
              </a:defRPr>
            </a:lvl2pPr>
            <a:lvl3pPr>
              <a:buClr>
                <a:schemeClr val="tx1"/>
              </a:buClr>
              <a:defRPr sz="1800">
                <a:solidFill>
                  <a:schemeClr val="tx1"/>
                </a:solidFill>
                <a:latin typeface="Arial Narrow" pitchFamily="34" charset="0"/>
              </a:defRPr>
            </a:lvl3pPr>
            <a:lvl4pPr>
              <a:defRPr sz="1600">
                <a:latin typeface="Arial Narrow" pitchFamily="34" charset="0"/>
              </a:defRPr>
            </a:lvl4pPr>
            <a:lvl5pPr>
              <a:defRPr sz="1600">
                <a:latin typeface="Arial Narrow"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7" name="Rectangle 3">
            <a:extLst>
              <a:ext uri="{FF2B5EF4-FFF2-40B4-BE49-F238E27FC236}">
                <a16:creationId xmlns:a16="http://schemas.microsoft.com/office/drawing/2014/main" id="{0B24D3D4-56CC-BD4B-8ED0-2707EAED07B8}"/>
              </a:ext>
            </a:extLst>
          </p:cNvPr>
          <p:cNvSpPr>
            <a:spLocks noGrp="1" noChangeArrowheads="1"/>
          </p:cNvSpPr>
          <p:nvPr>
            <p:ph type="sldNum" sz="quarter" idx="4"/>
          </p:nvPr>
        </p:nvSpPr>
        <p:spPr>
          <a:xfrm>
            <a:off x="10893288" y="6390502"/>
            <a:ext cx="821634" cy="340935"/>
          </a:xfrm>
          <a:prstGeom prst="rect">
            <a:avLst/>
          </a:prstGeom>
        </p:spPr>
        <p:txBody>
          <a:bodyPr/>
          <a:lstStyle>
            <a:lvl1pPr algn="r">
              <a:defRPr sz="1800"/>
            </a:lvl1pPr>
          </a:lstStyle>
          <a:p>
            <a:fld id="{330EA680-D336-4FF7-8B7A-9848BB0A1C32}" type="slidenum">
              <a:rPr lang="en-US" smtClean="0"/>
              <a:t>‹#›</a:t>
            </a:fld>
            <a:endParaRPr lang="en-US"/>
          </a:p>
        </p:txBody>
      </p:sp>
    </p:spTree>
    <p:extLst>
      <p:ext uri="{BB962C8B-B14F-4D97-AF65-F5344CB8AC3E}">
        <p14:creationId xmlns:p14="http://schemas.microsoft.com/office/powerpoint/2010/main" val="3457634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11" Type="http://schemas.openxmlformats.org/officeDocument/2006/relationships/image" Target="../media/image5.png"/><Relationship Id="rId5" Type="http://schemas.openxmlformats.org/officeDocument/2006/relationships/slideLayout" Target="../slideLayouts/slideLayout5.xml"/><Relationship Id="rId10"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1DEBD9-CE34-B950-D0A1-9CE5CB7094B2}"/>
              </a:ext>
            </a:extLst>
          </p:cNvPr>
          <p:cNvPicPr>
            <a:picLocks noChangeAspect="1"/>
          </p:cNvPicPr>
          <p:nvPr/>
        </p:nvPicPr>
        <p:blipFill>
          <a:blip r:embed="rId7">
            <a:extLst>
              <a:ext uri="{28A0092B-C50C-407E-A947-70E740481C1C}">
                <a14:useLocalDpi xmlns:a14="http://schemas.microsoft.com/office/drawing/2010/main" val="0"/>
              </a:ext>
            </a:extLst>
          </a:blip>
          <a:srcRect t="100" b="100"/>
          <a:stretch/>
        </p:blipFill>
        <p:spPr>
          <a:xfrm>
            <a:off x="0" y="1474"/>
            <a:ext cx="12212320" cy="823509"/>
          </a:xfrm>
          <a:prstGeom prst="rect">
            <a:avLst/>
          </a:prstGeom>
        </p:spPr>
      </p:pic>
      <p:sp>
        <p:nvSpPr>
          <p:cNvPr id="98314" name="Rectangle 10"/>
          <p:cNvSpPr>
            <a:spLocks noGrp="1" noChangeArrowheads="1"/>
          </p:cNvSpPr>
          <p:nvPr>
            <p:ph type="body" idx="1"/>
          </p:nvPr>
        </p:nvSpPr>
        <p:spPr bwMode="auto">
          <a:xfrm>
            <a:off x="601963" y="989946"/>
            <a:ext cx="11006952" cy="48966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p:txBody>
      </p:sp>
      <p:sp>
        <p:nvSpPr>
          <p:cNvPr id="98324" name="Rectangle 20"/>
          <p:cNvSpPr>
            <a:spLocks noGrp="1" noChangeArrowheads="1"/>
          </p:cNvSpPr>
          <p:nvPr>
            <p:ph type="title"/>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a:t>
            </a:r>
          </a:p>
        </p:txBody>
      </p:sp>
      <p:sp>
        <p:nvSpPr>
          <p:cNvPr id="10" name="Rectangle 3"/>
          <p:cNvSpPr>
            <a:spLocks noGrp="1" noChangeArrowheads="1"/>
          </p:cNvSpPr>
          <p:nvPr>
            <p:ph type="sldNum" sz="quarter" idx="4"/>
          </p:nvPr>
        </p:nvSpPr>
        <p:spPr>
          <a:xfrm>
            <a:off x="10893288" y="6390502"/>
            <a:ext cx="821634" cy="340935"/>
          </a:xfrm>
          <a:prstGeom prst="rect">
            <a:avLst/>
          </a:prstGeom>
        </p:spPr>
        <p:txBody>
          <a:bodyPr/>
          <a:lstStyle>
            <a:lvl1pPr algn="r">
              <a:defRPr sz="1800">
                <a:latin typeface="Arial" panose="020B0604020202020204" pitchFamily="34" charset="0"/>
                <a:cs typeface="Arial" panose="020B0604020202020204" pitchFamily="34" charset="0"/>
              </a:defRPr>
            </a:lvl1pPr>
          </a:lstStyle>
          <a:p>
            <a:fld id="{330EA680-D336-4FF7-8B7A-9848BB0A1C32}" type="slidenum">
              <a:rPr lang="en-US" smtClean="0"/>
              <a:t>‹#›</a:t>
            </a:fld>
            <a:endParaRPr lang="en-US"/>
          </a:p>
        </p:txBody>
      </p:sp>
      <p:grpSp>
        <p:nvGrpSpPr>
          <p:cNvPr id="6" name="Group 5"/>
          <p:cNvGrpSpPr/>
          <p:nvPr/>
        </p:nvGrpSpPr>
        <p:grpSpPr>
          <a:xfrm>
            <a:off x="260862" y="6503087"/>
            <a:ext cx="1044262" cy="282877"/>
            <a:chOff x="260862" y="6503087"/>
            <a:chExt cx="1044262" cy="282877"/>
          </a:xfrm>
        </p:grpSpPr>
        <p:sp>
          <p:nvSpPr>
            <p:cNvPr id="22" name="Rectangle 21"/>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23" name="Picture 22"/>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grpSp>
        <p:nvGrpSpPr>
          <p:cNvPr id="5" name="Group 4"/>
          <p:cNvGrpSpPr/>
          <p:nvPr/>
        </p:nvGrpSpPr>
        <p:grpSpPr>
          <a:xfrm>
            <a:off x="1305124" y="6512595"/>
            <a:ext cx="1338900" cy="276999"/>
            <a:chOff x="2207996" y="6472185"/>
            <a:chExt cx="1338900" cy="276999"/>
          </a:xfrm>
        </p:grpSpPr>
        <p:pic>
          <p:nvPicPr>
            <p:cNvPr id="25" name="Picture 24" descr="YouTube_icon_block.pn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6" name="Rectangle 25"/>
            <p:cNvSpPr/>
            <p:nvPr/>
          </p:nvSpPr>
          <p:spPr>
            <a:xfrm>
              <a:off x="2513023" y="6472185"/>
              <a:ext cx="1033873" cy="276999"/>
            </a:xfrm>
            <a:prstGeom prst="rect">
              <a:avLst/>
            </a:prstGeom>
          </p:spPr>
          <p:txBody>
            <a:bodyPr wrap="none">
              <a:spAutoFit/>
            </a:bodyPr>
            <a:lstStyle/>
            <a:p>
              <a:r>
                <a:rPr lang="en-US" sz="1200" b="1" err="1">
                  <a:latin typeface="Arial"/>
                  <a:cs typeface="Arial"/>
                </a:rPr>
                <a:t>NTSAToday</a:t>
              </a:r>
              <a:endParaRPr lang="en-US" sz="1200" b="1">
                <a:latin typeface="Arial"/>
                <a:cs typeface="Arial"/>
              </a:endParaRPr>
            </a:p>
          </p:txBody>
        </p:sp>
      </p:grpSp>
      <p:pic>
        <p:nvPicPr>
          <p:cNvPr id="21" name="Picture 20" descr="Text, logo&#10;&#10;Description automatically generated">
            <a:extLst>
              <a:ext uri="{FF2B5EF4-FFF2-40B4-BE49-F238E27FC236}">
                <a16:creationId xmlns:a16="http://schemas.microsoft.com/office/drawing/2014/main" id="{6863DC4E-89E6-B745-AEC7-DBE8802F6E31}"/>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pic>
        <p:nvPicPr>
          <p:cNvPr id="12" name="Picture 11">
            <a:extLst>
              <a:ext uri="{FF2B5EF4-FFF2-40B4-BE49-F238E27FC236}">
                <a16:creationId xmlns:a16="http://schemas.microsoft.com/office/drawing/2014/main" id="{1A0A8CAE-6BAB-EB7F-70F4-CA252F016C7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
        <p:nvSpPr>
          <p:cNvPr id="2" name="TextBox 1">
            <a:extLst>
              <a:ext uri="{FF2B5EF4-FFF2-40B4-BE49-F238E27FC236}">
                <a16:creationId xmlns:a16="http://schemas.microsoft.com/office/drawing/2014/main" id="{6FBC3F02-1E23-7B76-E314-4016419057E9}"/>
              </a:ext>
            </a:extLst>
          </p:cNvPr>
          <p:cNvSpPr txBox="1"/>
          <p:nvPr userDrawn="1"/>
        </p:nvSpPr>
        <p:spPr>
          <a:xfrm>
            <a:off x="5275080" y="6352070"/>
            <a:ext cx="3482110" cy="338554"/>
          </a:xfrm>
          <a:prstGeom prst="rect">
            <a:avLst/>
          </a:prstGeom>
          <a:noFill/>
        </p:spPr>
        <p:txBody>
          <a:bodyPr wrap="square" rtlCol="0">
            <a:spAutoFit/>
          </a:bodyPr>
          <a:lstStyle/>
          <a:p>
            <a:r>
              <a:rPr lang="en-US" sz="1600">
                <a:solidFill>
                  <a:srgbClr val="00B050"/>
                </a:solidFill>
                <a:latin typeface="Arial" panose="020B0604020202020204" pitchFamily="34" charset="0"/>
                <a:cs typeface="Arial" panose="020B0604020202020204" pitchFamily="34" charset="0"/>
              </a:rPr>
              <a:t>UNCLASSIFIED</a:t>
            </a:r>
          </a:p>
        </p:txBody>
      </p:sp>
    </p:spTree>
    <p:extLst>
      <p:ext uri="{BB962C8B-B14F-4D97-AF65-F5344CB8AC3E}">
        <p14:creationId xmlns:p14="http://schemas.microsoft.com/office/powerpoint/2010/main" val="368913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hf hdr="0" ftr="0" dt="0"/>
  <p:txStyles>
    <p:title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p:titleStyle>
    <p:body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4.xml"/><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3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1.png"/><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jpeg"/><Relationship Id="rId1" Type="http://schemas.openxmlformats.org/officeDocument/2006/relationships/slideLayout" Target="../slideLayouts/slideLayout4.xml"/><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4.xml"/><Relationship Id="rId5" Type="http://schemas.openxmlformats.org/officeDocument/2006/relationships/image" Target="../media/image46.jpeg"/><Relationship Id="rId4" Type="http://schemas.openxmlformats.org/officeDocument/2006/relationships/image" Target="../media/image45.jpeg"/></Relationships>
</file>

<file path=ppt/slides/_rels/slide1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4.xml"/><Relationship Id="rId5" Type="http://schemas.openxmlformats.org/officeDocument/2006/relationships/image" Target="../media/image53.png"/><Relationship Id="rId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4.xml"/><Relationship Id="rId5" Type="http://schemas.openxmlformats.org/officeDocument/2006/relationships/image" Target="../media/image57.png"/><Relationship Id="rId4" Type="http://schemas.openxmlformats.org/officeDocument/2006/relationships/image" Target="../media/image5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4.xml"/><Relationship Id="rId5" Type="http://schemas.openxmlformats.org/officeDocument/2006/relationships/image" Target="../media/image61.jpeg"/><Relationship Id="rId4" Type="http://schemas.openxmlformats.org/officeDocument/2006/relationships/image" Target="../media/image60.jpeg"/></Relationships>
</file>

<file path=ppt/slides/_rels/slide2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4.jpeg"/><Relationship Id="rId7" Type="http://schemas.openxmlformats.org/officeDocument/2006/relationships/diagramColors" Target="../diagrams/colors3.xml"/><Relationship Id="rId2" Type="http://schemas.openxmlformats.org/officeDocument/2006/relationships/image" Target="../media/image63.jpeg"/><Relationship Id="rId1" Type="http://schemas.openxmlformats.org/officeDocument/2006/relationships/slideLayout" Target="../slideLayouts/slideLayout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a:xfrm>
            <a:off x="821212" y="2119603"/>
            <a:ext cx="10549576" cy="1570654"/>
          </a:xfrm>
        </p:spPr>
        <p:txBody>
          <a:bodyPr/>
          <a:lstStyle/>
          <a:p>
            <a:r>
              <a:rPr lang="en-US" sz="2800">
                <a:solidFill>
                  <a:schemeClr val="tx1"/>
                </a:solidFill>
                <a:latin typeface="Arial"/>
                <a:cs typeface="Arial"/>
              </a:rPr>
              <a:t>OPERATION: D.A.R.T. (Designing Augmented Reality For Transfer) Improving Preparedness for Basic Combat Training Candidates</a:t>
            </a:r>
            <a:endParaRPr lang="en-US" sz="2000">
              <a:solidFill>
                <a:srgbClr val="00B050"/>
              </a:solidFill>
            </a:endParaRPr>
          </a:p>
          <a:p>
            <a:endParaRPr lang="en-US"/>
          </a:p>
          <a:p>
            <a:endParaRPr lang="en-US"/>
          </a:p>
        </p:txBody>
      </p:sp>
      <p:sp>
        <p:nvSpPr>
          <p:cNvPr id="10" name="Text Placeholder 9"/>
          <p:cNvSpPr>
            <a:spLocks noGrp="1"/>
          </p:cNvSpPr>
          <p:nvPr>
            <p:ph type="body" sz="quarter" idx="11"/>
          </p:nvPr>
        </p:nvSpPr>
        <p:spPr>
          <a:xfrm>
            <a:off x="1856581" y="3980749"/>
            <a:ext cx="8478838" cy="1001799"/>
          </a:xfrm>
        </p:spPr>
        <p:txBody>
          <a:bodyPr/>
          <a:lstStyle/>
          <a:p>
            <a:r>
              <a:rPr lang="en-US" sz="2400">
                <a:latin typeface="Arial"/>
                <a:cs typeface="Arial"/>
              </a:rPr>
              <a:t>Christopher Webb, UCF Graduate</a:t>
            </a:r>
            <a:endParaRPr lang="en-US" sz="2400"/>
          </a:p>
          <a:p>
            <a:r>
              <a:rPr lang="en-US" sz="2400">
                <a:latin typeface="Arial"/>
                <a:cs typeface="Arial"/>
              </a:rPr>
              <a:t>Dr. Maria C.R. Harrington, Associate Professor, UCF</a:t>
            </a:r>
          </a:p>
          <a:p>
            <a:endParaRPr lang="en-US"/>
          </a:p>
        </p:txBody>
      </p:sp>
      <p:sp>
        <p:nvSpPr>
          <p:cNvPr id="2" name="Slide Number Placeholder 1">
            <a:extLst>
              <a:ext uri="{FF2B5EF4-FFF2-40B4-BE49-F238E27FC236}">
                <a16:creationId xmlns:a16="http://schemas.microsoft.com/office/drawing/2014/main" id="{89D826E2-E600-FF4F-9DB5-F14FB3F1D687}"/>
              </a:ext>
            </a:extLst>
          </p:cNvPr>
          <p:cNvSpPr>
            <a:spLocks noGrp="1"/>
          </p:cNvSpPr>
          <p:nvPr>
            <p:ph type="sldNum" sz="quarter" idx="12"/>
          </p:nvPr>
        </p:nvSpPr>
        <p:spPr/>
        <p:txBody>
          <a:bodyPr/>
          <a:lstStyle/>
          <a:p>
            <a:pPr>
              <a:defRPr/>
            </a:pPr>
            <a:fld id="{D68E8870-17DE-45C4-A8DD-7644B2422933}" type="slidenum">
              <a:rPr lang="en-US" smtClean="0"/>
              <a:pPr>
                <a:defRPr/>
              </a:pPr>
              <a:t>1</a:t>
            </a:fld>
            <a:endParaRPr lang="en-US"/>
          </a:p>
        </p:txBody>
      </p:sp>
    </p:spTree>
    <p:extLst>
      <p:ext uri="{BB962C8B-B14F-4D97-AF65-F5344CB8AC3E}">
        <p14:creationId xmlns:p14="http://schemas.microsoft.com/office/powerpoint/2010/main" val="3664686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8DDA9-DB6A-6BE8-DCF8-38A1C5422966}"/>
              </a:ext>
            </a:extLst>
          </p:cNvPr>
          <p:cNvSpPr>
            <a:spLocks noGrp="1"/>
          </p:cNvSpPr>
          <p:nvPr>
            <p:ph type="title"/>
          </p:nvPr>
        </p:nvSpPr>
        <p:spPr/>
        <p:txBody>
          <a:bodyPr/>
          <a:lstStyle/>
          <a:p>
            <a:r>
              <a:rPr lang="en-US" dirty="0">
                <a:ea typeface="Tahoma"/>
                <a:cs typeface="Tahoma"/>
              </a:rPr>
              <a:t>Main Reference</a:t>
            </a:r>
            <a:endParaRPr lang="en-US" dirty="0"/>
          </a:p>
        </p:txBody>
      </p:sp>
      <p:sp>
        <p:nvSpPr>
          <p:cNvPr id="4" name="Slide Number Placeholder 3">
            <a:extLst>
              <a:ext uri="{FF2B5EF4-FFF2-40B4-BE49-F238E27FC236}">
                <a16:creationId xmlns:a16="http://schemas.microsoft.com/office/drawing/2014/main" id="{8C7C022A-8419-348B-B0E1-1ECE11F3D0A3}"/>
              </a:ext>
            </a:extLst>
          </p:cNvPr>
          <p:cNvSpPr>
            <a:spLocks noGrp="1"/>
          </p:cNvSpPr>
          <p:nvPr>
            <p:ph type="sldNum" sz="quarter" idx="4"/>
          </p:nvPr>
        </p:nvSpPr>
        <p:spPr/>
        <p:txBody>
          <a:bodyPr/>
          <a:lstStyle/>
          <a:p>
            <a:fld id="{330EA680-D336-4FF7-8B7A-9848BB0A1C32}" type="slidenum">
              <a:rPr lang="en-US" smtClean="0"/>
              <a:t>2</a:t>
            </a:fld>
            <a:endParaRPr lang="en-US"/>
          </a:p>
        </p:txBody>
      </p:sp>
      <p:sp>
        <p:nvSpPr>
          <p:cNvPr id="41" name="TextBox 40">
            <a:extLst>
              <a:ext uri="{FF2B5EF4-FFF2-40B4-BE49-F238E27FC236}">
                <a16:creationId xmlns:a16="http://schemas.microsoft.com/office/drawing/2014/main" id="{470B7AA2-C138-F0FC-0211-0C397B546408}"/>
              </a:ext>
            </a:extLst>
          </p:cNvPr>
          <p:cNvSpPr txBox="1"/>
          <p:nvPr/>
        </p:nvSpPr>
        <p:spPr>
          <a:xfrm>
            <a:off x="950859" y="2323815"/>
            <a:ext cx="1076029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r>
              <a:rPr lang="en-US" sz="2400" b="1" dirty="0">
                <a:latin typeface="Arial"/>
                <a:cs typeface="Arial"/>
              </a:rPr>
              <a:t>Webb, C.M. (2024). Operation D.A.R.T. (Designing Augmented Reality for Transfer). Operation D.A.R.T. (Designing Augmented Reality for Transfer). University of Central Florida. Improving Preparedness for Basic Combat Training Candidates</a:t>
            </a:r>
          </a:p>
          <a:p>
            <a:pPr marL="457200" indent="-457200"/>
            <a:endParaRPr lang="en-US" sz="2400" dirty="0">
              <a:latin typeface="Arial"/>
              <a:cs typeface="Arial"/>
            </a:endParaRPr>
          </a:p>
          <a:p>
            <a:pPr marL="457200" indent="-457200"/>
            <a:r>
              <a:rPr lang="en-US" sz="2400" dirty="0">
                <a:latin typeface="Arial"/>
                <a:cs typeface="Arial"/>
              </a:rPr>
              <a:t>See paper for a complete list of refences</a:t>
            </a:r>
          </a:p>
        </p:txBody>
      </p:sp>
    </p:spTree>
    <p:extLst>
      <p:ext uri="{BB962C8B-B14F-4D97-AF65-F5344CB8AC3E}">
        <p14:creationId xmlns:p14="http://schemas.microsoft.com/office/powerpoint/2010/main" val="4128291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3E118D-D6F0-3ECA-2EAC-56BE726800F0}"/>
              </a:ext>
            </a:extLst>
          </p:cNvPr>
          <p:cNvSpPr>
            <a:spLocks noGrp="1"/>
          </p:cNvSpPr>
          <p:nvPr>
            <p:ph idx="1"/>
          </p:nvPr>
        </p:nvSpPr>
        <p:spPr>
          <a:xfrm>
            <a:off x="636847" y="1358701"/>
            <a:ext cx="4666176" cy="4706396"/>
          </a:xfrm>
        </p:spPr>
        <p:txBody>
          <a:bodyPr vert="horz" lIns="91440" tIns="45720" rIns="91440" bIns="45720" rtlCol="0" anchor="ctr">
            <a:noAutofit/>
          </a:bodyPr>
          <a:lstStyle/>
          <a:p>
            <a:pPr marL="514350" indent="-514350">
              <a:buAutoNum type="arabicPeriod"/>
            </a:pPr>
            <a:r>
              <a:rPr lang="en-US" sz="2400" b="1" dirty="0">
                <a:latin typeface="Arial"/>
                <a:cs typeface="Arial"/>
              </a:rPr>
              <a:t>Introduction</a:t>
            </a:r>
            <a:endParaRPr lang="en-US" sz="2400" dirty="0">
              <a:latin typeface="Arial"/>
              <a:cs typeface="Arial"/>
            </a:endParaRPr>
          </a:p>
          <a:p>
            <a:pPr marL="514350" indent="-514350">
              <a:buAutoNum type="arabicPeriod"/>
            </a:pPr>
            <a:r>
              <a:rPr lang="en-US" sz="2400" b="1" dirty="0">
                <a:latin typeface="Arial"/>
                <a:cs typeface="Arial"/>
              </a:rPr>
              <a:t>Literature Review </a:t>
            </a:r>
          </a:p>
          <a:p>
            <a:pPr marL="533400" lvl="1" indent="0">
              <a:buNone/>
            </a:pPr>
            <a:r>
              <a:rPr lang="en-US" sz="2000" b="1" dirty="0">
                <a:latin typeface="Arial"/>
                <a:cs typeface="Arial"/>
              </a:rPr>
              <a:t>  7 Questions</a:t>
            </a:r>
            <a:endParaRPr lang="en-US" dirty="0"/>
          </a:p>
          <a:p>
            <a:pPr marL="514350" indent="-514350">
              <a:buAutoNum type="arabicPeriod"/>
            </a:pPr>
            <a:r>
              <a:rPr lang="en-US" sz="2400" b="1" dirty="0">
                <a:latin typeface="Arial"/>
                <a:cs typeface="Arial"/>
              </a:rPr>
              <a:t>Methodology</a:t>
            </a:r>
          </a:p>
          <a:p>
            <a:pPr marL="514350" indent="-514350">
              <a:buAutoNum type="arabicPeriod"/>
            </a:pPr>
            <a:r>
              <a:rPr lang="en-US" sz="2400" b="1" dirty="0">
                <a:latin typeface="Arial"/>
                <a:cs typeface="Arial"/>
              </a:rPr>
              <a:t>Results</a:t>
            </a:r>
          </a:p>
          <a:p>
            <a:pPr marL="514350" indent="-514350">
              <a:buAutoNum type="arabicPeriod"/>
            </a:pPr>
            <a:r>
              <a:rPr lang="en-US" sz="2400" b="1" dirty="0">
                <a:latin typeface="Arial"/>
                <a:cs typeface="Arial"/>
              </a:rPr>
              <a:t>Discussion</a:t>
            </a:r>
          </a:p>
          <a:p>
            <a:pPr marL="514350" indent="-514350">
              <a:buAutoNum type="arabicPeriod"/>
            </a:pPr>
            <a:r>
              <a:rPr lang="en-US" sz="2400" b="1" dirty="0">
                <a:latin typeface="Arial"/>
                <a:cs typeface="Arial"/>
              </a:rPr>
              <a:t>Gaps and Limitations</a:t>
            </a:r>
          </a:p>
          <a:p>
            <a:pPr marL="514350" indent="-514350">
              <a:buAutoNum type="arabicPeriod"/>
            </a:pPr>
            <a:r>
              <a:rPr lang="en-US" sz="2400" b="1" dirty="0">
                <a:latin typeface="Arial"/>
                <a:cs typeface="Arial"/>
              </a:rPr>
              <a:t>Conclusion</a:t>
            </a:r>
          </a:p>
        </p:txBody>
      </p:sp>
      <p:sp>
        <p:nvSpPr>
          <p:cNvPr id="5" name="Title 4">
            <a:extLst>
              <a:ext uri="{FF2B5EF4-FFF2-40B4-BE49-F238E27FC236}">
                <a16:creationId xmlns:a16="http://schemas.microsoft.com/office/drawing/2014/main" id="{D5A90F97-7DC1-746A-10EF-E2D65BEEDC30}"/>
              </a:ext>
            </a:extLst>
          </p:cNvPr>
          <p:cNvSpPr>
            <a:spLocks noGrp="1"/>
          </p:cNvSpPr>
          <p:nvPr>
            <p:ph type="title"/>
          </p:nvPr>
        </p:nvSpPr>
        <p:spPr/>
        <p:txBody>
          <a:bodyPr/>
          <a:lstStyle/>
          <a:p>
            <a:r>
              <a:rPr lang="en-US"/>
              <a:t>Agenda</a:t>
            </a:r>
          </a:p>
        </p:txBody>
      </p:sp>
      <p:pic>
        <p:nvPicPr>
          <p:cNvPr id="6" name="Picture 5">
            <a:extLst>
              <a:ext uri="{FF2B5EF4-FFF2-40B4-BE49-F238E27FC236}">
                <a16:creationId xmlns:a16="http://schemas.microsoft.com/office/drawing/2014/main" id="{482AA870-2D6C-99AB-51F2-AF0E1B318B7C}"/>
              </a:ext>
            </a:extLst>
          </p:cNvPr>
          <p:cNvPicPr>
            <a:picLocks noChangeAspect="1"/>
          </p:cNvPicPr>
          <p:nvPr/>
        </p:nvPicPr>
        <p:blipFill>
          <a:blip r:embed="rId2"/>
          <a:stretch>
            <a:fillRect/>
          </a:stretch>
        </p:blipFill>
        <p:spPr>
          <a:xfrm>
            <a:off x="5623231" y="938824"/>
            <a:ext cx="5931922" cy="2859272"/>
          </a:xfrm>
          <a:prstGeom prst="rect">
            <a:avLst/>
          </a:prstGeom>
        </p:spPr>
      </p:pic>
      <p:pic>
        <p:nvPicPr>
          <p:cNvPr id="7" name="Picture 6">
            <a:extLst>
              <a:ext uri="{FF2B5EF4-FFF2-40B4-BE49-F238E27FC236}">
                <a16:creationId xmlns:a16="http://schemas.microsoft.com/office/drawing/2014/main" id="{6F57782A-8315-3C70-0B18-3CF5CA10FB16}"/>
              </a:ext>
            </a:extLst>
          </p:cNvPr>
          <p:cNvPicPr>
            <a:picLocks noChangeAspect="1"/>
          </p:cNvPicPr>
          <p:nvPr/>
        </p:nvPicPr>
        <p:blipFill>
          <a:blip r:embed="rId3"/>
          <a:stretch>
            <a:fillRect/>
          </a:stretch>
        </p:blipFill>
        <p:spPr>
          <a:xfrm>
            <a:off x="5623231" y="3895672"/>
            <a:ext cx="5925826" cy="2462997"/>
          </a:xfrm>
          <a:prstGeom prst="rect">
            <a:avLst/>
          </a:prstGeom>
        </p:spPr>
      </p:pic>
      <p:sp>
        <p:nvSpPr>
          <p:cNvPr id="9" name="Slide Number Placeholder 8">
            <a:extLst>
              <a:ext uri="{FF2B5EF4-FFF2-40B4-BE49-F238E27FC236}">
                <a16:creationId xmlns:a16="http://schemas.microsoft.com/office/drawing/2014/main" id="{293C792C-26AF-3F13-8381-93ADF5F21021}"/>
              </a:ext>
            </a:extLst>
          </p:cNvPr>
          <p:cNvSpPr>
            <a:spLocks noGrp="1"/>
          </p:cNvSpPr>
          <p:nvPr>
            <p:ph type="sldNum" sz="quarter" idx="4"/>
          </p:nvPr>
        </p:nvSpPr>
        <p:spPr/>
        <p:txBody>
          <a:bodyPr/>
          <a:lstStyle/>
          <a:p>
            <a:fld id="{330EA680-D336-4FF7-8B7A-9848BB0A1C32}" type="slidenum">
              <a:rPr lang="en-US" smtClean="0"/>
              <a:t>3</a:t>
            </a:fld>
            <a:endParaRPr lang="en-US"/>
          </a:p>
        </p:txBody>
      </p:sp>
    </p:spTree>
    <p:extLst>
      <p:ext uri="{BB962C8B-B14F-4D97-AF65-F5344CB8AC3E}">
        <p14:creationId xmlns:p14="http://schemas.microsoft.com/office/powerpoint/2010/main" val="373516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35A2B-B3DD-1DFC-DE7E-D22BC0E24910}"/>
              </a:ext>
            </a:extLst>
          </p:cNvPr>
          <p:cNvSpPr>
            <a:spLocks noGrp="1"/>
          </p:cNvSpPr>
          <p:nvPr>
            <p:ph type="title"/>
          </p:nvPr>
        </p:nvSpPr>
        <p:spPr>
          <a:xfrm>
            <a:off x="-1649094" y="-649706"/>
            <a:ext cx="15281422" cy="1225000"/>
          </a:xfrm>
        </p:spPr>
        <p:txBody>
          <a:bodyPr vert="horz" lIns="91440" tIns="45720" rIns="91440" bIns="45720" rtlCol="0" anchor="b">
            <a:noAutofit/>
          </a:bodyPr>
          <a:lstStyle/>
          <a:p>
            <a:pPr algn="ctr"/>
            <a:r>
              <a:rPr lang="en-US" kern="1200">
                <a:solidFill>
                  <a:schemeClr val="bg1"/>
                </a:solidFill>
                <a:latin typeface="Arial"/>
                <a:cs typeface="Arial"/>
              </a:rPr>
              <a:t>Author </a:t>
            </a:r>
            <a:r>
              <a:rPr lang="en-US">
                <a:solidFill>
                  <a:schemeClr val="bg1"/>
                </a:solidFill>
                <a:latin typeface="Arial"/>
                <a:cs typeface="Arial"/>
              </a:rPr>
              <a:t>Introduction</a:t>
            </a:r>
            <a:endParaRPr lang="en-US" kern="1200">
              <a:solidFill>
                <a:schemeClr val="bg1"/>
              </a:solidFill>
              <a:latin typeface="Arial"/>
              <a:cs typeface="Arial"/>
            </a:endParaRPr>
          </a:p>
        </p:txBody>
      </p:sp>
      <p:sp>
        <p:nvSpPr>
          <p:cNvPr id="23" name="Content Placeholder 13">
            <a:extLst>
              <a:ext uri="{FF2B5EF4-FFF2-40B4-BE49-F238E27FC236}">
                <a16:creationId xmlns:a16="http://schemas.microsoft.com/office/drawing/2014/main" id="{84885598-DA9A-DDAE-89C8-CB9D0FA6E98F}"/>
              </a:ext>
            </a:extLst>
          </p:cNvPr>
          <p:cNvSpPr>
            <a:spLocks noGrp="1"/>
          </p:cNvSpPr>
          <p:nvPr>
            <p:ph idx="1"/>
          </p:nvPr>
        </p:nvSpPr>
        <p:spPr>
          <a:xfrm>
            <a:off x="3919200" y="1306713"/>
            <a:ext cx="3862725" cy="4831506"/>
          </a:xfrm>
        </p:spPr>
        <p:txBody>
          <a:bodyPr vert="horz" lIns="91440" tIns="45720" rIns="91440" bIns="45720" rtlCol="0" anchor="t">
            <a:noAutofit/>
          </a:bodyPr>
          <a:lstStyle/>
          <a:p>
            <a:pPr marL="0" indent="0" algn="ctr">
              <a:lnSpc>
                <a:spcPct val="100000"/>
              </a:lnSpc>
              <a:spcBef>
                <a:spcPts val="0"/>
              </a:spcBef>
              <a:buNone/>
            </a:pPr>
            <a:r>
              <a:rPr lang="en-US" sz="2000" b="1" u="sng" dirty="0">
                <a:latin typeface="Arial"/>
                <a:cs typeface="Arial"/>
              </a:rPr>
              <a:t>Research Concepts:</a:t>
            </a:r>
          </a:p>
          <a:p>
            <a:pPr marL="0" indent="0" algn="ctr">
              <a:lnSpc>
                <a:spcPct val="100000"/>
              </a:lnSpc>
              <a:spcBef>
                <a:spcPts val="0"/>
              </a:spcBef>
              <a:buNone/>
            </a:pPr>
            <a:endParaRPr lang="en-US" sz="2000" b="1">
              <a:latin typeface="Arial"/>
              <a:cs typeface="Arial"/>
            </a:endParaRPr>
          </a:p>
          <a:p>
            <a:pPr marL="0" indent="0" algn="ctr">
              <a:lnSpc>
                <a:spcPct val="100000"/>
              </a:lnSpc>
              <a:spcBef>
                <a:spcPts val="0"/>
              </a:spcBef>
              <a:buNone/>
            </a:pPr>
            <a:r>
              <a:rPr lang="en-US" sz="2000" b="1" dirty="0">
                <a:latin typeface="Arial"/>
                <a:cs typeface="Arial"/>
              </a:rPr>
              <a:t>1. Craft a feasible solution that addresses attrition at BCT.</a:t>
            </a:r>
            <a:endParaRPr lang="en-US" sz="2000" dirty="0">
              <a:latin typeface="Arial"/>
              <a:cs typeface="Arial"/>
            </a:endParaRPr>
          </a:p>
          <a:p>
            <a:pPr marL="0" lvl="1" indent="0" algn="ctr">
              <a:lnSpc>
                <a:spcPct val="100000"/>
              </a:lnSpc>
              <a:spcBef>
                <a:spcPts val="0"/>
              </a:spcBef>
              <a:buNone/>
            </a:pPr>
            <a:endParaRPr lang="en-US" sz="2000">
              <a:latin typeface="Arial"/>
              <a:cs typeface="Arial"/>
            </a:endParaRPr>
          </a:p>
          <a:p>
            <a:pPr marL="0" lvl="1" indent="0" algn="ctr">
              <a:lnSpc>
                <a:spcPct val="100000"/>
              </a:lnSpc>
              <a:spcBef>
                <a:spcPts val="0"/>
              </a:spcBef>
              <a:buNone/>
            </a:pPr>
            <a:endParaRPr lang="en-US" sz="2000">
              <a:latin typeface="Arial"/>
              <a:cs typeface="Arial"/>
            </a:endParaRPr>
          </a:p>
          <a:p>
            <a:pPr marL="0" indent="0" algn="ctr">
              <a:lnSpc>
                <a:spcPct val="100000"/>
              </a:lnSpc>
              <a:spcBef>
                <a:spcPts val="0"/>
              </a:spcBef>
              <a:buNone/>
            </a:pPr>
            <a:r>
              <a:rPr lang="en-US" sz="2000" b="1" dirty="0">
                <a:latin typeface="Arial"/>
                <a:cs typeface="Arial"/>
              </a:rPr>
              <a:t>2. Design and protype a learning environment.</a:t>
            </a:r>
          </a:p>
          <a:p>
            <a:pPr marL="228600" lvl="1" indent="-380365" algn="ctr">
              <a:lnSpc>
                <a:spcPct val="100000"/>
              </a:lnSpc>
              <a:spcBef>
                <a:spcPts val="0"/>
              </a:spcBef>
            </a:pPr>
            <a:endParaRPr lang="en-US" sz="2000">
              <a:latin typeface="Arial"/>
              <a:cs typeface="Arial"/>
            </a:endParaRPr>
          </a:p>
          <a:p>
            <a:pPr marL="0" lvl="1" indent="0" algn="ctr">
              <a:lnSpc>
                <a:spcPct val="100000"/>
              </a:lnSpc>
              <a:spcBef>
                <a:spcPts val="0"/>
              </a:spcBef>
              <a:buNone/>
            </a:pPr>
            <a:endParaRPr lang="en-US" sz="2000">
              <a:latin typeface="Arial"/>
              <a:cs typeface="Arial"/>
            </a:endParaRPr>
          </a:p>
          <a:p>
            <a:pPr marL="0" indent="0" algn="ctr">
              <a:lnSpc>
                <a:spcPct val="100000"/>
              </a:lnSpc>
              <a:spcBef>
                <a:spcPts val="0"/>
              </a:spcBef>
              <a:buNone/>
            </a:pPr>
            <a:r>
              <a:rPr lang="en-US" sz="2000" b="1" dirty="0">
                <a:latin typeface="Arial"/>
                <a:cs typeface="Arial"/>
              </a:rPr>
              <a:t>3. Design and pilot a research design.</a:t>
            </a:r>
            <a:endParaRPr lang="en-US" sz="2000" dirty="0">
              <a:latin typeface="Arial"/>
              <a:cs typeface="Arial"/>
            </a:endParaRPr>
          </a:p>
          <a:p>
            <a:pPr marL="0" indent="0">
              <a:lnSpc>
                <a:spcPct val="100000"/>
              </a:lnSpc>
              <a:spcBef>
                <a:spcPts val="0"/>
              </a:spcBef>
              <a:buNone/>
            </a:pPr>
            <a:endParaRPr lang="en-US" sz="2000" b="1">
              <a:latin typeface="Arial"/>
              <a:cs typeface="Arial"/>
            </a:endParaRPr>
          </a:p>
          <a:p>
            <a:pPr marL="0" indent="0">
              <a:lnSpc>
                <a:spcPct val="100000"/>
              </a:lnSpc>
              <a:spcBef>
                <a:spcPts val="0"/>
              </a:spcBef>
              <a:buNone/>
            </a:pPr>
            <a:endParaRPr lang="en-US" sz="2000" b="1">
              <a:latin typeface="Arial"/>
              <a:cs typeface="Arial"/>
            </a:endParaRPr>
          </a:p>
          <a:p>
            <a:pPr marL="457200" indent="-457200" algn="ctr">
              <a:buAutoNum type="arabicPeriod"/>
            </a:pPr>
            <a:endParaRPr lang="en-US" sz="1200" b="1">
              <a:solidFill>
                <a:schemeClr val="bg1"/>
              </a:solidFill>
              <a:latin typeface="Arial"/>
              <a:cs typeface="Arial"/>
            </a:endParaRPr>
          </a:p>
        </p:txBody>
      </p:sp>
      <p:pic>
        <p:nvPicPr>
          <p:cNvPr id="3" name="Content Placeholder 3" descr="A person in a suit smiling&#10;&#10;Description automatically generated">
            <a:extLst>
              <a:ext uri="{FF2B5EF4-FFF2-40B4-BE49-F238E27FC236}">
                <a16:creationId xmlns:a16="http://schemas.microsoft.com/office/drawing/2014/main" id="{6D79C621-36CA-75C8-B47A-622357A3B480}"/>
              </a:ext>
            </a:extLst>
          </p:cNvPr>
          <p:cNvPicPr>
            <a:picLocks noChangeAspect="1"/>
          </p:cNvPicPr>
          <p:nvPr/>
        </p:nvPicPr>
        <p:blipFill>
          <a:blip r:embed="rId3"/>
          <a:srcRect l="-15641" t="2" r="2148" b="259"/>
          <a:stretch/>
        </p:blipFill>
        <p:spPr>
          <a:xfrm>
            <a:off x="-392856" y="991247"/>
            <a:ext cx="4312056" cy="5150213"/>
          </a:xfrm>
          <a:prstGeom prst="rect">
            <a:avLst/>
          </a:prstGeom>
        </p:spPr>
      </p:pic>
      <p:pic>
        <p:nvPicPr>
          <p:cNvPr id="5" name="Picture 4">
            <a:extLst>
              <a:ext uri="{FF2B5EF4-FFF2-40B4-BE49-F238E27FC236}">
                <a16:creationId xmlns:a16="http://schemas.microsoft.com/office/drawing/2014/main" id="{C0D8D820-3491-409D-1CD9-C3DAA0EBA52D}"/>
              </a:ext>
            </a:extLst>
          </p:cNvPr>
          <p:cNvPicPr>
            <a:picLocks noChangeAspect="1"/>
          </p:cNvPicPr>
          <p:nvPr/>
        </p:nvPicPr>
        <p:blipFill>
          <a:blip r:embed="rId4"/>
          <a:stretch>
            <a:fillRect/>
          </a:stretch>
        </p:blipFill>
        <p:spPr>
          <a:xfrm>
            <a:off x="8441528" y="2087225"/>
            <a:ext cx="2958709" cy="3067568"/>
          </a:xfrm>
          <a:prstGeom prst="roundRect">
            <a:avLst>
              <a:gd name="adj" fmla="val 16667"/>
            </a:avLst>
          </a:prstGeom>
          <a:ln w="28575">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Slide Number Placeholder 6">
            <a:extLst>
              <a:ext uri="{FF2B5EF4-FFF2-40B4-BE49-F238E27FC236}">
                <a16:creationId xmlns:a16="http://schemas.microsoft.com/office/drawing/2014/main" id="{D8AA8F93-45CE-40DC-85A0-22570A2E5FA7}"/>
              </a:ext>
            </a:extLst>
          </p:cNvPr>
          <p:cNvSpPr>
            <a:spLocks noGrp="1"/>
          </p:cNvSpPr>
          <p:nvPr>
            <p:ph type="sldNum" sz="quarter" idx="4"/>
          </p:nvPr>
        </p:nvSpPr>
        <p:spPr/>
        <p:txBody>
          <a:bodyPr/>
          <a:lstStyle/>
          <a:p>
            <a:fld id="{330EA680-D336-4FF7-8B7A-9848BB0A1C32}" type="slidenum">
              <a:rPr lang="en-US" smtClean="0"/>
              <a:t>4</a:t>
            </a:fld>
            <a:endParaRPr lang="en-US"/>
          </a:p>
        </p:txBody>
      </p:sp>
    </p:spTree>
    <p:extLst>
      <p:ext uri="{BB962C8B-B14F-4D97-AF65-F5344CB8AC3E}">
        <p14:creationId xmlns:p14="http://schemas.microsoft.com/office/powerpoint/2010/main" val="908501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446FB-D05B-9067-EE1C-7B08A2D9942B}"/>
              </a:ext>
            </a:extLst>
          </p:cNvPr>
          <p:cNvSpPr>
            <a:spLocks noGrp="1"/>
          </p:cNvSpPr>
          <p:nvPr>
            <p:ph type="title"/>
          </p:nvPr>
        </p:nvSpPr>
        <p:spPr>
          <a:xfrm>
            <a:off x="1689643" y="-1125658"/>
            <a:ext cx="8275765" cy="1842507"/>
          </a:xfrm>
        </p:spPr>
        <p:txBody>
          <a:bodyPr anchor="b">
            <a:noAutofit/>
          </a:bodyPr>
          <a:lstStyle/>
          <a:p>
            <a:r>
              <a:rPr lang="en-US">
                <a:solidFill>
                  <a:schemeClr val="bg1"/>
                </a:solidFill>
                <a:latin typeface="Arial"/>
                <a:cs typeface="Arial"/>
              </a:rPr>
              <a:t>Literature Review</a:t>
            </a:r>
          </a:p>
        </p:txBody>
      </p:sp>
      <p:pic>
        <p:nvPicPr>
          <p:cNvPr id="4" name="Content Placeholder 3" descr="A diagram of questions&#10;&#10;Description automatically generated">
            <a:extLst>
              <a:ext uri="{FF2B5EF4-FFF2-40B4-BE49-F238E27FC236}">
                <a16:creationId xmlns:a16="http://schemas.microsoft.com/office/drawing/2014/main" id="{550249CA-86DA-FEA0-42B3-B8AB727DDB8F}"/>
              </a:ext>
            </a:extLst>
          </p:cNvPr>
          <p:cNvPicPr>
            <a:picLocks noChangeAspect="1"/>
          </p:cNvPicPr>
          <p:nvPr/>
        </p:nvPicPr>
        <p:blipFill>
          <a:blip r:embed="rId3"/>
          <a:stretch>
            <a:fillRect/>
          </a:stretch>
        </p:blipFill>
        <p:spPr>
          <a:xfrm>
            <a:off x="234096" y="1000815"/>
            <a:ext cx="8798213" cy="5406412"/>
          </a:xfrm>
          <a:prstGeom prst="rect">
            <a:avLst/>
          </a:prstGeom>
        </p:spPr>
      </p:pic>
      <p:pic>
        <p:nvPicPr>
          <p:cNvPr id="1028" name="Picture 4" descr="Students in the academic track of the U.S. Army Future Soldier Preparatory Course attend classes at Fort Jackson, S.C. on Dec. 14, 2022. The Future Soldier Preparatory Course provides focused academic and fitness instruction to help future Soldiers overcome barriers to serve in the all-volunteer Army.">
            <a:extLst>
              <a:ext uri="{FF2B5EF4-FFF2-40B4-BE49-F238E27FC236}">
                <a16:creationId xmlns:a16="http://schemas.microsoft.com/office/drawing/2014/main" id="{F7A2E495-91C8-E533-27C5-F27A4A5F99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66484" y="3954757"/>
            <a:ext cx="2893256" cy="1931982"/>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393DE6FC-472F-882F-9FB2-750FCFCD8B7E}"/>
              </a:ext>
            </a:extLst>
          </p:cNvPr>
          <p:cNvSpPr>
            <a:spLocks noGrp="1"/>
          </p:cNvSpPr>
          <p:nvPr>
            <p:ph type="sldNum" sz="quarter" idx="4"/>
          </p:nvPr>
        </p:nvSpPr>
        <p:spPr/>
        <p:txBody>
          <a:bodyPr/>
          <a:lstStyle/>
          <a:p>
            <a:fld id="{330EA680-D336-4FF7-8B7A-9848BB0A1C32}" type="slidenum">
              <a:rPr lang="en-US" smtClean="0"/>
              <a:t>5</a:t>
            </a:fld>
            <a:endParaRPr lang="en-US"/>
          </a:p>
        </p:txBody>
      </p:sp>
      <p:pic>
        <p:nvPicPr>
          <p:cNvPr id="1026" name="Picture 2" descr="82nd Airborne Division Run Kicks Off 2011 All American Week">
            <a:extLst>
              <a:ext uri="{FF2B5EF4-FFF2-40B4-BE49-F238E27FC236}">
                <a16:creationId xmlns:a16="http://schemas.microsoft.com/office/drawing/2014/main" id="{E583B14B-CAEB-7599-C2DE-8F2F846C05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88560" y="1000040"/>
            <a:ext cx="1577397" cy="241848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942311-4282-9E20-9A3D-B803F8730CED}"/>
              </a:ext>
            </a:extLst>
          </p:cNvPr>
          <p:cNvSpPr txBox="1"/>
          <p:nvPr/>
        </p:nvSpPr>
        <p:spPr>
          <a:xfrm>
            <a:off x="9162915" y="6066116"/>
            <a:ext cx="301821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ea typeface="Tahoma"/>
                <a:cs typeface="Tahoma"/>
              </a:rPr>
              <a:t>https://www.army.mil/article/263129/future_soldier_preparatory_course_to_expand_based_on_initial_success</a:t>
            </a:r>
          </a:p>
        </p:txBody>
      </p:sp>
      <p:sp>
        <p:nvSpPr>
          <p:cNvPr id="12" name="TextBox 11">
            <a:extLst>
              <a:ext uri="{FF2B5EF4-FFF2-40B4-BE49-F238E27FC236}">
                <a16:creationId xmlns:a16="http://schemas.microsoft.com/office/drawing/2014/main" id="{D05150C2-56CE-5A74-0BDF-6FA4F1D47C3A}"/>
              </a:ext>
            </a:extLst>
          </p:cNvPr>
          <p:cNvSpPr txBox="1"/>
          <p:nvPr/>
        </p:nvSpPr>
        <p:spPr>
          <a:xfrm>
            <a:off x="9031947" y="3425780"/>
            <a:ext cx="31590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cs typeface="Arial"/>
              </a:rPr>
              <a:t>https://www.army.mil/article/56740/82nd_airborne_division_run_kicks_off_2011_all_american_week</a:t>
            </a:r>
          </a:p>
        </p:txBody>
      </p:sp>
    </p:spTree>
    <p:extLst>
      <p:ext uri="{BB962C8B-B14F-4D97-AF65-F5344CB8AC3E}">
        <p14:creationId xmlns:p14="http://schemas.microsoft.com/office/powerpoint/2010/main" val="236908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446FB-D05B-9067-EE1C-7B08A2D9942B}"/>
              </a:ext>
            </a:extLst>
          </p:cNvPr>
          <p:cNvSpPr>
            <a:spLocks noGrp="1"/>
          </p:cNvSpPr>
          <p:nvPr>
            <p:ph type="title"/>
          </p:nvPr>
        </p:nvSpPr>
        <p:spPr>
          <a:xfrm>
            <a:off x="1689643" y="-1125658"/>
            <a:ext cx="8275765" cy="1842507"/>
          </a:xfrm>
        </p:spPr>
        <p:txBody>
          <a:bodyPr anchor="b">
            <a:noAutofit/>
          </a:bodyPr>
          <a:lstStyle/>
          <a:p>
            <a:r>
              <a:rPr lang="en-US">
                <a:solidFill>
                  <a:schemeClr val="bg1"/>
                </a:solidFill>
                <a:latin typeface="Arial"/>
                <a:cs typeface="Arial"/>
              </a:rPr>
              <a:t>Literature Review</a:t>
            </a:r>
          </a:p>
        </p:txBody>
      </p:sp>
      <p:pic>
        <p:nvPicPr>
          <p:cNvPr id="4" name="Content Placeholder 3" descr="A diagram of questions&#10;&#10;Description automatically generated">
            <a:extLst>
              <a:ext uri="{FF2B5EF4-FFF2-40B4-BE49-F238E27FC236}">
                <a16:creationId xmlns:a16="http://schemas.microsoft.com/office/drawing/2014/main" id="{550249CA-86DA-FEA0-42B3-B8AB727DDB8F}"/>
              </a:ext>
            </a:extLst>
          </p:cNvPr>
          <p:cNvPicPr>
            <a:picLocks noChangeAspect="1"/>
          </p:cNvPicPr>
          <p:nvPr/>
        </p:nvPicPr>
        <p:blipFill>
          <a:blip r:embed="rId3"/>
          <a:stretch>
            <a:fillRect/>
          </a:stretch>
        </p:blipFill>
        <p:spPr>
          <a:xfrm>
            <a:off x="129081" y="1288967"/>
            <a:ext cx="6391011" cy="4738160"/>
          </a:xfrm>
          <a:prstGeom prst="rect">
            <a:avLst/>
          </a:prstGeom>
        </p:spPr>
      </p:pic>
      <p:pic>
        <p:nvPicPr>
          <p:cNvPr id="1030" name="Picture 6" descr="A diagram of a working memory&#10;&#10;Description automatically generated">
            <a:extLst>
              <a:ext uri="{FF2B5EF4-FFF2-40B4-BE49-F238E27FC236}">
                <a16:creationId xmlns:a16="http://schemas.microsoft.com/office/drawing/2014/main" id="{C9A39E6E-C454-382E-9128-A45E863373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3045" y="3431858"/>
            <a:ext cx="5677975" cy="218008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77F9F4DC-D5AD-6682-C573-FBD1632121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0824" y="1288539"/>
            <a:ext cx="5672071" cy="1850361"/>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393DE6FC-472F-882F-9FB2-750FCFCD8B7E}"/>
              </a:ext>
            </a:extLst>
          </p:cNvPr>
          <p:cNvSpPr>
            <a:spLocks noGrp="1"/>
          </p:cNvSpPr>
          <p:nvPr>
            <p:ph type="sldNum" sz="quarter" idx="4"/>
          </p:nvPr>
        </p:nvSpPr>
        <p:spPr/>
        <p:txBody>
          <a:bodyPr/>
          <a:lstStyle/>
          <a:p>
            <a:fld id="{330EA680-D336-4FF7-8B7A-9848BB0A1C32}" type="slidenum">
              <a:rPr lang="en-US" smtClean="0"/>
              <a:t>6</a:t>
            </a:fld>
            <a:endParaRPr lang="en-US"/>
          </a:p>
        </p:txBody>
      </p:sp>
      <p:sp>
        <p:nvSpPr>
          <p:cNvPr id="3" name="TextBox 2">
            <a:extLst>
              <a:ext uri="{FF2B5EF4-FFF2-40B4-BE49-F238E27FC236}">
                <a16:creationId xmlns:a16="http://schemas.microsoft.com/office/drawing/2014/main" id="{616B7C3E-3CBA-D82D-8B77-F404D464368D}"/>
              </a:ext>
            </a:extLst>
          </p:cNvPr>
          <p:cNvSpPr txBox="1"/>
          <p:nvPr/>
        </p:nvSpPr>
        <p:spPr>
          <a:xfrm>
            <a:off x="6527442" y="5625922"/>
            <a:ext cx="5533622" cy="3492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cs typeface="Arial"/>
              </a:rPr>
              <a:t>Mayer, R. E. (2021). Cognitive theory of multimedia learning. In R. E. Mayer (Ed.), </a:t>
            </a:r>
            <a:r>
              <a:rPr lang="en-US" sz="800" i="1" dirty="0">
                <a:latin typeface="Arial"/>
                <a:cs typeface="Arial"/>
              </a:rPr>
              <a:t>Cambridge handbook of multimedia learning</a:t>
            </a:r>
            <a:r>
              <a:rPr lang="en-US" sz="800" dirty="0">
                <a:latin typeface="Arial"/>
                <a:cs typeface="Arial"/>
              </a:rPr>
              <a:t> (3rd ed., pp. 57-72). Cambridge, MA: Cambridge University Press. </a:t>
            </a:r>
          </a:p>
        </p:txBody>
      </p:sp>
    </p:spTree>
    <p:extLst>
      <p:ext uri="{BB962C8B-B14F-4D97-AF65-F5344CB8AC3E}">
        <p14:creationId xmlns:p14="http://schemas.microsoft.com/office/powerpoint/2010/main" val="76118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446FB-D05B-9067-EE1C-7B08A2D9942B}"/>
              </a:ext>
            </a:extLst>
          </p:cNvPr>
          <p:cNvSpPr>
            <a:spLocks noGrp="1"/>
          </p:cNvSpPr>
          <p:nvPr>
            <p:ph type="title"/>
          </p:nvPr>
        </p:nvSpPr>
        <p:spPr>
          <a:xfrm>
            <a:off x="1689643" y="-1125658"/>
            <a:ext cx="8275765" cy="1842507"/>
          </a:xfrm>
        </p:spPr>
        <p:txBody>
          <a:bodyPr anchor="b">
            <a:noAutofit/>
          </a:bodyPr>
          <a:lstStyle/>
          <a:p>
            <a:r>
              <a:rPr lang="en-US">
                <a:solidFill>
                  <a:schemeClr val="bg1"/>
                </a:solidFill>
                <a:latin typeface="Arial"/>
                <a:cs typeface="Arial"/>
              </a:rPr>
              <a:t>Literature Review</a:t>
            </a:r>
          </a:p>
        </p:txBody>
      </p:sp>
      <p:sp>
        <p:nvSpPr>
          <p:cNvPr id="9" name="Slide Number Placeholder 8">
            <a:extLst>
              <a:ext uri="{FF2B5EF4-FFF2-40B4-BE49-F238E27FC236}">
                <a16:creationId xmlns:a16="http://schemas.microsoft.com/office/drawing/2014/main" id="{393DE6FC-472F-882F-9FB2-750FCFCD8B7E}"/>
              </a:ext>
            </a:extLst>
          </p:cNvPr>
          <p:cNvSpPr>
            <a:spLocks noGrp="1"/>
          </p:cNvSpPr>
          <p:nvPr>
            <p:ph type="sldNum" sz="quarter" idx="4"/>
          </p:nvPr>
        </p:nvSpPr>
        <p:spPr/>
        <p:txBody>
          <a:bodyPr/>
          <a:lstStyle/>
          <a:p>
            <a:fld id="{330EA680-D336-4FF7-8B7A-9848BB0A1C32}" type="slidenum">
              <a:rPr lang="en-US" smtClean="0"/>
              <a:t>7</a:t>
            </a:fld>
            <a:endParaRPr lang="en-US"/>
          </a:p>
        </p:txBody>
      </p:sp>
      <p:pic>
        <p:nvPicPr>
          <p:cNvPr id="3" name="Picture 2" descr="A diagram of steps&#10;&#10;Description automatically generated">
            <a:extLst>
              <a:ext uri="{FF2B5EF4-FFF2-40B4-BE49-F238E27FC236}">
                <a16:creationId xmlns:a16="http://schemas.microsoft.com/office/drawing/2014/main" id="{0B7A4AE6-0B0B-7803-6C8B-B644E143C619}"/>
              </a:ext>
            </a:extLst>
          </p:cNvPr>
          <p:cNvPicPr>
            <a:picLocks noChangeAspect="1"/>
          </p:cNvPicPr>
          <p:nvPr/>
        </p:nvPicPr>
        <p:blipFill>
          <a:blip r:embed="rId3"/>
          <a:stretch>
            <a:fillRect/>
          </a:stretch>
        </p:blipFill>
        <p:spPr>
          <a:xfrm>
            <a:off x="1691298" y="1307731"/>
            <a:ext cx="9361715" cy="2256065"/>
          </a:xfrm>
          <a:custGeom>
            <a:avLst/>
            <a:gdLst>
              <a:gd name="connsiteX0" fmla="*/ 0 w 9361715"/>
              <a:gd name="connsiteY0" fmla="*/ 0 h 2256065"/>
              <a:gd name="connsiteX1" fmla="*/ 762311 w 9361715"/>
              <a:gd name="connsiteY1" fmla="*/ 0 h 2256065"/>
              <a:gd name="connsiteX2" fmla="*/ 1337388 w 9361715"/>
              <a:gd name="connsiteY2" fmla="*/ 0 h 2256065"/>
              <a:gd name="connsiteX3" fmla="*/ 2006082 w 9361715"/>
              <a:gd name="connsiteY3" fmla="*/ 0 h 2256065"/>
              <a:gd name="connsiteX4" fmla="*/ 2768393 w 9361715"/>
              <a:gd name="connsiteY4" fmla="*/ 0 h 2256065"/>
              <a:gd name="connsiteX5" fmla="*/ 3249852 w 9361715"/>
              <a:gd name="connsiteY5" fmla="*/ 0 h 2256065"/>
              <a:gd name="connsiteX6" fmla="*/ 4012164 w 9361715"/>
              <a:gd name="connsiteY6" fmla="*/ 0 h 2256065"/>
              <a:gd name="connsiteX7" fmla="*/ 4774475 w 9361715"/>
              <a:gd name="connsiteY7" fmla="*/ 0 h 2256065"/>
              <a:gd name="connsiteX8" fmla="*/ 5630403 w 9361715"/>
              <a:gd name="connsiteY8" fmla="*/ 0 h 2256065"/>
              <a:gd name="connsiteX9" fmla="*/ 6299097 w 9361715"/>
              <a:gd name="connsiteY9" fmla="*/ 0 h 2256065"/>
              <a:gd name="connsiteX10" fmla="*/ 6686939 w 9361715"/>
              <a:gd name="connsiteY10" fmla="*/ 0 h 2256065"/>
              <a:gd name="connsiteX11" fmla="*/ 7168399 w 9361715"/>
              <a:gd name="connsiteY11" fmla="*/ 0 h 2256065"/>
              <a:gd name="connsiteX12" fmla="*/ 7837093 w 9361715"/>
              <a:gd name="connsiteY12" fmla="*/ 0 h 2256065"/>
              <a:gd name="connsiteX13" fmla="*/ 8505787 w 9361715"/>
              <a:gd name="connsiteY13" fmla="*/ 0 h 2256065"/>
              <a:gd name="connsiteX14" fmla="*/ 9361715 w 9361715"/>
              <a:gd name="connsiteY14" fmla="*/ 0 h 2256065"/>
              <a:gd name="connsiteX15" fmla="*/ 9361715 w 9361715"/>
              <a:gd name="connsiteY15" fmla="*/ 518895 h 2256065"/>
              <a:gd name="connsiteX16" fmla="*/ 9361715 w 9361715"/>
              <a:gd name="connsiteY16" fmla="*/ 1037790 h 2256065"/>
              <a:gd name="connsiteX17" fmla="*/ 9361715 w 9361715"/>
              <a:gd name="connsiteY17" fmla="*/ 1646927 h 2256065"/>
              <a:gd name="connsiteX18" fmla="*/ 9361715 w 9361715"/>
              <a:gd name="connsiteY18" fmla="*/ 2256065 h 2256065"/>
              <a:gd name="connsiteX19" fmla="*/ 8599404 w 9361715"/>
              <a:gd name="connsiteY19" fmla="*/ 2256065 h 2256065"/>
              <a:gd name="connsiteX20" fmla="*/ 8117944 w 9361715"/>
              <a:gd name="connsiteY20" fmla="*/ 2256065 h 2256065"/>
              <a:gd name="connsiteX21" fmla="*/ 7542868 w 9361715"/>
              <a:gd name="connsiteY21" fmla="*/ 2256065 h 2256065"/>
              <a:gd name="connsiteX22" fmla="*/ 6686939 w 9361715"/>
              <a:gd name="connsiteY22" fmla="*/ 2256065 h 2256065"/>
              <a:gd name="connsiteX23" fmla="*/ 6299097 w 9361715"/>
              <a:gd name="connsiteY23" fmla="*/ 2256065 h 2256065"/>
              <a:gd name="connsiteX24" fmla="*/ 5911254 w 9361715"/>
              <a:gd name="connsiteY24" fmla="*/ 2256065 h 2256065"/>
              <a:gd name="connsiteX25" fmla="*/ 5055326 w 9361715"/>
              <a:gd name="connsiteY25" fmla="*/ 2256065 h 2256065"/>
              <a:gd name="connsiteX26" fmla="*/ 4480249 w 9361715"/>
              <a:gd name="connsiteY26" fmla="*/ 2256065 h 2256065"/>
              <a:gd name="connsiteX27" fmla="*/ 3998790 w 9361715"/>
              <a:gd name="connsiteY27" fmla="*/ 2256065 h 2256065"/>
              <a:gd name="connsiteX28" fmla="*/ 3330096 w 9361715"/>
              <a:gd name="connsiteY28" fmla="*/ 2256065 h 2256065"/>
              <a:gd name="connsiteX29" fmla="*/ 2474168 w 9361715"/>
              <a:gd name="connsiteY29" fmla="*/ 2256065 h 2256065"/>
              <a:gd name="connsiteX30" fmla="*/ 1899091 w 9361715"/>
              <a:gd name="connsiteY30" fmla="*/ 2256065 h 2256065"/>
              <a:gd name="connsiteX31" fmla="*/ 1511248 w 9361715"/>
              <a:gd name="connsiteY31" fmla="*/ 2256065 h 2256065"/>
              <a:gd name="connsiteX32" fmla="*/ 1029789 w 9361715"/>
              <a:gd name="connsiteY32" fmla="*/ 2256065 h 2256065"/>
              <a:gd name="connsiteX33" fmla="*/ 0 w 9361715"/>
              <a:gd name="connsiteY33" fmla="*/ 2256065 h 2256065"/>
              <a:gd name="connsiteX34" fmla="*/ 0 w 9361715"/>
              <a:gd name="connsiteY34" fmla="*/ 1692049 h 2256065"/>
              <a:gd name="connsiteX35" fmla="*/ 0 w 9361715"/>
              <a:gd name="connsiteY35" fmla="*/ 1105472 h 2256065"/>
              <a:gd name="connsiteX36" fmla="*/ 0 w 9361715"/>
              <a:gd name="connsiteY36" fmla="*/ 541456 h 2256065"/>
              <a:gd name="connsiteX37" fmla="*/ 0 w 9361715"/>
              <a:gd name="connsiteY37" fmla="*/ 0 h 2256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361715" h="2256065" fill="none" extrusionOk="0">
                <a:moveTo>
                  <a:pt x="0" y="0"/>
                </a:moveTo>
                <a:cubicBezTo>
                  <a:pt x="193784" y="-11213"/>
                  <a:pt x="445017" y="-1331"/>
                  <a:pt x="762311" y="0"/>
                </a:cubicBezTo>
                <a:cubicBezTo>
                  <a:pt x="1079605" y="1331"/>
                  <a:pt x="1214016" y="21010"/>
                  <a:pt x="1337388" y="0"/>
                </a:cubicBezTo>
                <a:cubicBezTo>
                  <a:pt x="1460760" y="-21010"/>
                  <a:pt x="1801106" y="-8919"/>
                  <a:pt x="2006082" y="0"/>
                </a:cubicBezTo>
                <a:cubicBezTo>
                  <a:pt x="2211058" y="8919"/>
                  <a:pt x="2530933" y="-10052"/>
                  <a:pt x="2768393" y="0"/>
                </a:cubicBezTo>
                <a:cubicBezTo>
                  <a:pt x="3005853" y="10052"/>
                  <a:pt x="3090077" y="3818"/>
                  <a:pt x="3249852" y="0"/>
                </a:cubicBezTo>
                <a:cubicBezTo>
                  <a:pt x="3409627" y="-3818"/>
                  <a:pt x="3690758" y="1618"/>
                  <a:pt x="4012164" y="0"/>
                </a:cubicBezTo>
                <a:cubicBezTo>
                  <a:pt x="4333570" y="-1618"/>
                  <a:pt x="4559985" y="31604"/>
                  <a:pt x="4774475" y="0"/>
                </a:cubicBezTo>
                <a:cubicBezTo>
                  <a:pt x="4988965" y="-31604"/>
                  <a:pt x="5312598" y="-9862"/>
                  <a:pt x="5630403" y="0"/>
                </a:cubicBezTo>
                <a:cubicBezTo>
                  <a:pt x="5948208" y="9862"/>
                  <a:pt x="6068860" y="23054"/>
                  <a:pt x="6299097" y="0"/>
                </a:cubicBezTo>
                <a:cubicBezTo>
                  <a:pt x="6529334" y="-23054"/>
                  <a:pt x="6507776" y="-9468"/>
                  <a:pt x="6686939" y="0"/>
                </a:cubicBezTo>
                <a:cubicBezTo>
                  <a:pt x="6866102" y="9468"/>
                  <a:pt x="7061992" y="-14326"/>
                  <a:pt x="7168399" y="0"/>
                </a:cubicBezTo>
                <a:cubicBezTo>
                  <a:pt x="7274806" y="14326"/>
                  <a:pt x="7547948" y="-16292"/>
                  <a:pt x="7837093" y="0"/>
                </a:cubicBezTo>
                <a:cubicBezTo>
                  <a:pt x="8126238" y="16292"/>
                  <a:pt x="8269564" y="-30010"/>
                  <a:pt x="8505787" y="0"/>
                </a:cubicBezTo>
                <a:cubicBezTo>
                  <a:pt x="8742010" y="30010"/>
                  <a:pt x="9029429" y="-19984"/>
                  <a:pt x="9361715" y="0"/>
                </a:cubicBezTo>
                <a:cubicBezTo>
                  <a:pt x="9356826" y="144252"/>
                  <a:pt x="9383812" y="322237"/>
                  <a:pt x="9361715" y="518895"/>
                </a:cubicBezTo>
                <a:cubicBezTo>
                  <a:pt x="9339618" y="715553"/>
                  <a:pt x="9357897" y="907570"/>
                  <a:pt x="9361715" y="1037790"/>
                </a:cubicBezTo>
                <a:cubicBezTo>
                  <a:pt x="9365533" y="1168011"/>
                  <a:pt x="9390214" y="1468311"/>
                  <a:pt x="9361715" y="1646927"/>
                </a:cubicBezTo>
                <a:cubicBezTo>
                  <a:pt x="9333216" y="1825543"/>
                  <a:pt x="9351004" y="2113821"/>
                  <a:pt x="9361715" y="2256065"/>
                </a:cubicBezTo>
                <a:cubicBezTo>
                  <a:pt x="8986070" y="2286324"/>
                  <a:pt x="8967264" y="2223453"/>
                  <a:pt x="8599404" y="2256065"/>
                </a:cubicBezTo>
                <a:cubicBezTo>
                  <a:pt x="8231544" y="2288677"/>
                  <a:pt x="8234366" y="2232373"/>
                  <a:pt x="8117944" y="2256065"/>
                </a:cubicBezTo>
                <a:cubicBezTo>
                  <a:pt x="8001522" y="2279757"/>
                  <a:pt x="7828539" y="2228639"/>
                  <a:pt x="7542868" y="2256065"/>
                </a:cubicBezTo>
                <a:cubicBezTo>
                  <a:pt x="7257197" y="2283491"/>
                  <a:pt x="7087835" y="2274456"/>
                  <a:pt x="6686939" y="2256065"/>
                </a:cubicBezTo>
                <a:cubicBezTo>
                  <a:pt x="6286043" y="2237674"/>
                  <a:pt x="6435502" y="2239399"/>
                  <a:pt x="6299097" y="2256065"/>
                </a:cubicBezTo>
                <a:cubicBezTo>
                  <a:pt x="6162692" y="2272731"/>
                  <a:pt x="6101369" y="2252570"/>
                  <a:pt x="5911254" y="2256065"/>
                </a:cubicBezTo>
                <a:cubicBezTo>
                  <a:pt x="5721139" y="2259560"/>
                  <a:pt x="5426115" y="2246114"/>
                  <a:pt x="5055326" y="2256065"/>
                </a:cubicBezTo>
                <a:cubicBezTo>
                  <a:pt x="4684537" y="2266016"/>
                  <a:pt x="4752085" y="2255790"/>
                  <a:pt x="4480249" y="2256065"/>
                </a:cubicBezTo>
                <a:cubicBezTo>
                  <a:pt x="4208413" y="2256340"/>
                  <a:pt x="4237396" y="2245266"/>
                  <a:pt x="3998790" y="2256065"/>
                </a:cubicBezTo>
                <a:cubicBezTo>
                  <a:pt x="3760184" y="2266864"/>
                  <a:pt x="3656918" y="2287101"/>
                  <a:pt x="3330096" y="2256065"/>
                </a:cubicBezTo>
                <a:cubicBezTo>
                  <a:pt x="3003274" y="2225029"/>
                  <a:pt x="2870799" y="2290017"/>
                  <a:pt x="2474168" y="2256065"/>
                </a:cubicBezTo>
                <a:cubicBezTo>
                  <a:pt x="2077537" y="2222113"/>
                  <a:pt x="2028196" y="2246935"/>
                  <a:pt x="1899091" y="2256065"/>
                </a:cubicBezTo>
                <a:cubicBezTo>
                  <a:pt x="1769986" y="2265195"/>
                  <a:pt x="1682499" y="2265934"/>
                  <a:pt x="1511248" y="2256065"/>
                </a:cubicBezTo>
                <a:cubicBezTo>
                  <a:pt x="1339997" y="2246196"/>
                  <a:pt x="1234738" y="2277811"/>
                  <a:pt x="1029789" y="2256065"/>
                </a:cubicBezTo>
                <a:cubicBezTo>
                  <a:pt x="824840" y="2234319"/>
                  <a:pt x="390732" y="2242876"/>
                  <a:pt x="0" y="2256065"/>
                </a:cubicBezTo>
                <a:cubicBezTo>
                  <a:pt x="-14856" y="2089583"/>
                  <a:pt x="-6155" y="1943016"/>
                  <a:pt x="0" y="1692049"/>
                </a:cubicBezTo>
                <a:cubicBezTo>
                  <a:pt x="6155" y="1441082"/>
                  <a:pt x="23285" y="1229179"/>
                  <a:pt x="0" y="1105472"/>
                </a:cubicBezTo>
                <a:cubicBezTo>
                  <a:pt x="-23285" y="981765"/>
                  <a:pt x="14023" y="740759"/>
                  <a:pt x="0" y="541456"/>
                </a:cubicBezTo>
                <a:cubicBezTo>
                  <a:pt x="-14023" y="342153"/>
                  <a:pt x="-1101" y="167548"/>
                  <a:pt x="0" y="0"/>
                </a:cubicBezTo>
                <a:close/>
              </a:path>
              <a:path w="9361715" h="2256065" stroke="0" extrusionOk="0">
                <a:moveTo>
                  <a:pt x="0" y="0"/>
                </a:moveTo>
                <a:cubicBezTo>
                  <a:pt x="268558" y="4560"/>
                  <a:pt x="333473" y="3520"/>
                  <a:pt x="575077" y="0"/>
                </a:cubicBezTo>
                <a:cubicBezTo>
                  <a:pt x="816681" y="-3520"/>
                  <a:pt x="833789" y="11292"/>
                  <a:pt x="1056536" y="0"/>
                </a:cubicBezTo>
                <a:cubicBezTo>
                  <a:pt x="1279283" y="-11292"/>
                  <a:pt x="1378212" y="-6435"/>
                  <a:pt x="1537996" y="0"/>
                </a:cubicBezTo>
                <a:cubicBezTo>
                  <a:pt x="1697780" y="6435"/>
                  <a:pt x="1797909" y="15187"/>
                  <a:pt x="1925839" y="0"/>
                </a:cubicBezTo>
                <a:cubicBezTo>
                  <a:pt x="2053769" y="-15187"/>
                  <a:pt x="2199973" y="-9212"/>
                  <a:pt x="2313681" y="0"/>
                </a:cubicBezTo>
                <a:cubicBezTo>
                  <a:pt x="2427389" y="9212"/>
                  <a:pt x="2521288" y="5332"/>
                  <a:pt x="2701523" y="0"/>
                </a:cubicBezTo>
                <a:cubicBezTo>
                  <a:pt x="2881758" y="-5332"/>
                  <a:pt x="3293063" y="-2886"/>
                  <a:pt x="3463835" y="0"/>
                </a:cubicBezTo>
                <a:cubicBezTo>
                  <a:pt x="3634607" y="2886"/>
                  <a:pt x="3671273" y="2377"/>
                  <a:pt x="3851677" y="0"/>
                </a:cubicBezTo>
                <a:cubicBezTo>
                  <a:pt x="4032081" y="-2377"/>
                  <a:pt x="4142771" y="-4503"/>
                  <a:pt x="4333137" y="0"/>
                </a:cubicBezTo>
                <a:cubicBezTo>
                  <a:pt x="4523503" y="4503"/>
                  <a:pt x="4602587" y="8048"/>
                  <a:pt x="4814596" y="0"/>
                </a:cubicBezTo>
                <a:cubicBezTo>
                  <a:pt x="5026605" y="-8048"/>
                  <a:pt x="5289476" y="7290"/>
                  <a:pt x="5670525" y="0"/>
                </a:cubicBezTo>
                <a:cubicBezTo>
                  <a:pt x="6051574" y="-7290"/>
                  <a:pt x="5896723" y="18606"/>
                  <a:pt x="6058367" y="0"/>
                </a:cubicBezTo>
                <a:cubicBezTo>
                  <a:pt x="6220011" y="-18606"/>
                  <a:pt x="6267443" y="-6849"/>
                  <a:pt x="6446209" y="0"/>
                </a:cubicBezTo>
                <a:cubicBezTo>
                  <a:pt x="6624975" y="6849"/>
                  <a:pt x="6998468" y="26403"/>
                  <a:pt x="7302138" y="0"/>
                </a:cubicBezTo>
                <a:cubicBezTo>
                  <a:pt x="7605808" y="-26403"/>
                  <a:pt x="7643435" y="10967"/>
                  <a:pt x="7783597" y="0"/>
                </a:cubicBezTo>
                <a:cubicBezTo>
                  <a:pt x="7923759" y="-10967"/>
                  <a:pt x="8195967" y="19298"/>
                  <a:pt x="8358674" y="0"/>
                </a:cubicBezTo>
                <a:cubicBezTo>
                  <a:pt x="8521381" y="-19298"/>
                  <a:pt x="8885014" y="37643"/>
                  <a:pt x="9361715" y="0"/>
                </a:cubicBezTo>
                <a:cubicBezTo>
                  <a:pt x="9362549" y="185498"/>
                  <a:pt x="9374723" y="392099"/>
                  <a:pt x="9361715" y="586577"/>
                </a:cubicBezTo>
                <a:cubicBezTo>
                  <a:pt x="9348707" y="781055"/>
                  <a:pt x="9388336" y="870405"/>
                  <a:pt x="9361715" y="1128033"/>
                </a:cubicBezTo>
                <a:cubicBezTo>
                  <a:pt x="9335094" y="1385661"/>
                  <a:pt x="9378774" y="1489098"/>
                  <a:pt x="9361715" y="1646927"/>
                </a:cubicBezTo>
                <a:cubicBezTo>
                  <a:pt x="9344656" y="1804756"/>
                  <a:pt x="9343233" y="2048794"/>
                  <a:pt x="9361715" y="2256065"/>
                </a:cubicBezTo>
                <a:cubicBezTo>
                  <a:pt x="9266748" y="2268658"/>
                  <a:pt x="9089481" y="2262156"/>
                  <a:pt x="8973873" y="2256065"/>
                </a:cubicBezTo>
                <a:cubicBezTo>
                  <a:pt x="8858265" y="2249974"/>
                  <a:pt x="8585578" y="2239884"/>
                  <a:pt x="8305179" y="2256065"/>
                </a:cubicBezTo>
                <a:cubicBezTo>
                  <a:pt x="8024780" y="2272246"/>
                  <a:pt x="7828331" y="2281692"/>
                  <a:pt x="7636485" y="2256065"/>
                </a:cubicBezTo>
                <a:cubicBezTo>
                  <a:pt x="7444639" y="2230438"/>
                  <a:pt x="7071847" y="2271456"/>
                  <a:pt x="6874174" y="2256065"/>
                </a:cubicBezTo>
                <a:cubicBezTo>
                  <a:pt x="6676501" y="2240674"/>
                  <a:pt x="6304653" y="2218282"/>
                  <a:pt x="6018245" y="2256065"/>
                </a:cubicBezTo>
                <a:cubicBezTo>
                  <a:pt x="5731837" y="2293848"/>
                  <a:pt x="5684255" y="2257243"/>
                  <a:pt x="5536786" y="2256065"/>
                </a:cubicBezTo>
                <a:cubicBezTo>
                  <a:pt x="5389317" y="2254887"/>
                  <a:pt x="4974138" y="2255268"/>
                  <a:pt x="4680858" y="2256065"/>
                </a:cubicBezTo>
                <a:cubicBezTo>
                  <a:pt x="4387578" y="2256862"/>
                  <a:pt x="4449563" y="2241403"/>
                  <a:pt x="4293015" y="2256065"/>
                </a:cubicBezTo>
                <a:cubicBezTo>
                  <a:pt x="4136467" y="2270727"/>
                  <a:pt x="4004092" y="2263055"/>
                  <a:pt x="3905173" y="2256065"/>
                </a:cubicBezTo>
                <a:cubicBezTo>
                  <a:pt x="3806254" y="2249075"/>
                  <a:pt x="3352046" y="2259084"/>
                  <a:pt x="3142861" y="2256065"/>
                </a:cubicBezTo>
                <a:cubicBezTo>
                  <a:pt x="2933676" y="2253046"/>
                  <a:pt x="2870602" y="2251933"/>
                  <a:pt x="2755019" y="2256065"/>
                </a:cubicBezTo>
                <a:cubicBezTo>
                  <a:pt x="2639436" y="2260197"/>
                  <a:pt x="2346003" y="2239383"/>
                  <a:pt x="2179942" y="2256065"/>
                </a:cubicBezTo>
                <a:cubicBezTo>
                  <a:pt x="2013881" y="2272747"/>
                  <a:pt x="1976293" y="2265139"/>
                  <a:pt x="1792100" y="2256065"/>
                </a:cubicBezTo>
                <a:cubicBezTo>
                  <a:pt x="1607907" y="2246991"/>
                  <a:pt x="1525054" y="2266656"/>
                  <a:pt x="1404257" y="2256065"/>
                </a:cubicBezTo>
                <a:cubicBezTo>
                  <a:pt x="1283460" y="2245474"/>
                  <a:pt x="859729" y="2262551"/>
                  <a:pt x="641946" y="2256065"/>
                </a:cubicBezTo>
                <a:cubicBezTo>
                  <a:pt x="424163" y="2249579"/>
                  <a:pt x="156012" y="2282961"/>
                  <a:pt x="0" y="2256065"/>
                </a:cubicBezTo>
                <a:cubicBezTo>
                  <a:pt x="26498" y="2124294"/>
                  <a:pt x="3689" y="1808425"/>
                  <a:pt x="0" y="1646927"/>
                </a:cubicBezTo>
                <a:cubicBezTo>
                  <a:pt x="-3689" y="1485429"/>
                  <a:pt x="1285" y="1288405"/>
                  <a:pt x="0" y="1082911"/>
                </a:cubicBezTo>
                <a:cubicBezTo>
                  <a:pt x="-1285" y="877417"/>
                  <a:pt x="-37417" y="374540"/>
                  <a:pt x="0" y="0"/>
                </a:cubicBezTo>
                <a:close/>
              </a:path>
            </a:pathLst>
          </a:custGeom>
          <a:ln w="28575">
            <a:solidFill>
              <a:schemeClr val="tx1"/>
            </a:solidFill>
            <a:extLst>
              <a:ext uri="{C807C97D-BFC1-408E-A445-0C87EB9F89A2}">
                <ask:lineSketchStyleProps xmlns:ask="http://schemas.microsoft.com/office/drawing/2018/sketchyshapes" sd="3499211612">
                  <a:prstGeom prst="rect">
                    <a:avLst/>
                  </a:prstGeom>
                  <ask:type>
                    <ask:lineSketchFreehand/>
                  </ask:type>
                </ask:lineSketchStyleProps>
              </a:ext>
            </a:extLst>
          </a:ln>
        </p:spPr>
      </p:pic>
      <p:sp>
        <p:nvSpPr>
          <p:cNvPr id="6" name="TextBox 5">
            <a:extLst>
              <a:ext uri="{FF2B5EF4-FFF2-40B4-BE49-F238E27FC236}">
                <a16:creationId xmlns:a16="http://schemas.microsoft.com/office/drawing/2014/main" id="{5A29A4BE-14E6-B6AD-25D5-D8EAEAC2180D}"/>
              </a:ext>
            </a:extLst>
          </p:cNvPr>
          <p:cNvSpPr txBox="1"/>
          <p:nvPr/>
        </p:nvSpPr>
        <p:spPr>
          <a:xfrm>
            <a:off x="1460157" y="4291913"/>
            <a:ext cx="982773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dirty="0">
                <a:latin typeface="Arial"/>
                <a:ea typeface="Tahoma"/>
                <a:cs typeface="Tahoma"/>
              </a:rPr>
              <a:t>"There are currently no studies that explore the feasibility of reducing or mitigating stress for BCT candidates through preparedness (to include stress preparation) using informal and immersive learning opportunities (i.e., AR). I seek to remedy this gap in knowledge." (Webb, 2024)</a:t>
            </a:r>
            <a:endParaRPr lang="en-US"/>
          </a:p>
        </p:txBody>
      </p:sp>
      <p:sp>
        <p:nvSpPr>
          <p:cNvPr id="5" name="TextBox 4">
            <a:extLst>
              <a:ext uri="{FF2B5EF4-FFF2-40B4-BE49-F238E27FC236}">
                <a16:creationId xmlns:a16="http://schemas.microsoft.com/office/drawing/2014/main" id="{58307006-69EC-D0FF-415B-E2E2ED3EA01A}"/>
              </a:ext>
            </a:extLst>
          </p:cNvPr>
          <p:cNvSpPr txBox="1"/>
          <p:nvPr/>
        </p:nvSpPr>
        <p:spPr>
          <a:xfrm>
            <a:off x="1688002" y="3563333"/>
            <a:ext cx="2522419"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ea typeface="Tahoma"/>
                <a:cs typeface="Tahoma"/>
              </a:rPr>
              <a:t>Webb, 2024</a:t>
            </a:r>
            <a:endParaRPr lang="en-US" sz="800" dirty="0">
              <a:latin typeface="Arial"/>
            </a:endParaRPr>
          </a:p>
        </p:txBody>
      </p:sp>
    </p:spTree>
    <p:extLst>
      <p:ext uri="{BB962C8B-B14F-4D97-AF65-F5344CB8AC3E}">
        <p14:creationId xmlns:p14="http://schemas.microsoft.com/office/powerpoint/2010/main" val="452054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4F631-6817-A3FC-F476-D43A4EC2BF1B}"/>
              </a:ext>
            </a:extLst>
          </p:cNvPr>
          <p:cNvSpPr>
            <a:spLocks noGrp="1"/>
          </p:cNvSpPr>
          <p:nvPr>
            <p:ph type="title"/>
          </p:nvPr>
        </p:nvSpPr>
        <p:spPr>
          <a:xfrm>
            <a:off x="2713654" y="-521663"/>
            <a:ext cx="6503068" cy="1236088"/>
          </a:xfrm>
        </p:spPr>
        <p:txBody>
          <a:bodyPr anchor="b">
            <a:noAutofit/>
          </a:bodyPr>
          <a:lstStyle/>
          <a:p>
            <a:r>
              <a:rPr lang="en-US">
                <a:solidFill>
                  <a:schemeClr val="bg1"/>
                </a:solidFill>
                <a:latin typeface="Arial"/>
                <a:cs typeface="Arial"/>
              </a:rPr>
              <a:t>Methodology- Design</a:t>
            </a:r>
            <a:endParaRPr lang="en-US">
              <a:solidFill>
                <a:schemeClr val="bg1"/>
              </a:solidFill>
            </a:endParaRPr>
          </a:p>
        </p:txBody>
      </p:sp>
      <p:sp>
        <p:nvSpPr>
          <p:cNvPr id="3" name="Content Placeholder 2">
            <a:extLst>
              <a:ext uri="{FF2B5EF4-FFF2-40B4-BE49-F238E27FC236}">
                <a16:creationId xmlns:a16="http://schemas.microsoft.com/office/drawing/2014/main" id="{90BBC2AF-AF83-4F18-68E7-53EF2C7EB725}"/>
              </a:ext>
            </a:extLst>
          </p:cNvPr>
          <p:cNvSpPr>
            <a:spLocks noGrp="1"/>
          </p:cNvSpPr>
          <p:nvPr>
            <p:ph idx="1"/>
          </p:nvPr>
        </p:nvSpPr>
        <p:spPr>
          <a:xfrm>
            <a:off x="17242" y="1401274"/>
            <a:ext cx="3245896" cy="4666144"/>
          </a:xfrm>
        </p:spPr>
        <p:txBody>
          <a:bodyPr vert="horz" lIns="91440" tIns="45720" rIns="91440" bIns="45720" rtlCol="0" anchor="t">
            <a:noAutofit/>
          </a:bodyPr>
          <a:lstStyle/>
          <a:p>
            <a:pPr marL="456565" indent="-456565">
              <a:spcBef>
                <a:spcPts val="0"/>
              </a:spcBef>
              <a:spcAft>
                <a:spcPts val="600"/>
              </a:spcAft>
              <a:buFont typeface="Wingdings" panose="05000000000000000000" pitchFamily="2" charset="2"/>
              <a:buChar char="§"/>
            </a:pPr>
            <a:r>
              <a:rPr lang="en-US" sz="1600" dirty="0">
                <a:latin typeface="Arial"/>
                <a:cs typeface="Arial"/>
              </a:rPr>
              <a:t>Pilot Study</a:t>
            </a:r>
          </a:p>
          <a:p>
            <a:pPr marL="456565" indent="-456565">
              <a:spcBef>
                <a:spcPts val="0"/>
              </a:spcBef>
              <a:spcAft>
                <a:spcPts val="600"/>
              </a:spcAft>
              <a:buFont typeface="Wingdings" panose="05000000000000000000" pitchFamily="2" charset="2"/>
              <a:buChar char="§"/>
            </a:pPr>
            <a:r>
              <a:rPr lang="en-US" sz="1600" dirty="0">
                <a:latin typeface="Arial"/>
                <a:cs typeface="Arial"/>
              </a:rPr>
              <a:t>Pretest-posttest control group design</a:t>
            </a:r>
          </a:p>
          <a:p>
            <a:pPr marL="456565" indent="-456565">
              <a:spcBef>
                <a:spcPts val="0"/>
              </a:spcBef>
              <a:spcAft>
                <a:spcPts val="600"/>
              </a:spcAft>
              <a:buFont typeface="Wingdings" panose="05000000000000000000" pitchFamily="2" charset="2"/>
              <a:buChar char="§"/>
            </a:pPr>
            <a:r>
              <a:rPr lang="en-US" sz="1600" dirty="0">
                <a:latin typeface="Arial"/>
                <a:cs typeface="Arial"/>
              </a:rPr>
              <a:t>Between subject design</a:t>
            </a:r>
          </a:p>
          <a:p>
            <a:pPr marL="456565" indent="-456565">
              <a:spcBef>
                <a:spcPts val="0"/>
              </a:spcBef>
              <a:spcAft>
                <a:spcPts val="600"/>
              </a:spcAft>
              <a:buFont typeface="Wingdings" panose="05000000000000000000" pitchFamily="2" charset="2"/>
              <a:buChar char="§"/>
            </a:pPr>
            <a:r>
              <a:rPr lang="en-US" sz="1600" dirty="0">
                <a:latin typeface="Arial"/>
                <a:cs typeface="Arial"/>
              </a:rPr>
              <a:t>Mixed Methods</a:t>
            </a:r>
          </a:p>
          <a:p>
            <a:pPr marL="456565" indent="-456565">
              <a:spcBef>
                <a:spcPts val="0"/>
              </a:spcBef>
              <a:spcAft>
                <a:spcPts val="600"/>
              </a:spcAft>
              <a:buFont typeface="Wingdings" panose="05000000000000000000" pitchFamily="2" charset="2"/>
              <a:buChar char="§"/>
            </a:pPr>
            <a:r>
              <a:rPr lang="en-US" sz="1600" b="1" dirty="0">
                <a:latin typeface="Arial"/>
                <a:cs typeface="Arial"/>
              </a:rPr>
              <a:t>Objectives:</a:t>
            </a:r>
            <a:r>
              <a:rPr lang="en-US" sz="1600" dirty="0">
                <a:latin typeface="Arial"/>
                <a:cs typeface="Arial"/>
              </a:rPr>
              <a:t> Comparing transfer to performance and the separate conditions.</a:t>
            </a:r>
          </a:p>
          <a:p>
            <a:pPr marL="456565" indent="-456565">
              <a:spcBef>
                <a:spcPts val="0"/>
              </a:spcBef>
              <a:spcAft>
                <a:spcPts val="600"/>
              </a:spcAft>
              <a:buFont typeface="Wingdings" panose="05000000000000000000" pitchFamily="2" charset="2"/>
              <a:buChar char="§"/>
            </a:pPr>
            <a:r>
              <a:rPr lang="en-US" sz="1600" b="1" dirty="0">
                <a:latin typeface="Arial"/>
                <a:cs typeface="Arial"/>
              </a:rPr>
              <a:t>Control-</a:t>
            </a:r>
            <a:r>
              <a:rPr lang="en-US" sz="1600" dirty="0">
                <a:latin typeface="Arial"/>
                <a:cs typeface="Arial"/>
              </a:rPr>
              <a:t> No AR</a:t>
            </a:r>
          </a:p>
          <a:p>
            <a:pPr marL="456565" indent="-456565">
              <a:spcBef>
                <a:spcPts val="0"/>
              </a:spcBef>
              <a:spcAft>
                <a:spcPts val="600"/>
              </a:spcAft>
              <a:buFont typeface="Wingdings" panose="05000000000000000000" pitchFamily="2" charset="2"/>
              <a:buChar char="§"/>
            </a:pPr>
            <a:r>
              <a:rPr lang="en-US" sz="1600" b="1" dirty="0">
                <a:latin typeface="Arial"/>
                <a:cs typeface="Arial"/>
              </a:rPr>
              <a:t>Experimental</a:t>
            </a:r>
            <a:r>
              <a:rPr lang="en-US" sz="1600" dirty="0">
                <a:latin typeface="Arial"/>
                <a:cs typeface="Arial"/>
              </a:rPr>
              <a:t>- AR</a:t>
            </a:r>
          </a:p>
          <a:p>
            <a:pPr marL="456565" indent="-456565">
              <a:spcBef>
                <a:spcPts val="0"/>
              </a:spcBef>
              <a:spcAft>
                <a:spcPts val="600"/>
              </a:spcAft>
              <a:buFont typeface="Wingdings" panose="05000000000000000000" pitchFamily="2" charset="2"/>
              <a:buChar char="§"/>
            </a:pPr>
            <a:r>
              <a:rPr lang="en-US" sz="1600" b="1" dirty="0">
                <a:latin typeface="Arial"/>
                <a:cs typeface="Arial"/>
              </a:rPr>
              <a:t>Measurements: </a:t>
            </a:r>
            <a:r>
              <a:rPr lang="en-US" sz="1600" dirty="0">
                <a:latin typeface="Arial"/>
                <a:cs typeface="Arial"/>
              </a:rPr>
              <a:t>Learning, subjective evaluation, Transfer</a:t>
            </a:r>
          </a:p>
          <a:p>
            <a:pPr marL="456565" indent="-456565">
              <a:spcBef>
                <a:spcPts val="0"/>
              </a:spcBef>
              <a:spcAft>
                <a:spcPts val="600"/>
              </a:spcAft>
              <a:buFont typeface="Wingdings" panose="05000000000000000000" pitchFamily="2" charset="2"/>
              <a:buChar char="§"/>
            </a:pPr>
            <a:r>
              <a:rPr lang="en-US" sz="1600" b="1" dirty="0">
                <a:latin typeface="Arial"/>
                <a:cs typeface="Arial"/>
              </a:rPr>
              <a:t>Measurement Instruments:</a:t>
            </a:r>
            <a:r>
              <a:rPr lang="en-US" sz="1600" dirty="0">
                <a:latin typeface="Arial"/>
                <a:cs typeface="Arial"/>
              </a:rPr>
              <a:t> Survey, Perceived Stress Survey, Tests, Think Aloud</a:t>
            </a:r>
            <a:endParaRPr lang="en-US" sz="1600"/>
          </a:p>
        </p:txBody>
      </p:sp>
      <p:sp>
        <p:nvSpPr>
          <p:cNvPr id="5" name="Slide Number Placeholder 4">
            <a:extLst>
              <a:ext uri="{FF2B5EF4-FFF2-40B4-BE49-F238E27FC236}">
                <a16:creationId xmlns:a16="http://schemas.microsoft.com/office/drawing/2014/main" id="{57A5BF4A-1F8B-F0E0-D339-23E19A77EFAD}"/>
              </a:ext>
            </a:extLst>
          </p:cNvPr>
          <p:cNvSpPr>
            <a:spLocks noGrp="1"/>
          </p:cNvSpPr>
          <p:nvPr>
            <p:ph type="sldNum" sz="quarter" idx="4"/>
          </p:nvPr>
        </p:nvSpPr>
        <p:spPr/>
        <p:txBody>
          <a:bodyPr/>
          <a:lstStyle/>
          <a:p>
            <a:fld id="{330EA680-D336-4FF7-8B7A-9848BB0A1C32}" type="slidenum">
              <a:rPr lang="en-US" smtClean="0"/>
              <a:t>8</a:t>
            </a:fld>
            <a:endParaRPr lang="en-US"/>
          </a:p>
        </p:txBody>
      </p:sp>
      <p:pic>
        <p:nvPicPr>
          <p:cNvPr id="7" name="Picture 6" descr="A diagram of a flow chart&#10;&#10;Description automatically generated">
            <a:extLst>
              <a:ext uri="{FF2B5EF4-FFF2-40B4-BE49-F238E27FC236}">
                <a16:creationId xmlns:a16="http://schemas.microsoft.com/office/drawing/2014/main" id="{C84D3051-38F2-C3C7-A1ED-8469FA3E73D7}"/>
              </a:ext>
            </a:extLst>
          </p:cNvPr>
          <p:cNvPicPr>
            <a:picLocks noChangeAspect="1"/>
          </p:cNvPicPr>
          <p:nvPr/>
        </p:nvPicPr>
        <p:blipFill>
          <a:blip r:embed="rId2"/>
          <a:stretch>
            <a:fillRect/>
          </a:stretch>
        </p:blipFill>
        <p:spPr>
          <a:xfrm>
            <a:off x="3259870" y="1399540"/>
            <a:ext cx="8927437" cy="3810220"/>
          </a:xfrm>
          <a:prstGeom prst="rect">
            <a:avLst/>
          </a:prstGeom>
        </p:spPr>
      </p:pic>
    </p:spTree>
    <p:extLst>
      <p:ext uri="{BB962C8B-B14F-4D97-AF65-F5344CB8AC3E}">
        <p14:creationId xmlns:p14="http://schemas.microsoft.com/office/powerpoint/2010/main" val="3828230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A605-9D1B-B253-42EB-599A22E0ADB7}"/>
              </a:ext>
            </a:extLst>
          </p:cNvPr>
          <p:cNvSpPr>
            <a:spLocks noGrp="1"/>
          </p:cNvSpPr>
          <p:nvPr>
            <p:ph type="title"/>
          </p:nvPr>
        </p:nvSpPr>
        <p:spPr>
          <a:xfrm>
            <a:off x="969237" y="-282900"/>
            <a:ext cx="10515600" cy="1325563"/>
          </a:xfrm>
        </p:spPr>
        <p:txBody>
          <a:bodyPr>
            <a:normAutofit/>
          </a:bodyPr>
          <a:lstStyle/>
          <a:p>
            <a:pPr algn="ctr"/>
            <a:r>
              <a:rPr lang="en-US">
                <a:latin typeface="Arial"/>
                <a:cs typeface="Arial"/>
              </a:rPr>
              <a:t>Methodology-Research Questions</a:t>
            </a:r>
          </a:p>
        </p:txBody>
      </p:sp>
      <p:sp>
        <p:nvSpPr>
          <p:cNvPr id="4" name="TextBox 3">
            <a:extLst>
              <a:ext uri="{FF2B5EF4-FFF2-40B4-BE49-F238E27FC236}">
                <a16:creationId xmlns:a16="http://schemas.microsoft.com/office/drawing/2014/main" id="{C68824E1-7490-7781-739A-47443B508BE9}"/>
              </a:ext>
            </a:extLst>
          </p:cNvPr>
          <p:cNvSpPr txBox="1"/>
          <p:nvPr/>
        </p:nvSpPr>
        <p:spPr>
          <a:xfrm>
            <a:off x="682107" y="1704495"/>
            <a:ext cx="4764926" cy="1200329"/>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dirty="0">
                <a:latin typeface="Arial"/>
                <a:cs typeface="Arial"/>
              </a:rPr>
              <a:t>Research Question #1: </a:t>
            </a:r>
            <a:r>
              <a:rPr lang="en-US" sz="2400" dirty="0">
                <a:latin typeface="Arial"/>
                <a:cs typeface="Arial"/>
              </a:rPr>
              <a:t>Is there a difference in learning by condition?</a:t>
            </a:r>
          </a:p>
        </p:txBody>
      </p:sp>
      <p:sp>
        <p:nvSpPr>
          <p:cNvPr id="5" name="TextBox 4">
            <a:extLst>
              <a:ext uri="{FF2B5EF4-FFF2-40B4-BE49-F238E27FC236}">
                <a16:creationId xmlns:a16="http://schemas.microsoft.com/office/drawing/2014/main" id="{9454F726-DA1C-C18B-C27E-2386DB6C89CC}"/>
              </a:ext>
            </a:extLst>
          </p:cNvPr>
          <p:cNvSpPr txBox="1"/>
          <p:nvPr/>
        </p:nvSpPr>
        <p:spPr>
          <a:xfrm>
            <a:off x="684478" y="3186744"/>
            <a:ext cx="476255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rPr>
              <a:t>Research Question #2: </a:t>
            </a:r>
            <a:r>
              <a:rPr lang="en-US" sz="2400">
                <a:latin typeface="Arial"/>
              </a:rPr>
              <a:t>Is there a difference in subjective evaluation by condition?</a:t>
            </a:r>
            <a:endParaRPr lang="en-US" sz="2400"/>
          </a:p>
        </p:txBody>
      </p:sp>
      <p:sp>
        <p:nvSpPr>
          <p:cNvPr id="6" name="TextBox 5">
            <a:extLst>
              <a:ext uri="{FF2B5EF4-FFF2-40B4-BE49-F238E27FC236}">
                <a16:creationId xmlns:a16="http://schemas.microsoft.com/office/drawing/2014/main" id="{2A722C06-71CF-A3DC-8F01-8D266E08DF1D}"/>
              </a:ext>
            </a:extLst>
          </p:cNvPr>
          <p:cNvSpPr txBox="1"/>
          <p:nvPr/>
        </p:nvSpPr>
        <p:spPr>
          <a:xfrm>
            <a:off x="682107" y="4773289"/>
            <a:ext cx="399175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rPr>
              <a:t>Research Question #3: </a:t>
            </a:r>
            <a:r>
              <a:rPr lang="en-US" sz="2400">
                <a:latin typeface="Arial"/>
              </a:rPr>
              <a:t>Is there a difference in transfer by condition?</a:t>
            </a:r>
            <a:endParaRPr lang="en-US" sz="2400"/>
          </a:p>
        </p:txBody>
      </p:sp>
      <p:graphicFrame>
        <p:nvGraphicFramePr>
          <p:cNvPr id="9" name="Diagram 8">
            <a:extLst>
              <a:ext uri="{FF2B5EF4-FFF2-40B4-BE49-F238E27FC236}">
                <a16:creationId xmlns:a16="http://schemas.microsoft.com/office/drawing/2014/main" id="{63B9ED4E-3EA3-FA81-CC2E-7C3AFFB1447E}"/>
              </a:ext>
            </a:extLst>
          </p:cNvPr>
          <p:cNvGraphicFramePr/>
          <p:nvPr>
            <p:extLst>
              <p:ext uri="{D42A27DB-BD31-4B8C-83A1-F6EECF244321}">
                <p14:modId xmlns:p14="http://schemas.microsoft.com/office/powerpoint/2010/main" val="1496777343"/>
              </p:ext>
            </p:extLst>
          </p:nvPr>
        </p:nvGraphicFramePr>
        <p:xfrm>
          <a:off x="6326909" y="1600200"/>
          <a:ext cx="5403272" cy="4373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149EC584-839A-541D-DB6F-51AF1817F09C}"/>
              </a:ext>
            </a:extLst>
          </p:cNvPr>
          <p:cNvSpPr>
            <a:spLocks noGrp="1"/>
          </p:cNvSpPr>
          <p:nvPr>
            <p:ph type="sldNum" sz="quarter" idx="4"/>
          </p:nvPr>
        </p:nvSpPr>
        <p:spPr/>
        <p:txBody>
          <a:bodyPr/>
          <a:lstStyle/>
          <a:p>
            <a:fld id="{330EA680-D336-4FF7-8B7A-9848BB0A1C32}" type="slidenum">
              <a:rPr lang="en-US" smtClean="0"/>
              <a:t>9</a:t>
            </a:fld>
            <a:endParaRPr lang="en-US"/>
          </a:p>
        </p:txBody>
      </p:sp>
    </p:spTree>
    <p:extLst>
      <p:ext uri="{BB962C8B-B14F-4D97-AF65-F5344CB8AC3E}">
        <p14:creationId xmlns:p14="http://schemas.microsoft.com/office/powerpoint/2010/main" val="4038238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06DEA-F4FB-ED11-782A-466D7492CEC5}"/>
              </a:ext>
            </a:extLst>
          </p:cNvPr>
          <p:cNvSpPr>
            <a:spLocks noGrp="1"/>
          </p:cNvSpPr>
          <p:nvPr>
            <p:ph type="title"/>
          </p:nvPr>
        </p:nvSpPr>
        <p:spPr/>
        <p:txBody>
          <a:bodyPr/>
          <a:lstStyle/>
          <a:p>
            <a:r>
              <a:rPr lang="en-US" dirty="0"/>
              <a:t>Materials: Augmented Reality Basic Combat Training Environment (ARBCTE)</a:t>
            </a:r>
          </a:p>
        </p:txBody>
      </p:sp>
      <p:pic>
        <p:nvPicPr>
          <p:cNvPr id="2050" name="Picture 2">
            <a:extLst>
              <a:ext uri="{FF2B5EF4-FFF2-40B4-BE49-F238E27FC236}">
                <a16:creationId xmlns:a16="http://schemas.microsoft.com/office/drawing/2014/main" id="{D35B083C-ADEE-1D8A-878E-BFEB97CCAA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 y="1313784"/>
            <a:ext cx="3196445" cy="216408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black and white logo&#10;&#10;Description automatically generated">
            <a:extLst>
              <a:ext uri="{FF2B5EF4-FFF2-40B4-BE49-F238E27FC236}">
                <a16:creationId xmlns:a16="http://schemas.microsoft.com/office/drawing/2014/main" id="{304CC554-1F7B-4AE2-949C-49FBADE74A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7931" y="3670111"/>
            <a:ext cx="2164080" cy="21640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12">
            <a:extLst>
              <a:ext uri="{FF2B5EF4-FFF2-40B4-BE49-F238E27FC236}">
                <a16:creationId xmlns:a16="http://schemas.microsoft.com/office/drawing/2014/main" id="{4610CEB8-78A2-A333-8204-2F4B8BCBB9FD}"/>
              </a:ext>
            </a:extLst>
          </p:cNvPr>
          <p:cNvSpPr txBox="1"/>
          <p:nvPr/>
        </p:nvSpPr>
        <p:spPr>
          <a:xfrm>
            <a:off x="4301165" y="1284271"/>
            <a:ext cx="3897082" cy="476438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465" defTabSz="457200">
              <a:spcBef>
                <a:spcPct val="20000"/>
              </a:spcBef>
              <a:spcAft>
                <a:spcPts val="600"/>
              </a:spcAft>
              <a:buClr>
                <a:srgbClr val="DADADA"/>
              </a:buClr>
              <a:buSzPct val="70000"/>
              <a:defRPr/>
            </a:pPr>
            <a:r>
              <a:rPr lang="en-US" b="1">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latin typeface="Arial"/>
                <a:cs typeface="Arial"/>
              </a:rPr>
              <a:t>ARBCTE(AR BCT Environment)</a:t>
            </a:r>
            <a:endParaRPr lang="en-US" b="1"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panose="020B0604020202020204" pitchFamily="34" charset="0"/>
              <a:cs typeface="Arial" panose="020B0604020202020204" pitchFamily="34" charset="0"/>
            </a:endParaRPr>
          </a:p>
          <a:p>
            <a:pPr marL="36830" marR="0" lvl="0" indent="0" algn="l" defTabSz="457200" rtl="0" eaLnBrk="1" fontAlgn="auto" latinLnBrk="0" hangingPunct="1">
              <a:lnSpc>
                <a:spcPct val="100000"/>
              </a:lnSpc>
              <a:spcBef>
                <a:spcPct val="20000"/>
              </a:spcBef>
              <a:spcAft>
                <a:spcPts val="600"/>
              </a:spcAft>
              <a:buClr>
                <a:srgbClr val="DADADA"/>
              </a:buClr>
              <a:buSzPct val="70000"/>
              <a:buFont typeface="Wingdings 2" charset="2"/>
              <a:buNone/>
              <a:tabLst/>
              <a:defRPr/>
            </a:pPr>
            <a:r>
              <a:rPr kumimoji="0" lang="en-US" b="1"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Critical design goals:</a:t>
            </a:r>
            <a:endParaRPr lang="en-US" b="1"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endParaRPr>
          </a:p>
          <a:p>
            <a:pPr marL="342900" marR="0" lvl="0" indent="-305435" algn="l" defTabSz="457200" rtl="0" eaLnBrk="1" fontAlgn="auto" latinLnBrk="0" hangingPunct="1">
              <a:lnSpc>
                <a:spcPct val="100000"/>
              </a:lnSpc>
              <a:spcBef>
                <a:spcPct val="20000"/>
              </a:spcBef>
              <a:spcAft>
                <a:spcPts val="600"/>
              </a:spcAft>
              <a:buClr>
                <a:srgbClr val="DADADA"/>
              </a:buClr>
              <a:buSzPct val="70000"/>
              <a:buFont typeface="Arial" panose="020B0604020202020204" pitchFamily="34" charset="0"/>
              <a:buChar char="•"/>
              <a:tabLst/>
              <a:defRPr/>
            </a:pP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AR environment that </a:t>
            </a:r>
            <a:r>
              <a:rPr kumimoji="0" lang="en-US" b="1" i="0" u="sng"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supports the specified learning objectives </a:t>
            </a: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(i.e., rank structure, resilience, Army Values etc.)</a:t>
            </a:r>
            <a:endParaRPr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endParaRPr>
          </a:p>
          <a:p>
            <a:pPr marL="342900" indent="-305435" defTabSz="457200">
              <a:spcBef>
                <a:spcPct val="20000"/>
              </a:spcBef>
              <a:spcAft>
                <a:spcPts val="600"/>
              </a:spcAft>
              <a:buClr>
                <a:srgbClr val="DADADA"/>
              </a:buClr>
              <a:buSzPct val="70000"/>
              <a:buFont typeface="Arial" panose="020B0604020202020204" pitchFamily="34" charset="0"/>
              <a:buChar char="•"/>
              <a:defRPr/>
            </a:pPr>
            <a:r>
              <a:rPr lang="en-US">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latin typeface="Arial"/>
                <a:cs typeface="Arial"/>
              </a:rPr>
              <a:t>Must be</a:t>
            </a: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 </a:t>
            </a:r>
            <a:r>
              <a:rPr kumimoji="0" lang="en-US" b="1" i="0" u="sng"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accessible</a:t>
            </a: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 to most</a:t>
            </a:r>
            <a:endParaRPr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endParaRPr>
          </a:p>
          <a:p>
            <a:pPr marL="342900" indent="-305435" defTabSz="457200">
              <a:spcBef>
                <a:spcPct val="20000"/>
              </a:spcBef>
              <a:spcAft>
                <a:spcPts val="600"/>
              </a:spcAft>
              <a:buClr>
                <a:srgbClr val="DADADA"/>
              </a:buClr>
              <a:buSzPct val="70000"/>
              <a:buFont typeface="Arial" panose="020B0604020202020204" pitchFamily="34" charset="0"/>
              <a:buChar char="•"/>
              <a:defRPr/>
            </a:pP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Must provide </a:t>
            </a:r>
            <a:r>
              <a:rPr kumimoji="0" lang="en-US" b="1" i="0" u="sng"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informal learning </a:t>
            </a: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opportunities</a:t>
            </a:r>
            <a:r>
              <a:rPr lang="en-US">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latin typeface="Arial"/>
                <a:cs typeface="Arial"/>
              </a:rPr>
              <a:t> for realistic simulations</a:t>
            </a:r>
            <a:endParaRPr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panose="020B0604020202020204" pitchFamily="34" charset="0"/>
              <a:cs typeface="Arial" panose="020B0604020202020204" pitchFamily="34" charset="0"/>
            </a:endParaRPr>
          </a:p>
          <a:p>
            <a:pPr marL="342900" indent="-305435" defTabSz="457200">
              <a:spcBef>
                <a:spcPct val="20000"/>
              </a:spcBef>
              <a:spcAft>
                <a:spcPts val="600"/>
              </a:spcAft>
              <a:buClr>
                <a:srgbClr val="DADADA"/>
              </a:buClr>
              <a:buSzPct val="70000"/>
              <a:buFont typeface="Arial" panose="020B0604020202020204" pitchFamily="34" charset="0"/>
              <a:buChar char="•"/>
              <a:defRPr/>
            </a:pPr>
            <a:r>
              <a:rPr lang="en-US">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latin typeface="Arial"/>
                <a:cs typeface="Arial"/>
              </a:rPr>
              <a:t>Inoculate against </a:t>
            </a:r>
            <a:r>
              <a:rPr lang="en-US" b="1" u="sng">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latin typeface="Arial"/>
                <a:cs typeface="Arial"/>
              </a:rPr>
              <a:t>stressors</a:t>
            </a:r>
          </a:p>
          <a:p>
            <a:pPr marL="342900" marR="0" lvl="0" indent="-305435" algn="l" defTabSz="457200" rtl="0" eaLnBrk="1" fontAlgn="auto" latinLnBrk="0" hangingPunct="1">
              <a:lnSpc>
                <a:spcPct val="100000"/>
              </a:lnSpc>
              <a:spcBef>
                <a:spcPct val="20000"/>
              </a:spcBef>
              <a:spcAft>
                <a:spcPts val="600"/>
              </a:spcAft>
              <a:buClr>
                <a:srgbClr val="DADADA"/>
              </a:buClr>
              <a:buSzPct val="70000"/>
              <a:buFont typeface="Arial" panose="020B0604020202020204" pitchFamily="34" charset="0"/>
              <a:buChar char="•"/>
              <a:tabLst/>
              <a:defRPr/>
            </a:pP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Must promote </a:t>
            </a:r>
            <a:r>
              <a:rPr kumimoji="0" lang="en-US" b="1" i="0" u="sng"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transfer opportunities </a:t>
            </a:r>
            <a:r>
              <a:rPr kumimoji="0"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Arial"/>
                <a:cs typeface="Arial"/>
              </a:rPr>
              <a:t>from AR to the real world (BCT</a:t>
            </a:r>
            <a:r>
              <a:rPr lang="en-US">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latin typeface="Calisto MT" panose="02040603050505030304"/>
              </a:rPr>
              <a:t>)</a:t>
            </a:r>
            <a:endParaRPr lang="en-US" b="0" i="0" u="none" strike="noStrike" kern="1200" cap="none" spc="0" normalizeH="0" baseline="0" noProof="0">
              <a:ln>
                <a:solidFill>
                  <a:prstClr val="black">
                    <a:lumMod val="75000"/>
                    <a:lumOff val="25000"/>
                    <a:alpha val="10000"/>
                  </a:prstClr>
                </a:solidFill>
              </a:ln>
              <a:solidFill>
                <a:prstClr val="black"/>
              </a:solidFill>
              <a:effectLst>
                <a:outerShdw blurRad="9525" dist="25400" dir="14640000" algn="tl" rotWithShape="0">
                  <a:prstClr val="black">
                    <a:alpha val="30000"/>
                  </a:prstClr>
                </a:outerShdw>
              </a:effectLst>
              <a:uLnTx/>
              <a:uFillTx/>
              <a:latin typeface="Calisto MT" panose="02040603050505030304"/>
            </a:endParaRPr>
          </a:p>
        </p:txBody>
      </p:sp>
      <p:pic>
        <p:nvPicPr>
          <p:cNvPr id="2054" name="Picture 6">
            <a:extLst>
              <a:ext uri="{FF2B5EF4-FFF2-40B4-BE49-F238E27FC236}">
                <a16:creationId xmlns:a16="http://schemas.microsoft.com/office/drawing/2014/main" id="{36EE5BF5-BFA3-F846-413B-B7A0A27A4E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5985" y="1409894"/>
            <a:ext cx="1928927" cy="3627152"/>
          </a:xfrm>
          <a:prstGeom prst="rect">
            <a:avLst/>
          </a:prstGeom>
          <a:noFill/>
          <a:extLst>
            <a:ext uri="{909E8E84-426E-40DD-AFC4-6F175D3DCCD1}">
              <a14:hiddenFill xmlns:a14="http://schemas.microsoft.com/office/drawing/2010/main">
                <a:solidFill>
                  <a:srgbClr val="FFFFFF"/>
                </a:solidFill>
              </a14:hiddenFill>
            </a:ext>
          </a:extLst>
        </p:spPr>
      </p:pic>
      <p:sp>
        <p:nvSpPr>
          <p:cNvPr id="7" name="Slide Number Placeholder 6">
            <a:extLst>
              <a:ext uri="{FF2B5EF4-FFF2-40B4-BE49-F238E27FC236}">
                <a16:creationId xmlns:a16="http://schemas.microsoft.com/office/drawing/2014/main" id="{6BA9CBEA-7481-6963-6265-E949D197D726}"/>
              </a:ext>
            </a:extLst>
          </p:cNvPr>
          <p:cNvSpPr>
            <a:spLocks noGrp="1"/>
          </p:cNvSpPr>
          <p:nvPr>
            <p:ph type="sldNum" sz="quarter" idx="4"/>
          </p:nvPr>
        </p:nvSpPr>
        <p:spPr/>
        <p:txBody>
          <a:bodyPr/>
          <a:lstStyle/>
          <a:p>
            <a:fld id="{330EA680-D336-4FF7-8B7A-9848BB0A1C32}" type="slidenum">
              <a:rPr lang="en-US" smtClean="0"/>
              <a:t>10</a:t>
            </a:fld>
            <a:endParaRPr lang="en-US"/>
          </a:p>
        </p:txBody>
      </p:sp>
    </p:spTree>
    <p:extLst>
      <p:ext uri="{BB962C8B-B14F-4D97-AF65-F5344CB8AC3E}">
        <p14:creationId xmlns:p14="http://schemas.microsoft.com/office/powerpoint/2010/main" val="4113360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AEFE2-77C2-BCAD-5A26-633C5B29A6BD}"/>
              </a:ext>
            </a:extLst>
          </p:cNvPr>
          <p:cNvSpPr>
            <a:spLocks noGrp="1"/>
          </p:cNvSpPr>
          <p:nvPr>
            <p:ph type="title"/>
          </p:nvPr>
        </p:nvSpPr>
        <p:spPr>
          <a:xfrm>
            <a:off x="2258875" y="-4461"/>
            <a:ext cx="7416800" cy="795130"/>
          </a:xfrm>
        </p:spPr>
        <p:txBody>
          <a:bodyPr/>
          <a:lstStyle/>
          <a:p>
            <a:r>
              <a:rPr lang="en-US" dirty="0">
                <a:latin typeface="Arial"/>
                <a:cs typeface="Arial"/>
              </a:rPr>
              <a:t>ARBCTE- Design</a:t>
            </a:r>
          </a:p>
        </p:txBody>
      </p:sp>
      <p:sp>
        <p:nvSpPr>
          <p:cNvPr id="8" name="Slide Number Placeholder 7">
            <a:extLst>
              <a:ext uri="{FF2B5EF4-FFF2-40B4-BE49-F238E27FC236}">
                <a16:creationId xmlns:a16="http://schemas.microsoft.com/office/drawing/2014/main" id="{A843B696-45C6-87D4-4674-7A5B76C977D8}"/>
              </a:ext>
            </a:extLst>
          </p:cNvPr>
          <p:cNvSpPr>
            <a:spLocks noGrp="1"/>
          </p:cNvSpPr>
          <p:nvPr>
            <p:ph type="sldNum" sz="quarter" idx="10"/>
          </p:nvPr>
        </p:nvSpPr>
        <p:spPr/>
        <p:txBody>
          <a:bodyPr/>
          <a:lstStyle/>
          <a:p>
            <a:fld id="{330EA680-D336-4FF7-8B7A-9848BB0A1C32}" type="slidenum">
              <a:rPr lang="en-US" smtClean="0"/>
              <a:t>11</a:t>
            </a:fld>
            <a:endParaRPr lang="en-US"/>
          </a:p>
        </p:txBody>
      </p:sp>
      <p:pic>
        <p:nvPicPr>
          <p:cNvPr id="3" name="ARBCTE Video 1">
            <a:hlinkClick r:id="" action="ppaction://media"/>
            <a:extLst>
              <a:ext uri="{FF2B5EF4-FFF2-40B4-BE49-F238E27FC236}">
                <a16:creationId xmlns:a16="http://schemas.microsoft.com/office/drawing/2014/main" id="{EF96A144-30EA-30D3-4955-7F64A9BD605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69035" y="1093631"/>
            <a:ext cx="2441619" cy="5089301"/>
          </a:xfrm>
          <a:prstGeom prst="rect">
            <a:avLst/>
          </a:prstGeom>
        </p:spPr>
      </p:pic>
      <p:pic>
        <p:nvPicPr>
          <p:cNvPr id="4" name="ARBCTE Video 2">
            <a:hlinkClick r:id="" action="ppaction://media"/>
            <a:extLst>
              <a:ext uri="{FF2B5EF4-FFF2-40B4-BE49-F238E27FC236}">
                <a16:creationId xmlns:a16="http://schemas.microsoft.com/office/drawing/2014/main" id="{DB199C28-CBE4-DCD4-305F-C5F51140E645}"/>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2926411" y="1093632"/>
            <a:ext cx="8796896" cy="5089302"/>
          </a:xfrm>
          <a:prstGeom prst="rect">
            <a:avLst/>
          </a:prstGeom>
        </p:spPr>
      </p:pic>
    </p:spTree>
    <p:extLst>
      <p:ext uri="{BB962C8B-B14F-4D97-AF65-F5344CB8AC3E}">
        <p14:creationId xmlns:p14="http://schemas.microsoft.com/office/powerpoint/2010/main" val="3116800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video>
              <p:cMediaNode>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5F9B8-928C-8AF0-2D56-DE709423E592}"/>
              </a:ext>
            </a:extLst>
          </p:cNvPr>
          <p:cNvSpPr>
            <a:spLocks noGrp="1"/>
          </p:cNvSpPr>
          <p:nvPr>
            <p:ph type="title"/>
          </p:nvPr>
        </p:nvSpPr>
        <p:spPr/>
        <p:txBody>
          <a:bodyPr/>
          <a:lstStyle/>
          <a:p>
            <a:r>
              <a:rPr lang="en-US" dirty="0">
                <a:ea typeface="Tahoma"/>
                <a:cs typeface="Tahoma"/>
              </a:rPr>
              <a:t>The ARBCTE Experience</a:t>
            </a:r>
          </a:p>
        </p:txBody>
      </p:sp>
      <p:sp>
        <p:nvSpPr>
          <p:cNvPr id="4" name="Slide Number Placeholder 3">
            <a:extLst>
              <a:ext uri="{FF2B5EF4-FFF2-40B4-BE49-F238E27FC236}">
                <a16:creationId xmlns:a16="http://schemas.microsoft.com/office/drawing/2014/main" id="{09199530-7F3F-6363-5A31-BE8A98D2F9FC}"/>
              </a:ext>
            </a:extLst>
          </p:cNvPr>
          <p:cNvSpPr>
            <a:spLocks noGrp="1"/>
          </p:cNvSpPr>
          <p:nvPr>
            <p:ph type="sldNum" sz="quarter" idx="4"/>
          </p:nvPr>
        </p:nvSpPr>
        <p:spPr/>
        <p:txBody>
          <a:bodyPr/>
          <a:lstStyle/>
          <a:p>
            <a:fld id="{330EA680-D336-4FF7-8B7A-9848BB0A1C32}" type="slidenum">
              <a:rPr lang="en-US" smtClean="0"/>
              <a:t>12</a:t>
            </a:fld>
            <a:endParaRPr lang="en-US"/>
          </a:p>
        </p:txBody>
      </p:sp>
      <p:pic>
        <p:nvPicPr>
          <p:cNvPr id="5" name="Picture 4" descr="A person taking a selfie&#10;&#10;Description automatically generated">
            <a:extLst>
              <a:ext uri="{FF2B5EF4-FFF2-40B4-BE49-F238E27FC236}">
                <a16:creationId xmlns:a16="http://schemas.microsoft.com/office/drawing/2014/main" id="{0F97BD9E-B0B7-AED9-A1E8-26544F17CF27}"/>
              </a:ext>
            </a:extLst>
          </p:cNvPr>
          <p:cNvPicPr>
            <a:picLocks noChangeAspect="1"/>
          </p:cNvPicPr>
          <p:nvPr/>
        </p:nvPicPr>
        <p:blipFill>
          <a:blip r:embed="rId2"/>
          <a:stretch>
            <a:fillRect/>
          </a:stretch>
        </p:blipFill>
        <p:spPr>
          <a:xfrm>
            <a:off x="1058720" y="916641"/>
            <a:ext cx="9726538" cy="5468471"/>
          </a:xfrm>
          <a:prstGeom prst="rect">
            <a:avLst/>
          </a:prstGeom>
        </p:spPr>
      </p:pic>
    </p:spTree>
    <p:extLst>
      <p:ext uri="{BB962C8B-B14F-4D97-AF65-F5344CB8AC3E}">
        <p14:creationId xmlns:p14="http://schemas.microsoft.com/office/powerpoint/2010/main" val="965446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579D998A-0DA2-B37A-703D-5544A00BB868}"/>
              </a:ext>
            </a:extLst>
          </p:cNvPr>
          <p:cNvPicPr>
            <a:picLocks noGrp="1" noChangeAspect="1"/>
          </p:cNvPicPr>
          <p:nvPr>
            <p:ph idx="1"/>
          </p:nvPr>
        </p:nvPicPr>
        <p:blipFill>
          <a:blip r:embed="rId2"/>
          <a:stretch>
            <a:fillRect/>
          </a:stretch>
        </p:blipFill>
        <p:spPr>
          <a:xfrm>
            <a:off x="2140297" y="1230299"/>
            <a:ext cx="8380889" cy="47106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Graphic 6" descr="Tablet with solid fill">
            <a:extLst>
              <a:ext uri="{FF2B5EF4-FFF2-40B4-BE49-F238E27FC236}">
                <a16:creationId xmlns:a16="http://schemas.microsoft.com/office/drawing/2014/main" id="{B4B0C3C3-5418-6BE8-B5CA-ADA5E3EFCE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97498" y="1876490"/>
            <a:ext cx="914400" cy="914400"/>
          </a:xfrm>
          <a:prstGeom prst="rect">
            <a:avLst/>
          </a:prstGeom>
        </p:spPr>
      </p:pic>
      <p:pic>
        <p:nvPicPr>
          <p:cNvPr id="14" name="Graphic 13" descr="Computer with solid fill">
            <a:extLst>
              <a:ext uri="{FF2B5EF4-FFF2-40B4-BE49-F238E27FC236}">
                <a16:creationId xmlns:a16="http://schemas.microsoft.com/office/drawing/2014/main" id="{4F8FFEBB-6767-CE7C-B5E0-FA4F5C799B4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37303" y="5401410"/>
            <a:ext cx="914400" cy="914400"/>
          </a:xfrm>
          <a:prstGeom prst="rect">
            <a:avLst/>
          </a:prstGeom>
        </p:spPr>
      </p:pic>
      <p:pic>
        <p:nvPicPr>
          <p:cNvPr id="15" name="Graphic 14" descr="Teacher with solid fill">
            <a:extLst>
              <a:ext uri="{FF2B5EF4-FFF2-40B4-BE49-F238E27FC236}">
                <a16:creationId xmlns:a16="http://schemas.microsoft.com/office/drawing/2014/main" id="{406143F1-D673-EEAF-1F7C-85A297AF542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007828" y="1984027"/>
            <a:ext cx="914400" cy="914400"/>
          </a:xfrm>
          <a:prstGeom prst="rect">
            <a:avLst/>
          </a:prstGeom>
        </p:spPr>
      </p:pic>
      <p:pic>
        <p:nvPicPr>
          <p:cNvPr id="17" name="Graphic 16" descr="Confused person with solid fill">
            <a:extLst>
              <a:ext uri="{FF2B5EF4-FFF2-40B4-BE49-F238E27FC236}">
                <a16:creationId xmlns:a16="http://schemas.microsoft.com/office/drawing/2014/main" id="{B97C63B7-2AF2-17F0-88A3-6C0F8CF3FC6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061647" y="3703076"/>
            <a:ext cx="914400" cy="914400"/>
          </a:xfrm>
          <a:prstGeom prst="rect">
            <a:avLst/>
          </a:prstGeom>
        </p:spPr>
      </p:pic>
      <p:sp>
        <p:nvSpPr>
          <p:cNvPr id="2" name="Title 1">
            <a:extLst>
              <a:ext uri="{FF2B5EF4-FFF2-40B4-BE49-F238E27FC236}">
                <a16:creationId xmlns:a16="http://schemas.microsoft.com/office/drawing/2014/main" id="{B8DE5C32-DFAF-DB2B-E69B-79271F83659A}"/>
              </a:ext>
            </a:extLst>
          </p:cNvPr>
          <p:cNvSpPr>
            <a:spLocks noGrp="1"/>
          </p:cNvSpPr>
          <p:nvPr>
            <p:ph type="title"/>
          </p:nvPr>
        </p:nvSpPr>
        <p:spPr>
          <a:xfrm>
            <a:off x="2713654" y="195943"/>
            <a:ext cx="6503068" cy="518482"/>
          </a:xfrm>
        </p:spPr>
        <p:txBody>
          <a:bodyPr anchor="b">
            <a:noAutofit/>
          </a:bodyPr>
          <a:lstStyle/>
          <a:p>
            <a:r>
              <a:rPr lang="en-US">
                <a:latin typeface="Arial"/>
                <a:cs typeface="Arial"/>
              </a:rPr>
              <a:t>Methodology - Day of Study</a:t>
            </a:r>
            <a:endParaRPr lang="en-US"/>
          </a:p>
        </p:txBody>
      </p:sp>
      <p:sp>
        <p:nvSpPr>
          <p:cNvPr id="3" name="Slide Number Placeholder 2">
            <a:extLst>
              <a:ext uri="{FF2B5EF4-FFF2-40B4-BE49-F238E27FC236}">
                <a16:creationId xmlns:a16="http://schemas.microsoft.com/office/drawing/2014/main" id="{E811302B-7B97-7430-193E-0A5D3457B37B}"/>
              </a:ext>
            </a:extLst>
          </p:cNvPr>
          <p:cNvSpPr>
            <a:spLocks noGrp="1"/>
          </p:cNvSpPr>
          <p:nvPr>
            <p:ph type="sldNum" sz="quarter" idx="4"/>
          </p:nvPr>
        </p:nvSpPr>
        <p:spPr/>
        <p:txBody>
          <a:bodyPr/>
          <a:lstStyle/>
          <a:p>
            <a:fld id="{330EA680-D336-4FF7-8B7A-9848BB0A1C32}" type="slidenum">
              <a:rPr lang="en-US" smtClean="0"/>
              <a:t>13</a:t>
            </a:fld>
            <a:endParaRPr lang="en-US"/>
          </a:p>
        </p:txBody>
      </p:sp>
    </p:spTree>
    <p:extLst>
      <p:ext uri="{BB962C8B-B14F-4D97-AF65-F5344CB8AC3E}">
        <p14:creationId xmlns:p14="http://schemas.microsoft.com/office/powerpoint/2010/main" val="2724721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4E42F-17DB-4F4D-349F-D2A13E1A2BF6}"/>
              </a:ext>
            </a:extLst>
          </p:cNvPr>
          <p:cNvSpPr>
            <a:spLocks noGrp="1"/>
          </p:cNvSpPr>
          <p:nvPr>
            <p:ph type="title"/>
          </p:nvPr>
        </p:nvSpPr>
        <p:spPr>
          <a:xfrm>
            <a:off x="743408" y="-257059"/>
            <a:ext cx="10515600" cy="1325563"/>
          </a:xfrm>
        </p:spPr>
        <p:txBody>
          <a:bodyPr>
            <a:normAutofit/>
          </a:bodyPr>
          <a:lstStyle/>
          <a:p>
            <a:r>
              <a:rPr lang="en-US">
                <a:latin typeface="Arial"/>
                <a:cs typeface="Arial"/>
              </a:rPr>
              <a:t>Results - No Statistical Difference</a:t>
            </a:r>
            <a:endParaRPr lang="en-US" err="1"/>
          </a:p>
        </p:txBody>
      </p:sp>
      <p:pic>
        <p:nvPicPr>
          <p:cNvPr id="4" name="Picture 3" descr="A screenshot of a graph&#10;&#10;Description automatically generated">
            <a:extLst>
              <a:ext uri="{FF2B5EF4-FFF2-40B4-BE49-F238E27FC236}">
                <a16:creationId xmlns:a16="http://schemas.microsoft.com/office/drawing/2014/main" id="{277A0018-47EA-468C-8399-B29BBDBEDAFB}"/>
              </a:ext>
            </a:extLst>
          </p:cNvPr>
          <p:cNvPicPr>
            <a:picLocks noChangeAspect="1"/>
          </p:cNvPicPr>
          <p:nvPr/>
        </p:nvPicPr>
        <p:blipFill>
          <a:blip r:embed="rId2"/>
          <a:stretch>
            <a:fillRect/>
          </a:stretch>
        </p:blipFill>
        <p:spPr>
          <a:xfrm>
            <a:off x="541330" y="1066048"/>
            <a:ext cx="5345285" cy="1651587"/>
          </a:xfrm>
          <a:prstGeom prst="rect">
            <a:avLst/>
          </a:prstGeom>
        </p:spPr>
      </p:pic>
      <p:pic>
        <p:nvPicPr>
          <p:cNvPr id="5" name="Picture 4">
            <a:extLst>
              <a:ext uri="{FF2B5EF4-FFF2-40B4-BE49-F238E27FC236}">
                <a16:creationId xmlns:a16="http://schemas.microsoft.com/office/drawing/2014/main" id="{6186322F-D1EC-560E-EFE4-079BA4D08B33}"/>
              </a:ext>
            </a:extLst>
          </p:cNvPr>
          <p:cNvPicPr>
            <a:picLocks noChangeAspect="1"/>
          </p:cNvPicPr>
          <p:nvPr/>
        </p:nvPicPr>
        <p:blipFill>
          <a:blip r:embed="rId3"/>
          <a:stretch>
            <a:fillRect/>
          </a:stretch>
        </p:blipFill>
        <p:spPr>
          <a:xfrm>
            <a:off x="1205668" y="2794646"/>
            <a:ext cx="3815338" cy="3052309"/>
          </a:xfrm>
          <a:prstGeom prst="rect">
            <a:avLst/>
          </a:prstGeom>
        </p:spPr>
      </p:pic>
      <p:pic>
        <p:nvPicPr>
          <p:cNvPr id="8" name="Picture 7" descr="A close-up of a number&#10;&#10;Description automatically generated">
            <a:extLst>
              <a:ext uri="{FF2B5EF4-FFF2-40B4-BE49-F238E27FC236}">
                <a16:creationId xmlns:a16="http://schemas.microsoft.com/office/drawing/2014/main" id="{8A069038-8DEF-1495-A948-FF08CB7CA2F5}"/>
              </a:ext>
            </a:extLst>
          </p:cNvPr>
          <p:cNvPicPr>
            <a:picLocks noChangeAspect="1"/>
          </p:cNvPicPr>
          <p:nvPr/>
        </p:nvPicPr>
        <p:blipFill>
          <a:blip r:embed="rId4"/>
          <a:stretch>
            <a:fillRect/>
          </a:stretch>
        </p:blipFill>
        <p:spPr>
          <a:xfrm>
            <a:off x="6093995" y="922841"/>
            <a:ext cx="5758075" cy="1452652"/>
          </a:xfrm>
          <a:prstGeom prst="rect">
            <a:avLst/>
          </a:prstGeom>
        </p:spPr>
      </p:pic>
      <p:pic>
        <p:nvPicPr>
          <p:cNvPr id="9" name="Picture 8" descr="A graph with blue and red squares&#10;&#10;Description automatically generated">
            <a:extLst>
              <a:ext uri="{FF2B5EF4-FFF2-40B4-BE49-F238E27FC236}">
                <a16:creationId xmlns:a16="http://schemas.microsoft.com/office/drawing/2014/main" id="{DDBE0492-57DD-193E-9C4E-D8A85867F108}"/>
              </a:ext>
            </a:extLst>
          </p:cNvPr>
          <p:cNvPicPr>
            <a:picLocks noChangeAspect="1"/>
          </p:cNvPicPr>
          <p:nvPr/>
        </p:nvPicPr>
        <p:blipFill>
          <a:blip r:embed="rId5"/>
          <a:stretch>
            <a:fillRect/>
          </a:stretch>
        </p:blipFill>
        <p:spPr>
          <a:xfrm>
            <a:off x="7266608" y="2794212"/>
            <a:ext cx="3413343" cy="3228607"/>
          </a:xfrm>
          <a:prstGeom prst="rect">
            <a:avLst/>
          </a:prstGeom>
        </p:spPr>
      </p:pic>
      <p:sp>
        <p:nvSpPr>
          <p:cNvPr id="3" name="Slide Number Placeholder 2">
            <a:extLst>
              <a:ext uri="{FF2B5EF4-FFF2-40B4-BE49-F238E27FC236}">
                <a16:creationId xmlns:a16="http://schemas.microsoft.com/office/drawing/2014/main" id="{71226AFC-B6D2-6DBA-D5F4-1F948277BAC5}"/>
              </a:ext>
            </a:extLst>
          </p:cNvPr>
          <p:cNvSpPr>
            <a:spLocks noGrp="1"/>
          </p:cNvSpPr>
          <p:nvPr>
            <p:ph type="sldNum" sz="quarter" idx="4"/>
          </p:nvPr>
        </p:nvSpPr>
        <p:spPr/>
        <p:txBody>
          <a:bodyPr/>
          <a:lstStyle/>
          <a:p>
            <a:fld id="{330EA680-D336-4FF7-8B7A-9848BB0A1C32}" type="slidenum">
              <a:rPr lang="en-US" smtClean="0"/>
              <a:t>14</a:t>
            </a:fld>
            <a:endParaRPr lang="en-US"/>
          </a:p>
        </p:txBody>
      </p:sp>
    </p:spTree>
    <p:extLst>
      <p:ext uri="{BB962C8B-B14F-4D97-AF65-F5344CB8AC3E}">
        <p14:creationId xmlns:p14="http://schemas.microsoft.com/office/powerpoint/2010/main" val="3851705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4E42F-17DB-4F4D-349F-D2A13E1A2BF6}"/>
              </a:ext>
            </a:extLst>
          </p:cNvPr>
          <p:cNvSpPr>
            <a:spLocks noGrp="1"/>
          </p:cNvSpPr>
          <p:nvPr>
            <p:ph type="title"/>
          </p:nvPr>
        </p:nvSpPr>
        <p:spPr>
          <a:xfrm>
            <a:off x="838200" y="-271446"/>
            <a:ext cx="10515600" cy="1325563"/>
          </a:xfrm>
        </p:spPr>
        <p:txBody>
          <a:bodyPr>
            <a:normAutofit/>
          </a:bodyPr>
          <a:lstStyle/>
          <a:p>
            <a:r>
              <a:rPr lang="en-US">
                <a:latin typeface="Arial"/>
                <a:cs typeface="Arial"/>
              </a:rPr>
              <a:t>Results - Strong Trend</a:t>
            </a:r>
          </a:p>
        </p:txBody>
      </p:sp>
      <p:pic>
        <p:nvPicPr>
          <p:cNvPr id="3" name="Picture 2" descr="A table with text overlay&#10;&#10;Description automatically generated">
            <a:extLst>
              <a:ext uri="{FF2B5EF4-FFF2-40B4-BE49-F238E27FC236}">
                <a16:creationId xmlns:a16="http://schemas.microsoft.com/office/drawing/2014/main" id="{93C6CC46-1D0F-6483-F103-139F404C0687}"/>
              </a:ext>
            </a:extLst>
          </p:cNvPr>
          <p:cNvPicPr>
            <a:picLocks noChangeAspect="1"/>
          </p:cNvPicPr>
          <p:nvPr/>
        </p:nvPicPr>
        <p:blipFill>
          <a:blip r:embed="rId2"/>
          <a:stretch>
            <a:fillRect/>
          </a:stretch>
        </p:blipFill>
        <p:spPr>
          <a:xfrm>
            <a:off x="3552452" y="954424"/>
            <a:ext cx="4588107" cy="1629103"/>
          </a:xfrm>
          <a:prstGeom prst="rect">
            <a:avLst/>
          </a:prstGeom>
        </p:spPr>
      </p:pic>
      <p:pic>
        <p:nvPicPr>
          <p:cNvPr id="6" name="Picture 5" descr="A diagram of a bar graph&#10;&#10;Description automatically generated">
            <a:extLst>
              <a:ext uri="{FF2B5EF4-FFF2-40B4-BE49-F238E27FC236}">
                <a16:creationId xmlns:a16="http://schemas.microsoft.com/office/drawing/2014/main" id="{3C175AE8-D65E-3AD0-5BC1-CDD303D0ACDC}"/>
              </a:ext>
            </a:extLst>
          </p:cNvPr>
          <p:cNvPicPr>
            <a:picLocks noChangeAspect="1"/>
          </p:cNvPicPr>
          <p:nvPr/>
        </p:nvPicPr>
        <p:blipFill>
          <a:blip r:embed="rId3"/>
          <a:stretch>
            <a:fillRect/>
          </a:stretch>
        </p:blipFill>
        <p:spPr>
          <a:xfrm>
            <a:off x="3853289" y="2546347"/>
            <a:ext cx="4292816" cy="3842019"/>
          </a:xfrm>
          <a:prstGeom prst="rect">
            <a:avLst/>
          </a:prstGeom>
        </p:spPr>
      </p:pic>
      <p:sp>
        <p:nvSpPr>
          <p:cNvPr id="4" name="Slide Number Placeholder 3">
            <a:extLst>
              <a:ext uri="{FF2B5EF4-FFF2-40B4-BE49-F238E27FC236}">
                <a16:creationId xmlns:a16="http://schemas.microsoft.com/office/drawing/2014/main" id="{2708EF7F-D5A4-E0E7-3AEE-17A2309BB1FF}"/>
              </a:ext>
            </a:extLst>
          </p:cNvPr>
          <p:cNvSpPr>
            <a:spLocks noGrp="1"/>
          </p:cNvSpPr>
          <p:nvPr>
            <p:ph type="sldNum" sz="quarter" idx="4"/>
          </p:nvPr>
        </p:nvSpPr>
        <p:spPr/>
        <p:txBody>
          <a:bodyPr/>
          <a:lstStyle/>
          <a:p>
            <a:fld id="{330EA680-D336-4FF7-8B7A-9848BB0A1C32}" type="slidenum">
              <a:rPr lang="en-US" smtClean="0"/>
              <a:t>15</a:t>
            </a:fld>
            <a:endParaRPr lang="en-US"/>
          </a:p>
        </p:txBody>
      </p:sp>
    </p:spTree>
    <p:extLst>
      <p:ext uri="{BB962C8B-B14F-4D97-AF65-F5344CB8AC3E}">
        <p14:creationId xmlns:p14="http://schemas.microsoft.com/office/powerpoint/2010/main" val="828554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EB448-C52D-C6E5-EC62-65E9D0045588}"/>
              </a:ext>
            </a:extLst>
          </p:cNvPr>
          <p:cNvSpPr>
            <a:spLocks noGrp="1"/>
          </p:cNvSpPr>
          <p:nvPr>
            <p:ph type="title"/>
          </p:nvPr>
        </p:nvSpPr>
        <p:spPr>
          <a:xfrm>
            <a:off x="289249" y="-222702"/>
            <a:ext cx="11325981" cy="1349753"/>
          </a:xfrm>
        </p:spPr>
        <p:txBody>
          <a:bodyPr vert="horz" lIns="91440" tIns="45720" rIns="91440" bIns="45720" rtlCol="0" anchor="ctr">
            <a:noAutofit/>
          </a:bodyPr>
          <a:lstStyle/>
          <a:p>
            <a:r>
              <a:rPr lang="en-US">
                <a:latin typeface="Arial"/>
                <a:cs typeface="Arial"/>
              </a:rPr>
              <a:t>Likert Scale Questions</a:t>
            </a:r>
          </a:p>
        </p:txBody>
      </p:sp>
      <p:pic>
        <p:nvPicPr>
          <p:cNvPr id="4" name="Picture 3" descr="A white text on a black background&#10;&#10;Description automatically generated">
            <a:extLst>
              <a:ext uri="{FF2B5EF4-FFF2-40B4-BE49-F238E27FC236}">
                <a16:creationId xmlns:a16="http://schemas.microsoft.com/office/drawing/2014/main" id="{33E4FAE9-FC22-C731-58DD-F735FA409317}"/>
              </a:ext>
            </a:extLst>
          </p:cNvPr>
          <p:cNvPicPr>
            <a:picLocks noChangeAspect="1"/>
          </p:cNvPicPr>
          <p:nvPr/>
        </p:nvPicPr>
        <p:blipFill>
          <a:blip r:embed="rId2"/>
          <a:stretch>
            <a:fillRect/>
          </a:stretch>
        </p:blipFill>
        <p:spPr>
          <a:xfrm>
            <a:off x="1931978" y="1573819"/>
            <a:ext cx="8039100" cy="3705225"/>
          </a:xfrm>
          <a:prstGeom prst="rect">
            <a:avLst/>
          </a:prstGeom>
        </p:spPr>
      </p:pic>
      <p:sp>
        <p:nvSpPr>
          <p:cNvPr id="3" name="Slide Number Placeholder 2">
            <a:extLst>
              <a:ext uri="{FF2B5EF4-FFF2-40B4-BE49-F238E27FC236}">
                <a16:creationId xmlns:a16="http://schemas.microsoft.com/office/drawing/2014/main" id="{09E5EDDC-E5E2-A848-FE79-2C96803F8611}"/>
              </a:ext>
            </a:extLst>
          </p:cNvPr>
          <p:cNvSpPr>
            <a:spLocks noGrp="1"/>
          </p:cNvSpPr>
          <p:nvPr>
            <p:ph type="sldNum" sz="quarter" idx="4"/>
          </p:nvPr>
        </p:nvSpPr>
        <p:spPr/>
        <p:txBody>
          <a:bodyPr/>
          <a:lstStyle/>
          <a:p>
            <a:fld id="{330EA680-D336-4FF7-8B7A-9848BB0A1C32}" type="slidenum">
              <a:rPr lang="en-US" smtClean="0"/>
              <a:t>16</a:t>
            </a:fld>
            <a:endParaRPr lang="en-US"/>
          </a:p>
        </p:txBody>
      </p:sp>
    </p:spTree>
    <p:extLst>
      <p:ext uri="{BB962C8B-B14F-4D97-AF65-F5344CB8AC3E}">
        <p14:creationId xmlns:p14="http://schemas.microsoft.com/office/powerpoint/2010/main" val="3052201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B6F3B4-42D1-0A44-449E-E6B4194C4D52}"/>
              </a:ext>
            </a:extLst>
          </p:cNvPr>
          <p:cNvPicPr>
            <a:picLocks noChangeAspect="1"/>
          </p:cNvPicPr>
          <p:nvPr/>
        </p:nvPicPr>
        <p:blipFill>
          <a:blip r:embed="rId2"/>
          <a:stretch>
            <a:fillRect/>
          </a:stretch>
        </p:blipFill>
        <p:spPr>
          <a:xfrm>
            <a:off x="739086" y="2453193"/>
            <a:ext cx="4719732" cy="3562017"/>
          </a:xfrm>
          <a:prstGeom prst="rect">
            <a:avLst/>
          </a:prstGeom>
        </p:spPr>
      </p:pic>
      <p:sp>
        <p:nvSpPr>
          <p:cNvPr id="2" name="Title 1">
            <a:extLst>
              <a:ext uri="{FF2B5EF4-FFF2-40B4-BE49-F238E27FC236}">
                <a16:creationId xmlns:a16="http://schemas.microsoft.com/office/drawing/2014/main" id="{D9C1C3CF-F215-230D-2F04-C927E7CC7499}"/>
              </a:ext>
            </a:extLst>
          </p:cNvPr>
          <p:cNvSpPr>
            <a:spLocks noGrp="1"/>
          </p:cNvSpPr>
          <p:nvPr>
            <p:ph type="title"/>
          </p:nvPr>
        </p:nvSpPr>
        <p:spPr>
          <a:xfrm>
            <a:off x="372360" y="-231157"/>
            <a:ext cx="10515600" cy="1325563"/>
          </a:xfrm>
        </p:spPr>
        <p:txBody>
          <a:bodyPr>
            <a:normAutofit/>
          </a:bodyPr>
          <a:lstStyle/>
          <a:p>
            <a:r>
              <a:rPr lang="en-US">
                <a:latin typeface="Arial"/>
                <a:cs typeface="Arial"/>
              </a:rPr>
              <a:t>Strong Trends- Ranks and Homesickness</a:t>
            </a:r>
          </a:p>
        </p:txBody>
      </p:sp>
      <p:pic>
        <p:nvPicPr>
          <p:cNvPr id="4" name="Picture 3" descr="A screenshot of a table&#10;&#10;Description automatically generated">
            <a:extLst>
              <a:ext uri="{FF2B5EF4-FFF2-40B4-BE49-F238E27FC236}">
                <a16:creationId xmlns:a16="http://schemas.microsoft.com/office/drawing/2014/main" id="{9CEB4E2D-B18B-E1EA-5526-2D9EB10F973A}"/>
              </a:ext>
            </a:extLst>
          </p:cNvPr>
          <p:cNvPicPr>
            <a:picLocks noChangeAspect="1"/>
          </p:cNvPicPr>
          <p:nvPr/>
        </p:nvPicPr>
        <p:blipFill>
          <a:blip r:embed="rId3"/>
          <a:stretch>
            <a:fillRect/>
          </a:stretch>
        </p:blipFill>
        <p:spPr>
          <a:xfrm>
            <a:off x="575820" y="1558384"/>
            <a:ext cx="5052446" cy="1434873"/>
          </a:xfrm>
          <a:prstGeom prst="rect">
            <a:avLst/>
          </a:prstGeom>
        </p:spPr>
      </p:pic>
      <p:sp>
        <p:nvSpPr>
          <p:cNvPr id="6" name="TextBox 6">
            <a:extLst>
              <a:ext uri="{FF2B5EF4-FFF2-40B4-BE49-F238E27FC236}">
                <a16:creationId xmlns:a16="http://schemas.microsoft.com/office/drawing/2014/main" id="{A3399758-DB08-D9C8-E2FE-B6D783B7B1B3}"/>
              </a:ext>
            </a:extLst>
          </p:cNvPr>
          <p:cNvSpPr txBox="1"/>
          <p:nvPr/>
        </p:nvSpPr>
        <p:spPr>
          <a:xfrm>
            <a:off x="493223" y="1027282"/>
            <a:ext cx="5810249"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cs typeface="Arial"/>
              </a:rPr>
              <a:t>How familiar are you with the following concepts?</a:t>
            </a:r>
          </a:p>
        </p:txBody>
      </p:sp>
      <p:pic>
        <p:nvPicPr>
          <p:cNvPr id="7" name="Picture 6" descr="A table with numbers and letters&#10;&#10;Description automatically generated">
            <a:extLst>
              <a:ext uri="{FF2B5EF4-FFF2-40B4-BE49-F238E27FC236}">
                <a16:creationId xmlns:a16="http://schemas.microsoft.com/office/drawing/2014/main" id="{6AD8677B-3A57-AC4C-81E3-F4FC578C7299}"/>
              </a:ext>
            </a:extLst>
          </p:cNvPr>
          <p:cNvPicPr>
            <a:picLocks noChangeAspect="1"/>
          </p:cNvPicPr>
          <p:nvPr/>
        </p:nvPicPr>
        <p:blipFill>
          <a:blip r:embed="rId4"/>
          <a:stretch>
            <a:fillRect/>
          </a:stretch>
        </p:blipFill>
        <p:spPr>
          <a:xfrm>
            <a:off x="7004623" y="1470168"/>
            <a:ext cx="4115802" cy="1260325"/>
          </a:xfrm>
          <a:prstGeom prst="rect">
            <a:avLst/>
          </a:prstGeom>
        </p:spPr>
      </p:pic>
      <p:pic>
        <p:nvPicPr>
          <p:cNvPr id="8" name="Picture 7">
            <a:extLst>
              <a:ext uri="{FF2B5EF4-FFF2-40B4-BE49-F238E27FC236}">
                <a16:creationId xmlns:a16="http://schemas.microsoft.com/office/drawing/2014/main" id="{3C530EE4-A97F-4A8B-DB88-0E3141BF607A}"/>
              </a:ext>
            </a:extLst>
          </p:cNvPr>
          <p:cNvPicPr>
            <a:picLocks noChangeAspect="1"/>
          </p:cNvPicPr>
          <p:nvPr/>
        </p:nvPicPr>
        <p:blipFill>
          <a:blip r:embed="rId5"/>
          <a:stretch>
            <a:fillRect/>
          </a:stretch>
        </p:blipFill>
        <p:spPr>
          <a:xfrm>
            <a:off x="7005038" y="2644997"/>
            <a:ext cx="4048225" cy="3557432"/>
          </a:xfrm>
          <a:prstGeom prst="rect">
            <a:avLst/>
          </a:prstGeom>
        </p:spPr>
      </p:pic>
      <p:sp>
        <p:nvSpPr>
          <p:cNvPr id="9" name="TextBox 6">
            <a:extLst>
              <a:ext uri="{FF2B5EF4-FFF2-40B4-BE49-F238E27FC236}">
                <a16:creationId xmlns:a16="http://schemas.microsoft.com/office/drawing/2014/main" id="{0098E8E7-7B7F-5896-365D-5305D606ED5E}"/>
              </a:ext>
            </a:extLst>
          </p:cNvPr>
          <p:cNvSpPr txBox="1"/>
          <p:nvPr/>
        </p:nvSpPr>
        <p:spPr>
          <a:xfrm>
            <a:off x="6732751" y="1029022"/>
            <a:ext cx="489925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cs typeface="Arial"/>
              </a:rPr>
              <a:t>Describe your levels of concern during BCT?</a:t>
            </a:r>
          </a:p>
        </p:txBody>
      </p:sp>
      <p:sp>
        <p:nvSpPr>
          <p:cNvPr id="3" name="Slide Number Placeholder 2">
            <a:extLst>
              <a:ext uri="{FF2B5EF4-FFF2-40B4-BE49-F238E27FC236}">
                <a16:creationId xmlns:a16="http://schemas.microsoft.com/office/drawing/2014/main" id="{1345EED5-680F-8747-39F1-49387F85E992}"/>
              </a:ext>
            </a:extLst>
          </p:cNvPr>
          <p:cNvSpPr>
            <a:spLocks noGrp="1"/>
          </p:cNvSpPr>
          <p:nvPr>
            <p:ph type="sldNum" sz="quarter" idx="4"/>
          </p:nvPr>
        </p:nvSpPr>
        <p:spPr/>
        <p:txBody>
          <a:bodyPr/>
          <a:lstStyle/>
          <a:p>
            <a:fld id="{330EA680-D336-4FF7-8B7A-9848BB0A1C32}" type="slidenum">
              <a:rPr lang="en-US" smtClean="0"/>
              <a:t>17</a:t>
            </a:fld>
            <a:endParaRPr lang="en-US"/>
          </a:p>
        </p:txBody>
      </p:sp>
    </p:spTree>
    <p:extLst>
      <p:ext uri="{BB962C8B-B14F-4D97-AF65-F5344CB8AC3E}">
        <p14:creationId xmlns:p14="http://schemas.microsoft.com/office/powerpoint/2010/main" val="3321329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1C3CF-F215-230D-2F04-C927E7CC7499}"/>
              </a:ext>
            </a:extLst>
          </p:cNvPr>
          <p:cNvSpPr>
            <a:spLocks noGrp="1"/>
          </p:cNvSpPr>
          <p:nvPr>
            <p:ph type="title"/>
          </p:nvPr>
        </p:nvSpPr>
        <p:spPr>
          <a:xfrm>
            <a:off x="297716" y="-215158"/>
            <a:ext cx="10515600" cy="1325563"/>
          </a:xfrm>
        </p:spPr>
        <p:txBody>
          <a:bodyPr>
            <a:normAutofit/>
          </a:bodyPr>
          <a:lstStyle/>
          <a:p>
            <a:r>
              <a:rPr lang="en-US">
                <a:latin typeface="Arial"/>
                <a:cs typeface="Arial"/>
              </a:rPr>
              <a:t>Strong Trends - Anxiety and Stress</a:t>
            </a:r>
          </a:p>
        </p:txBody>
      </p:sp>
      <p:pic>
        <p:nvPicPr>
          <p:cNvPr id="3" name="Picture 2" descr="A screenshot of a question&#10;&#10;Description automatically generated">
            <a:extLst>
              <a:ext uri="{FF2B5EF4-FFF2-40B4-BE49-F238E27FC236}">
                <a16:creationId xmlns:a16="http://schemas.microsoft.com/office/drawing/2014/main" id="{33261B05-1C98-4990-BE9F-69500F31C17C}"/>
              </a:ext>
            </a:extLst>
          </p:cNvPr>
          <p:cNvPicPr>
            <a:picLocks noChangeAspect="1"/>
          </p:cNvPicPr>
          <p:nvPr/>
        </p:nvPicPr>
        <p:blipFill>
          <a:blip r:embed="rId2"/>
          <a:stretch>
            <a:fillRect/>
          </a:stretch>
        </p:blipFill>
        <p:spPr>
          <a:xfrm>
            <a:off x="1612534" y="1406065"/>
            <a:ext cx="3915703" cy="1482368"/>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280A945E-F5D3-B39F-A182-A3DA20C289FC}"/>
              </a:ext>
            </a:extLst>
          </p:cNvPr>
          <p:cNvPicPr>
            <a:picLocks noChangeAspect="1"/>
          </p:cNvPicPr>
          <p:nvPr/>
        </p:nvPicPr>
        <p:blipFill>
          <a:blip r:embed="rId3"/>
          <a:stretch>
            <a:fillRect/>
          </a:stretch>
        </p:blipFill>
        <p:spPr>
          <a:xfrm>
            <a:off x="6385776" y="1406351"/>
            <a:ext cx="4511187" cy="1641964"/>
          </a:xfrm>
          <a:prstGeom prst="rect">
            <a:avLst/>
          </a:prstGeom>
        </p:spPr>
      </p:pic>
      <p:pic>
        <p:nvPicPr>
          <p:cNvPr id="11" name="Picture 10" descr="A graph with blue and pink squares&#10;&#10;Description automatically generated">
            <a:extLst>
              <a:ext uri="{FF2B5EF4-FFF2-40B4-BE49-F238E27FC236}">
                <a16:creationId xmlns:a16="http://schemas.microsoft.com/office/drawing/2014/main" id="{0684DE81-2242-EE70-EB0E-281B9A00F6F8}"/>
              </a:ext>
            </a:extLst>
          </p:cNvPr>
          <p:cNvPicPr>
            <a:picLocks noChangeAspect="1"/>
          </p:cNvPicPr>
          <p:nvPr/>
        </p:nvPicPr>
        <p:blipFill>
          <a:blip r:embed="rId4"/>
          <a:stretch>
            <a:fillRect/>
          </a:stretch>
        </p:blipFill>
        <p:spPr>
          <a:xfrm>
            <a:off x="1428129" y="2884209"/>
            <a:ext cx="4094471" cy="3442178"/>
          </a:xfrm>
          <a:prstGeom prst="rect">
            <a:avLst/>
          </a:prstGeom>
        </p:spPr>
      </p:pic>
      <p:pic>
        <p:nvPicPr>
          <p:cNvPr id="12" name="Picture 11">
            <a:extLst>
              <a:ext uri="{FF2B5EF4-FFF2-40B4-BE49-F238E27FC236}">
                <a16:creationId xmlns:a16="http://schemas.microsoft.com/office/drawing/2014/main" id="{6EDB21CB-C64C-9F71-0DDA-60DCEB13AD09}"/>
              </a:ext>
            </a:extLst>
          </p:cNvPr>
          <p:cNvPicPr>
            <a:picLocks noChangeAspect="1"/>
          </p:cNvPicPr>
          <p:nvPr/>
        </p:nvPicPr>
        <p:blipFill>
          <a:blip r:embed="rId5"/>
          <a:stretch>
            <a:fillRect/>
          </a:stretch>
        </p:blipFill>
        <p:spPr>
          <a:xfrm>
            <a:off x="6749550" y="2735858"/>
            <a:ext cx="3787476" cy="3303228"/>
          </a:xfrm>
          <a:prstGeom prst="rect">
            <a:avLst/>
          </a:prstGeom>
        </p:spPr>
      </p:pic>
      <p:sp>
        <p:nvSpPr>
          <p:cNvPr id="13" name="TextBox 9">
            <a:extLst>
              <a:ext uri="{FF2B5EF4-FFF2-40B4-BE49-F238E27FC236}">
                <a16:creationId xmlns:a16="http://schemas.microsoft.com/office/drawing/2014/main" id="{92908CA7-08AE-E41F-F8D9-7252EDA63F34}"/>
              </a:ext>
            </a:extLst>
          </p:cNvPr>
          <p:cNvSpPr txBox="1"/>
          <p:nvPr/>
        </p:nvSpPr>
        <p:spPr>
          <a:xfrm>
            <a:off x="1286742" y="987303"/>
            <a:ext cx="962066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cs typeface="Arial"/>
              </a:rPr>
              <a:t>Do you believe that AR training can prepare you to address any of the following stressors?</a:t>
            </a:r>
            <a:endParaRPr lang="en-US"/>
          </a:p>
        </p:txBody>
      </p:sp>
      <p:sp>
        <p:nvSpPr>
          <p:cNvPr id="4" name="Slide Number Placeholder 3">
            <a:extLst>
              <a:ext uri="{FF2B5EF4-FFF2-40B4-BE49-F238E27FC236}">
                <a16:creationId xmlns:a16="http://schemas.microsoft.com/office/drawing/2014/main" id="{F764FABC-E2C2-2F8E-4464-995BFE67371D}"/>
              </a:ext>
            </a:extLst>
          </p:cNvPr>
          <p:cNvSpPr>
            <a:spLocks noGrp="1"/>
          </p:cNvSpPr>
          <p:nvPr>
            <p:ph type="sldNum" sz="quarter" idx="4"/>
          </p:nvPr>
        </p:nvSpPr>
        <p:spPr/>
        <p:txBody>
          <a:bodyPr/>
          <a:lstStyle/>
          <a:p>
            <a:fld id="{330EA680-D336-4FF7-8B7A-9848BB0A1C32}" type="slidenum">
              <a:rPr lang="en-US" smtClean="0"/>
              <a:t>18</a:t>
            </a:fld>
            <a:endParaRPr lang="en-US"/>
          </a:p>
        </p:txBody>
      </p:sp>
    </p:spTree>
    <p:extLst>
      <p:ext uri="{BB962C8B-B14F-4D97-AF65-F5344CB8AC3E}">
        <p14:creationId xmlns:p14="http://schemas.microsoft.com/office/powerpoint/2010/main" val="545366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D8338-2F31-9441-4E0A-BCA5AC8FF161}"/>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Correlations</a:t>
            </a:r>
          </a:p>
        </p:txBody>
      </p:sp>
      <p:sp>
        <p:nvSpPr>
          <p:cNvPr id="3" name="Content Placeholder 2">
            <a:extLst>
              <a:ext uri="{FF2B5EF4-FFF2-40B4-BE49-F238E27FC236}">
                <a16:creationId xmlns:a16="http://schemas.microsoft.com/office/drawing/2014/main" id="{41AE7D8E-B34D-74F4-9366-47BD5F1B3B67}"/>
              </a:ext>
            </a:extLst>
          </p:cNvPr>
          <p:cNvSpPr>
            <a:spLocks noGrp="1"/>
          </p:cNvSpPr>
          <p:nvPr>
            <p:ph idx="1"/>
          </p:nvPr>
        </p:nvSpPr>
        <p:spPr>
          <a:xfrm>
            <a:off x="656771" y="1583720"/>
            <a:ext cx="10322077" cy="4194100"/>
          </a:xfrm>
        </p:spPr>
        <p:txBody>
          <a:bodyPr vert="horz" lIns="91440" tIns="45720" rIns="91440" bIns="45720" rtlCol="0" anchor="t">
            <a:normAutofit fontScale="92500" lnSpcReduction="20000"/>
          </a:bodyPr>
          <a:lstStyle/>
          <a:p>
            <a:pPr marL="456565" indent="-456565"/>
            <a:r>
              <a:rPr lang="en-US" dirty="0">
                <a:latin typeface="Arial"/>
              </a:rPr>
              <a:t>Control Group (Google Slides)</a:t>
            </a:r>
          </a:p>
          <a:p>
            <a:pPr marL="0" indent="0">
              <a:buNone/>
            </a:pPr>
            <a:r>
              <a:rPr lang="en-US" dirty="0">
                <a:latin typeface="Arial"/>
              </a:rPr>
              <a:t>  Perceived Stress is positively correlated with levels of concern-homesickness. </a:t>
            </a:r>
          </a:p>
          <a:p>
            <a:pPr marL="0" indent="0">
              <a:buNone/>
            </a:pPr>
            <a:r>
              <a:rPr lang="en-US" dirty="0">
                <a:latin typeface="Arial"/>
              </a:rPr>
              <a:t>    </a:t>
            </a:r>
            <a:r>
              <a:rPr lang="en-US" err="1">
                <a:latin typeface="Arial"/>
              </a:rPr>
              <a:t>r</a:t>
            </a:r>
            <a:r>
              <a:rPr lang="en-US" baseline="-25000" err="1">
                <a:latin typeface="Arial"/>
              </a:rPr>
              <a:t>s</a:t>
            </a:r>
            <a:r>
              <a:rPr lang="en-US" dirty="0">
                <a:latin typeface="Arial"/>
              </a:rPr>
              <a:t>(8) =  0.884 , p = 0.047</a:t>
            </a:r>
          </a:p>
          <a:p>
            <a:pPr marL="456565" indent="-456565"/>
            <a:endParaRPr lang="en-US" dirty="0">
              <a:latin typeface="Arial"/>
            </a:endParaRPr>
          </a:p>
          <a:p>
            <a:pPr marL="0" indent="0">
              <a:buNone/>
            </a:pPr>
            <a:r>
              <a:rPr lang="en-US" dirty="0">
                <a:latin typeface="Arial"/>
              </a:rPr>
              <a:t>  Levels of concern-homesickness and test scores are negatively correlated</a:t>
            </a:r>
          </a:p>
          <a:p>
            <a:pPr marL="0" indent="0">
              <a:buNone/>
            </a:pPr>
            <a:r>
              <a:rPr lang="en-US" dirty="0">
                <a:latin typeface="Arial"/>
              </a:rPr>
              <a:t>  </a:t>
            </a:r>
            <a:r>
              <a:rPr lang="en-US" i="1" err="1">
                <a:latin typeface="Arial"/>
              </a:rPr>
              <a:t>r</a:t>
            </a:r>
            <a:r>
              <a:rPr lang="en-US" i="1" baseline="-25000" err="1">
                <a:latin typeface="Arial"/>
              </a:rPr>
              <a:t>s</a:t>
            </a:r>
            <a:r>
              <a:rPr lang="en-US" dirty="0">
                <a:latin typeface="Arial"/>
              </a:rPr>
              <a:t>(8) =  -0.949 , </a:t>
            </a:r>
            <a:r>
              <a:rPr lang="en-US" i="1" dirty="0">
                <a:latin typeface="Arial"/>
              </a:rPr>
              <a:t>p</a:t>
            </a:r>
            <a:r>
              <a:rPr lang="en-US" dirty="0">
                <a:latin typeface="Arial"/>
              </a:rPr>
              <a:t> = 0.014 </a:t>
            </a:r>
          </a:p>
          <a:p>
            <a:pPr marL="0" indent="0">
              <a:buNone/>
            </a:pPr>
            <a:endParaRPr lang="en-US" dirty="0">
              <a:latin typeface="Arial"/>
            </a:endParaRPr>
          </a:p>
          <a:p>
            <a:pPr marL="456565" indent="-456565"/>
            <a:r>
              <a:rPr lang="en-US" dirty="0">
                <a:latin typeface="Arial"/>
              </a:rPr>
              <a:t>No correlations found within the AR condition.</a:t>
            </a:r>
          </a:p>
        </p:txBody>
      </p:sp>
      <p:sp>
        <p:nvSpPr>
          <p:cNvPr id="4" name="Slide Number Placeholder 3">
            <a:extLst>
              <a:ext uri="{FF2B5EF4-FFF2-40B4-BE49-F238E27FC236}">
                <a16:creationId xmlns:a16="http://schemas.microsoft.com/office/drawing/2014/main" id="{49C8F3C4-C906-3544-71EE-4E91A487892A}"/>
              </a:ext>
            </a:extLst>
          </p:cNvPr>
          <p:cNvSpPr>
            <a:spLocks noGrp="1"/>
          </p:cNvSpPr>
          <p:nvPr>
            <p:ph type="sldNum" sz="quarter" idx="4"/>
          </p:nvPr>
        </p:nvSpPr>
        <p:spPr/>
        <p:txBody>
          <a:bodyPr/>
          <a:lstStyle/>
          <a:p>
            <a:fld id="{330EA680-D336-4FF7-8B7A-9848BB0A1C32}" type="slidenum">
              <a:rPr lang="en-US" smtClean="0"/>
              <a:t>19</a:t>
            </a:fld>
            <a:endParaRPr lang="en-US"/>
          </a:p>
        </p:txBody>
      </p:sp>
    </p:spTree>
    <p:extLst>
      <p:ext uri="{BB962C8B-B14F-4D97-AF65-F5344CB8AC3E}">
        <p14:creationId xmlns:p14="http://schemas.microsoft.com/office/powerpoint/2010/main" val="39460027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25156-FD43-ACC1-582E-6FA8966BFF28}"/>
              </a:ext>
            </a:extLst>
          </p:cNvPr>
          <p:cNvSpPr>
            <a:spLocks noGrp="1"/>
          </p:cNvSpPr>
          <p:nvPr>
            <p:ph type="title"/>
          </p:nvPr>
        </p:nvSpPr>
        <p:spPr>
          <a:xfrm>
            <a:off x="480062" y="-326081"/>
            <a:ext cx="10515600" cy="1325563"/>
          </a:xfrm>
        </p:spPr>
        <p:txBody>
          <a:bodyPr/>
          <a:lstStyle/>
          <a:p>
            <a:r>
              <a:rPr lang="en-US"/>
              <a:t>Discussion- Accept the Null</a:t>
            </a:r>
          </a:p>
        </p:txBody>
      </p:sp>
      <p:sp>
        <p:nvSpPr>
          <p:cNvPr id="4" name="TextBox 6">
            <a:extLst>
              <a:ext uri="{FF2B5EF4-FFF2-40B4-BE49-F238E27FC236}">
                <a16:creationId xmlns:a16="http://schemas.microsoft.com/office/drawing/2014/main" id="{C94DA10E-9DF7-3100-30B8-B07107244403}"/>
              </a:ext>
            </a:extLst>
          </p:cNvPr>
          <p:cNvSpPr txBox="1"/>
          <p:nvPr/>
        </p:nvSpPr>
        <p:spPr>
          <a:xfrm>
            <a:off x="345361" y="1321968"/>
            <a:ext cx="4986170" cy="156966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latin typeface="Arial"/>
                <a:cs typeface="Arial"/>
              </a:rPr>
              <a:t>RQ1:</a:t>
            </a:r>
            <a:r>
              <a:rPr lang="en-US" sz="2000" dirty="0">
                <a:latin typeface="Arial"/>
                <a:cs typeface="Arial"/>
              </a:rPr>
              <a:t> No difference in learning between the two groups. Accept the null hypothesis.</a:t>
            </a:r>
            <a:endParaRPr lang="en-US" dirty="0">
              <a:latin typeface="Arial"/>
              <a:cs typeface="Arial"/>
            </a:endParaRPr>
          </a:p>
          <a:p>
            <a:pPr marL="285750" indent="-285750">
              <a:buFont typeface="Arial" panose="020B0604020202020204" pitchFamily="34" charset="0"/>
              <a:buChar char="•"/>
            </a:pPr>
            <a:endParaRPr lang="en-US" sz="2000"/>
          </a:p>
          <a:p>
            <a:endParaRPr lang="en-US" sz="1600">
              <a:cs typeface="Arial"/>
            </a:endParaRPr>
          </a:p>
        </p:txBody>
      </p:sp>
      <p:sp>
        <p:nvSpPr>
          <p:cNvPr id="5" name="TextBox 6">
            <a:extLst>
              <a:ext uri="{FF2B5EF4-FFF2-40B4-BE49-F238E27FC236}">
                <a16:creationId xmlns:a16="http://schemas.microsoft.com/office/drawing/2014/main" id="{938F65BE-13B3-0715-4C50-699C2E1806FA}"/>
              </a:ext>
            </a:extLst>
          </p:cNvPr>
          <p:cNvSpPr txBox="1"/>
          <p:nvPr/>
        </p:nvSpPr>
        <p:spPr>
          <a:xfrm>
            <a:off x="6433154" y="1015736"/>
            <a:ext cx="4993632" cy="1015663"/>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dirty="0">
              <a:latin typeface="Arial"/>
              <a:cs typeface="Arial" panose="020B0604020202020204"/>
            </a:endParaRPr>
          </a:p>
          <a:p>
            <a:r>
              <a:rPr lang="en-US" sz="2000" b="1" dirty="0">
                <a:latin typeface="Arial"/>
                <a:cs typeface="Arial"/>
              </a:rPr>
              <a:t>RQ3: </a:t>
            </a:r>
            <a:r>
              <a:rPr lang="en-US" sz="2000" dirty="0">
                <a:latin typeface="Arial"/>
                <a:cs typeface="Arial"/>
              </a:rPr>
              <a:t>No difference in transfer between the two groups. Accept the null hypothesis</a:t>
            </a:r>
            <a:r>
              <a:rPr lang="en-US" sz="1600" dirty="0">
                <a:latin typeface="Arial"/>
                <a:cs typeface="Arial"/>
              </a:rPr>
              <a:t>.</a:t>
            </a:r>
          </a:p>
        </p:txBody>
      </p:sp>
      <p:pic>
        <p:nvPicPr>
          <p:cNvPr id="7" name="Picture 6">
            <a:extLst>
              <a:ext uri="{FF2B5EF4-FFF2-40B4-BE49-F238E27FC236}">
                <a16:creationId xmlns:a16="http://schemas.microsoft.com/office/drawing/2014/main" id="{B8B5F2EF-ACAC-AACF-1BF7-93BCA28BE1D4}"/>
              </a:ext>
            </a:extLst>
          </p:cNvPr>
          <p:cNvPicPr>
            <a:picLocks noChangeAspect="1"/>
          </p:cNvPicPr>
          <p:nvPr/>
        </p:nvPicPr>
        <p:blipFill>
          <a:blip r:embed="rId2"/>
          <a:stretch>
            <a:fillRect/>
          </a:stretch>
        </p:blipFill>
        <p:spPr>
          <a:xfrm>
            <a:off x="94213" y="2291427"/>
            <a:ext cx="4985951" cy="3962142"/>
          </a:xfrm>
          <a:prstGeom prst="rect">
            <a:avLst/>
          </a:prstGeom>
        </p:spPr>
      </p:pic>
      <p:pic>
        <p:nvPicPr>
          <p:cNvPr id="9" name="Picture 8" descr="A graph with blue and red squares&#10;&#10;Description automatically generated">
            <a:extLst>
              <a:ext uri="{FF2B5EF4-FFF2-40B4-BE49-F238E27FC236}">
                <a16:creationId xmlns:a16="http://schemas.microsoft.com/office/drawing/2014/main" id="{1AE47C4D-2751-833F-DB29-D021065CA728}"/>
              </a:ext>
            </a:extLst>
          </p:cNvPr>
          <p:cNvPicPr>
            <a:picLocks noChangeAspect="1"/>
          </p:cNvPicPr>
          <p:nvPr/>
        </p:nvPicPr>
        <p:blipFill>
          <a:blip r:embed="rId3"/>
          <a:stretch>
            <a:fillRect/>
          </a:stretch>
        </p:blipFill>
        <p:spPr>
          <a:xfrm>
            <a:off x="6846409" y="2107626"/>
            <a:ext cx="4581790" cy="4312774"/>
          </a:xfrm>
          <a:prstGeom prst="rect">
            <a:avLst/>
          </a:prstGeom>
        </p:spPr>
      </p:pic>
      <p:sp>
        <p:nvSpPr>
          <p:cNvPr id="3" name="Slide Number Placeholder 2">
            <a:extLst>
              <a:ext uri="{FF2B5EF4-FFF2-40B4-BE49-F238E27FC236}">
                <a16:creationId xmlns:a16="http://schemas.microsoft.com/office/drawing/2014/main" id="{DA184E43-AF93-26B6-B5FE-0BF3F60B015C}"/>
              </a:ext>
            </a:extLst>
          </p:cNvPr>
          <p:cNvSpPr>
            <a:spLocks noGrp="1"/>
          </p:cNvSpPr>
          <p:nvPr>
            <p:ph type="sldNum" sz="quarter" idx="4"/>
          </p:nvPr>
        </p:nvSpPr>
        <p:spPr/>
        <p:txBody>
          <a:bodyPr/>
          <a:lstStyle/>
          <a:p>
            <a:fld id="{330EA680-D336-4FF7-8B7A-9848BB0A1C32}" type="slidenum">
              <a:rPr lang="en-US" smtClean="0"/>
              <a:t>20</a:t>
            </a:fld>
            <a:endParaRPr lang="en-US"/>
          </a:p>
        </p:txBody>
      </p:sp>
    </p:spTree>
    <p:extLst>
      <p:ext uri="{BB962C8B-B14F-4D97-AF65-F5344CB8AC3E}">
        <p14:creationId xmlns:p14="http://schemas.microsoft.com/office/powerpoint/2010/main" val="2461228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25156-FD43-ACC1-582E-6FA8966BFF28}"/>
              </a:ext>
            </a:extLst>
          </p:cNvPr>
          <p:cNvSpPr>
            <a:spLocks noGrp="1"/>
          </p:cNvSpPr>
          <p:nvPr>
            <p:ph type="title"/>
          </p:nvPr>
        </p:nvSpPr>
        <p:spPr>
          <a:xfrm>
            <a:off x="249646" y="-302887"/>
            <a:ext cx="10515600" cy="1325563"/>
          </a:xfrm>
        </p:spPr>
        <p:txBody>
          <a:bodyPr/>
          <a:lstStyle/>
          <a:p>
            <a:r>
              <a:rPr lang="en-US"/>
              <a:t>Discussion- Reject the Null</a:t>
            </a:r>
          </a:p>
        </p:txBody>
      </p:sp>
      <p:sp>
        <p:nvSpPr>
          <p:cNvPr id="4" name="TextBox 6">
            <a:extLst>
              <a:ext uri="{FF2B5EF4-FFF2-40B4-BE49-F238E27FC236}">
                <a16:creationId xmlns:a16="http://schemas.microsoft.com/office/drawing/2014/main" id="{C94DA10E-9DF7-3100-30B8-B07107244403}"/>
              </a:ext>
            </a:extLst>
          </p:cNvPr>
          <p:cNvSpPr txBox="1"/>
          <p:nvPr/>
        </p:nvSpPr>
        <p:spPr>
          <a:xfrm>
            <a:off x="252497" y="1038854"/>
            <a:ext cx="4344644" cy="2185214"/>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dirty="0">
              <a:latin typeface="Arial"/>
              <a:cs typeface="Arial"/>
            </a:endParaRPr>
          </a:p>
          <a:p>
            <a:r>
              <a:rPr lang="en-US" sz="2000" b="1" dirty="0">
                <a:latin typeface="Arial"/>
                <a:cs typeface="Arial"/>
              </a:rPr>
              <a:t>RQ2:</a:t>
            </a:r>
            <a:r>
              <a:rPr lang="en-US" sz="2000" dirty="0">
                <a:latin typeface="Arial"/>
                <a:cs typeface="Arial"/>
              </a:rPr>
              <a:t> </a:t>
            </a:r>
            <a:r>
              <a:rPr lang="en-US" sz="2000" b="1" dirty="0">
                <a:latin typeface="Arial"/>
                <a:cs typeface="Arial"/>
              </a:rPr>
              <a:t>Difference in subjective evaluation. Reject the null hypothesis</a:t>
            </a:r>
          </a:p>
          <a:p>
            <a:endParaRPr lang="en-US" sz="2000">
              <a:cs typeface="Arial"/>
            </a:endParaRPr>
          </a:p>
          <a:p>
            <a:pPr marL="285750" indent="-285750">
              <a:buFont typeface="Arial"/>
              <a:buChar char="•"/>
            </a:pPr>
            <a:endParaRPr lang="en-US" sz="2000">
              <a:cs typeface="Arial"/>
            </a:endParaRPr>
          </a:p>
          <a:p>
            <a:r>
              <a:rPr lang="en-US" sz="1600" dirty="0">
                <a:cs typeface="Arial"/>
              </a:rPr>
              <a:t>.</a:t>
            </a:r>
            <a:endParaRPr lang="en-US" sz="1600" dirty="0">
              <a:ea typeface="Tahoma"/>
              <a:cs typeface="Arial"/>
            </a:endParaRPr>
          </a:p>
        </p:txBody>
      </p:sp>
      <p:pic>
        <p:nvPicPr>
          <p:cNvPr id="3" name="Picture 2" descr="A screenshot of a computer&#10;&#10;Description automatically generated">
            <a:extLst>
              <a:ext uri="{FF2B5EF4-FFF2-40B4-BE49-F238E27FC236}">
                <a16:creationId xmlns:a16="http://schemas.microsoft.com/office/drawing/2014/main" id="{C431694E-8E1C-64E3-FBB1-4C8BAAFC06F7}"/>
              </a:ext>
            </a:extLst>
          </p:cNvPr>
          <p:cNvPicPr>
            <a:picLocks noChangeAspect="1"/>
          </p:cNvPicPr>
          <p:nvPr/>
        </p:nvPicPr>
        <p:blipFill>
          <a:blip r:embed="rId2"/>
          <a:stretch>
            <a:fillRect/>
          </a:stretch>
        </p:blipFill>
        <p:spPr>
          <a:xfrm>
            <a:off x="8870909" y="1129325"/>
            <a:ext cx="3068594" cy="5302374"/>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38663C8B-A1C2-F559-04F8-1E6CDBDB283E}"/>
              </a:ext>
            </a:extLst>
          </p:cNvPr>
          <p:cNvPicPr>
            <a:picLocks noChangeAspect="1"/>
          </p:cNvPicPr>
          <p:nvPr/>
        </p:nvPicPr>
        <p:blipFill>
          <a:blip r:embed="rId3"/>
          <a:stretch>
            <a:fillRect/>
          </a:stretch>
        </p:blipFill>
        <p:spPr>
          <a:xfrm>
            <a:off x="4244101" y="1076338"/>
            <a:ext cx="2529088" cy="2663423"/>
          </a:xfrm>
          <a:prstGeom prst="rect">
            <a:avLst/>
          </a:prstGeom>
        </p:spPr>
      </p:pic>
      <p:pic>
        <p:nvPicPr>
          <p:cNvPr id="6" name="Picture 5" descr="A graph with blue and pink squares&#10;&#10;Description automatically generated">
            <a:extLst>
              <a:ext uri="{FF2B5EF4-FFF2-40B4-BE49-F238E27FC236}">
                <a16:creationId xmlns:a16="http://schemas.microsoft.com/office/drawing/2014/main" id="{E4AB67AA-D852-0FA3-4158-CB476145C1CF}"/>
              </a:ext>
            </a:extLst>
          </p:cNvPr>
          <p:cNvPicPr>
            <a:picLocks noChangeAspect="1"/>
          </p:cNvPicPr>
          <p:nvPr/>
        </p:nvPicPr>
        <p:blipFill>
          <a:blip r:embed="rId4"/>
          <a:stretch>
            <a:fillRect/>
          </a:stretch>
        </p:blipFill>
        <p:spPr>
          <a:xfrm>
            <a:off x="252884" y="3424164"/>
            <a:ext cx="3324738" cy="2835817"/>
          </a:xfrm>
          <a:prstGeom prst="rect">
            <a:avLst/>
          </a:prstGeom>
        </p:spPr>
      </p:pic>
      <p:pic>
        <p:nvPicPr>
          <p:cNvPr id="7" name="Picture 6">
            <a:extLst>
              <a:ext uri="{FF2B5EF4-FFF2-40B4-BE49-F238E27FC236}">
                <a16:creationId xmlns:a16="http://schemas.microsoft.com/office/drawing/2014/main" id="{A8CDA2F3-9C6A-8AAB-0CBF-E9A98C25A045}"/>
              </a:ext>
            </a:extLst>
          </p:cNvPr>
          <p:cNvPicPr>
            <a:picLocks noChangeAspect="1"/>
          </p:cNvPicPr>
          <p:nvPr/>
        </p:nvPicPr>
        <p:blipFill>
          <a:blip r:embed="rId5"/>
          <a:stretch>
            <a:fillRect/>
          </a:stretch>
        </p:blipFill>
        <p:spPr>
          <a:xfrm>
            <a:off x="4242154" y="3592595"/>
            <a:ext cx="3041565" cy="2666415"/>
          </a:xfrm>
          <a:prstGeom prst="rect">
            <a:avLst/>
          </a:prstGeom>
        </p:spPr>
      </p:pic>
      <p:sp>
        <p:nvSpPr>
          <p:cNvPr id="8" name="Slide Number Placeholder 7">
            <a:extLst>
              <a:ext uri="{FF2B5EF4-FFF2-40B4-BE49-F238E27FC236}">
                <a16:creationId xmlns:a16="http://schemas.microsoft.com/office/drawing/2014/main" id="{A2DD3D16-745B-9E33-1727-7098B31ACBA0}"/>
              </a:ext>
            </a:extLst>
          </p:cNvPr>
          <p:cNvSpPr>
            <a:spLocks noGrp="1"/>
          </p:cNvSpPr>
          <p:nvPr>
            <p:ph type="sldNum" sz="quarter" idx="4"/>
          </p:nvPr>
        </p:nvSpPr>
        <p:spPr/>
        <p:txBody>
          <a:bodyPr/>
          <a:lstStyle/>
          <a:p>
            <a:fld id="{330EA680-D336-4FF7-8B7A-9848BB0A1C32}" type="slidenum">
              <a:rPr lang="en-US" smtClean="0"/>
              <a:t>21</a:t>
            </a:fld>
            <a:endParaRPr lang="en-US"/>
          </a:p>
        </p:txBody>
      </p:sp>
    </p:spTree>
    <p:extLst>
      <p:ext uri="{BB962C8B-B14F-4D97-AF65-F5344CB8AC3E}">
        <p14:creationId xmlns:p14="http://schemas.microsoft.com/office/powerpoint/2010/main" val="3452350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AE103-40F1-8642-E038-5623376CFCC9}"/>
              </a:ext>
            </a:extLst>
          </p:cNvPr>
          <p:cNvSpPr>
            <a:spLocks noGrp="1"/>
          </p:cNvSpPr>
          <p:nvPr>
            <p:ph type="title"/>
          </p:nvPr>
        </p:nvSpPr>
        <p:spPr>
          <a:xfrm>
            <a:off x="838200" y="-179868"/>
            <a:ext cx="10515600" cy="1325563"/>
          </a:xfrm>
        </p:spPr>
        <p:txBody>
          <a:bodyPr/>
          <a:lstStyle/>
          <a:p>
            <a:r>
              <a:rPr lang="en-US"/>
              <a:t>Correlations- Why the AR App was Different</a:t>
            </a:r>
          </a:p>
        </p:txBody>
      </p:sp>
      <p:pic>
        <p:nvPicPr>
          <p:cNvPr id="7" name="Picture 6" descr="A diagram of a stress&#10;&#10;Description automatically generated">
            <a:extLst>
              <a:ext uri="{FF2B5EF4-FFF2-40B4-BE49-F238E27FC236}">
                <a16:creationId xmlns:a16="http://schemas.microsoft.com/office/drawing/2014/main" id="{CE724237-5415-CD77-98B6-257ADEE6F44E}"/>
              </a:ext>
            </a:extLst>
          </p:cNvPr>
          <p:cNvPicPr>
            <a:picLocks noChangeAspect="1"/>
          </p:cNvPicPr>
          <p:nvPr/>
        </p:nvPicPr>
        <p:blipFill>
          <a:blip r:embed="rId2"/>
          <a:stretch>
            <a:fillRect/>
          </a:stretch>
        </p:blipFill>
        <p:spPr>
          <a:xfrm>
            <a:off x="2386746" y="1002453"/>
            <a:ext cx="7971284" cy="5151784"/>
          </a:xfrm>
          <a:prstGeom prst="rect">
            <a:avLst/>
          </a:prstGeom>
          <a:ln w="57150">
            <a:solidFill>
              <a:schemeClr val="tx1"/>
            </a:solidFill>
            <a:prstDash val="dash"/>
            <a:extLst>
              <a:ext uri="{C807C97D-BFC1-408E-A445-0C87EB9F89A2}">
                <ask:lineSketchStyleProps xmlns:ask="http://schemas.microsoft.com/office/drawing/2018/sketchyshapes" sd="2121172045">
                  <a:custGeom>
                    <a:avLst/>
                    <a:gdLst>
                      <a:gd name="connsiteX0" fmla="*/ 0 w 7971284"/>
                      <a:gd name="connsiteY0" fmla="*/ 0 h 5151784"/>
                      <a:gd name="connsiteX1" fmla="*/ 330239 w 7971284"/>
                      <a:gd name="connsiteY1" fmla="*/ 0 h 5151784"/>
                      <a:gd name="connsiteX2" fmla="*/ 899616 w 7971284"/>
                      <a:gd name="connsiteY2" fmla="*/ 0 h 5151784"/>
                      <a:gd name="connsiteX3" fmla="*/ 1229855 w 7971284"/>
                      <a:gd name="connsiteY3" fmla="*/ 0 h 5151784"/>
                      <a:gd name="connsiteX4" fmla="*/ 1719520 w 7971284"/>
                      <a:gd name="connsiteY4" fmla="*/ 0 h 5151784"/>
                      <a:gd name="connsiteX5" fmla="*/ 2049759 w 7971284"/>
                      <a:gd name="connsiteY5" fmla="*/ 0 h 5151784"/>
                      <a:gd name="connsiteX6" fmla="*/ 2698849 w 7971284"/>
                      <a:gd name="connsiteY6" fmla="*/ 0 h 5151784"/>
                      <a:gd name="connsiteX7" fmla="*/ 3188514 w 7971284"/>
                      <a:gd name="connsiteY7" fmla="*/ 0 h 5151784"/>
                      <a:gd name="connsiteX8" fmla="*/ 3598465 w 7971284"/>
                      <a:gd name="connsiteY8" fmla="*/ 0 h 5151784"/>
                      <a:gd name="connsiteX9" fmla="*/ 4008417 w 7971284"/>
                      <a:gd name="connsiteY9" fmla="*/ 0 h 5151784"/>
                      <a:gd name="connsiteX10" fmla="*/ 4338656 w 7971284"/>
                      <a:gd name="connsiteY10" fmla="*/ 0 h 5151784"/>
                      <a:gd name="connsiteX11" fmla="*/ 4828321 w 7971284"/>
                      <a:gd name="connsiteY11" fmla="*/ 0 h 5151784"/>
                      <a:gd name="connsiteX12" fmla="*/ 5238272 w 7971284"/>
                      <a:gd name="connsiteY12" fmla="*/ 0 h 5151784"/>
                      <a:gd name="connsiteX13" fmla="*/ 5568511 w 7971284"/>
                      <a:gd name="connsiteY13" fmla="*/ 0 h 5151784"/>
                      <a:gd name="connsiteX14" fmla="*/ 6137889 w 7971284"/>
                      <a:gd name="connsiteY14" fmla="*/ 0 h 5151784"/>
                      <a:gd name="connsiteX15" fmla="*/ 6707266 w 7971284"/>
                      <a:gd name="connsiteY15" fmla="*/ 0 h 5151784"/>
                      <a:gd name="connsiteX16" fmla="*/ 7037505 w 7971284"/>
                      <a:gd name="connsiteY16" fmla="*/ 0 h 5151784"/>
                      <a:gd name="connsiteX17" fmla="*/ 7367744 w 7971284"/>
                      <a:gd name="connsiteY17" fmla="*/ 0 h 5151784"/>
                      <a:gd name="connsiteX18" fmla="*/ 7971284 w 7971284"/>
                      <a:gd name="connsiteY18" fmla="*/ 0 h 5151784"/>
                      <a:gd name="connsiteX19" fmla="*/ 7971284 w 7971284"/>
                      <a:gd name="connsiteY19" fmla="*/ 520903 h 5151784"/>
                      <a:gd name="connsiteX20" fmla="*/ 7971284 w 7971284"/>
                      <a:gd name="connsiteY20" fmla="*/ 1093323 h 5151784"/>
                      <a:gd name="connsiteX21" fmla="*/ 7971284 w 7971284"/>
                      <a:gd name="connsiteY21" fmla="*/ 1511190 h 5151784"/>
                      <a:gd name="connsiteX22" fmla="*/ 7971284 w 7971284"/>
                      <a:gd name="connsiteY22" fmla="*/ 2186646 h 5151784"/>
                      <a:gd name="connsiteX23" fmla="*/ 7971284 w 7971284"/>
                      <a:gd name="connsiteY23" fmla="*/ 2759067 h 5151784"/>
                      <a:gd name="connsiteX24" fmla="*/ 7971284 w 7971284"/>
                      <a:gd name="connsiteY24" fmla="*/ 3383005 h 5151784"/>
                      <a:gd name="connsiteX25" fmla="*/ 7971284 w 7971284"/>
                      <a:gd name="connsiteY25" fmla="*/ 4006943 h 5151784"/>
                      <a:gd name="connsiteX26" fmla="*/ 7971284 w 7971284"/>
                      <a:gd name="connsiteY26" fmla="*/ 4527846 h 5151784"/>
                      <a:gd name="connsiteX27" fmla="*/ 7971284 w 7971284"/>
                      <a:gd name="connsiteY27" fmla="*/ 5151784 h 5151784"/>
                      <a:gd name="connsiteX28" fmla="*/ 7401907 w 7971284"/>
                      <a:gd name="connsiteY28" fmla="*/ 5151784 h 5151784"/>
                      <a:gd name="connsiteX29" fmla="*/ 6673103 w 7971284"/>
                      <a:gd name="connsiteY29" fmla="*/ 5151784 h 5151784"/>
                      <a:gd name="connsiteX30" fmla="*/ 5944300 w 7971284"/>
                      <a:gd name="connsiteY30" fmla="*/ 5151784 h 5151784"/>
                      <a:gd name="connsiteX31" fmla="*/ 5614061 w 7971284"/>
                      <a:gd name="connsiteY31" fmla="*/ 5151784 h 5151784"/>
                      <a:gd name="connsiteX32" fmla="*/ 5124397 w 7971284"/>
                      <a:gd name="connsiteY32" fmla="*/ 5151784 h 5151784"/>
                      <a:gd name="connsiteX33" fmla="*/ 4634732 w 7971284"/>
                      <a:gd name="connsiteY33" fmla="*/ 5151784 h 5151784"/>
                      <a:gd name="connsiteX34" fmla="*/ 4304493 w 7971284"/>
                      <a:gd name="connsiteY34" fmla="*/ 5151784 h 5151784"/>
                      <a:gd name="connsiteX35" fmla="*/ 3735116 w 7971284"/>
                      <a:gd name="connsiteY35" fmla="*/ 5151784 h 5151784"/>
                      <a:gd name="connsiteX36" fmla="*/ 3086026 w 7971284"/>
                      <a:gd name="connsiteY36" fmla="*/ 5151784 h 5151784"/>
                      <a:gd name="connsiteX37" fmla="*/ 2436935 w 7971284"/>
                      <a:gd name="connsiteY37" fmla="*/ 5151784 h 5151784"/>
                      <a:gd name="connsiteX38" fmla="*/ 1787845 w 7971284"/>
                      <a:gd name="connsiteY38" fmla="*/ 5151784 h 5151784"/>
                      <a:gd name="connsiteX39" fmla="*/ 1059042 w 7971284"/>
                      <a:gd name="connsiteY39" fmla="*/ 5151784 h 5151784"/>
                      <a:gd name="connsiteX40" fmla="*/ 489665 w 7971284"/>
                      <a:gd name="connsiteY40" fmla="*/ 5151784 h 5151784"/>
                      <a:gd name="connsiteX41" fmla="*/ 0 w 7971284"/>
                      <a:gd name="connsiteY41" fmla="*/ 5151784 h 5151784"/>
                      <a:gd name="connsiteX42" fmla="*/ 0 w 7971284"/>
                      <a:gd name="connsiteY42" fmla="*/ 4630881 h 5151784"/>
                      <a:gd name="connsiteX43" fmla="*/ 0 w 7971284"/>
                      <a:gd name="connsiteY43" fmla="*/ 4006943 h 5151784"/>
                      <a:gd name="connsiteX44" fmla="*/ 0 w 7971284"/>
                      <a:gd name="connsiteY44" fmla="*/ 3331487 h 5151784"/>
                      <a:gd name="connsiteX45" fmla="*/ 0 w 7971284"/>
                      <a:gd name="connsiteY45" fmla="*/ 2810584 h 5151784"/>
                      <a:gd name="connsiteX46" fmla="*/ 0 w 7971284"/>
                      <a:gd name="connsiteY46" fmla="*/ 2341200 h 5151784"/>
                      <a:gd name="connsiteX47" fmla="*/ 0 w 7971284"/>
                      <a:gd name="connsiteY47" fmla="*/ 1820297 h 5151784"/>
                      <a:gd name="connsiteX48" fmla="*/ 0 w 7971284"/>
                      <a:gd name="connsiteY48" fmla="*/ 1350912 h 5151784"/>
                      <a:gd name="connsiteX49" fmla="*/ 0 w 7971284"/>
                      <a:gd name="connsiteY49" fmla="*/ 933045 h 5151784"/>
                      <a:gd name="connsiteX50" fmla="*/ 0 w 7971284"/>
                      <a:gd name="connsiteY50" fmla="*/ 0 h 5151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7971284" h="5151784" fill="none" extrusionOk="0">
                        <a:moveTo>
                          <a:pt x="0" y="0"/>
                        </a:moveTo>
                        <a:cubicBezTo>
                          <a:pt x="149997" y="-10337"/>
                          <a:pt x="192692" y="18281"/>
                          <a:pt x="330239" y="0"/>
                        </a:cubicBezTo>
                        <a:cubicBezTo>
                          <a:pt x="467786" y="-18281"/>
                          <a:pt x="771190" y="26839"/>
                          <a:pt x="899616" y="0"/>
                        </a:cubicBezTo>
                        <a:cubicBezTo>
                          <a:pt x="1028042" y="-26839"/>
                          <a:pt x="1147898" y="20364"/>
                          <a:pt x="1229855" y="0"/>
                        </a:cubicBezTo>
                        <a:cubicBezTo>
                          <a:pt x="1311812" y="-20364"/>
                          <a:pt x="1539595" y="48801"/>
                          <a:pt x="1719520" y="0"/>
                        </a:cubicBezTo>
                        <a:cubicBezTo>
                          <a:pt x="1899445" y="-48801"/>
                          <a:pt x="1960031" y="7413"/>
                          <a:pt x="2049759" y="0"/>
                        </a:cubicBezTo>
                        <a:cubicBezTo>
                          <a:pt x="2139487" y="-7413"/>
                          <a:pt x="2462384" y="43958"/>
                          <a:pt x="2698849" y="0"/>
                        </a:cubicBezTo>
                        <a:cubicBezTo>
                          <a:pt x="2935314" y="-43958"/>
                          <a:pt x="2991432" y="57747"/>
                          <a:pt x="3188514" y="0"/>
                        </a:cubicBezTo>
                        <a:cubicBezTo>
                          <a:pt x="3385597" y="-57747"/>
                          <a:pt x="3493008" y="23691"/>
                          <a:pt x="3598465" y="0"/>
                        </a:cubicBezTo>
                        <a:cubicBezTo>
                          <a:pt x="3703922" y="-23691"/>
                          <a:pt x="3880192" y="14124"/>
                          <a:pt x="4008417" y="0"/>
                        </a:cubicBezTo>
                        <a:cubicBezTo>
                          <a:pt x="4136642" y="-14124"/>
                          <a:pt x="4218938" y="37641"/>
                          <a:pt x="4338656" y="0"/>
                        </a:cubicBezTo>
                        <a:cubicBezTo>
                          <a:pt x="4458374" y="-37641"/>
                          <a:pt x="4708986" y="50200"/>
                          <a:pt x="4828321" y="0"/>
                        </a:cubicBezTo>
                        <a:cubicBezTo>
                          <a:pt x="4947657" y="-50200"/>
                          <a:pt x="5141569" y="45206"/>
                          <a:pt x="5238272" y="0"/>
                        </a:cubicBezTo>
                        <a:cubicBezTo>
                          <a:pt x="5334975" y="-45206"/>
                          <a:pt x="5500856" y="34702"/>
                          <a:pt x="5568511" y="0"/>
                        </a:cubicBezTo>
                        <a:cubicBezTo>
                          <a:pt x="5636166" y="-34702"/>
                          <a:pt x="5978502" y="32665"/>
                          <a:pt x="6137889" y="0"/>
                        </a:cubicBezTo>
                        <a:cubicBezTo>
                          <a:pt x="6297276" y="-32665"/>
                          <a:pt x="6433637" y="24505"/>
                          <a:pt x="6707266" y="0"/>
                        </a:cubicBezTo>
                        <a:cubicBezTo>
                          <a:pt x="6980895" y="-24505"/>
                          <a:pt x="6908215" y="24864"/>
                          <a:pt x="7037505" y="0"/>
                        </a:cubicBezTo>
                        <a:cubicBezTo>
                          <a:pt x="7166795" y="-24864"/>
                          <a:pt x="7289101" y="10673"/>
                          <a:pt x="7367744" y="0"/>
                        </a:cubicBezTo>
                        <a:cubicBezTo>
                          <a:pt x="7446387" y="-10673"/>
                          <a:pt x="7814463" y="2831"/>
                          <a:pt x="7971284" y="0"/>
                        </a:cubicBezTo>
                        <a:cubicBezTo>
                          <a:pt x="7971369" y="166693"/>
                          <a:pt x="7925798" y="347896"/>
                          <a:pt x="7971284" y="520903"/>
                        </a:cubicBezTo>
                        <a:cubicBezTo>
                          <a:pt x="8016770" y="693910"/>
                          <a:pt x="7911809" y="977375"/>
                          <a:pt x="7971284" y="1093323"/>
                        </a:cubicBezTo>
                        <a:cubicBezTo>
                          <a:pt x="8030759" y="1209271"/>
                          <a:pt x="7948376" y="1330847"/>
                          <a:pt x="7971284" y="1511190"/>
                        </a:cubicBezTo>
                        <a:cubicBezTo>
                          <a:pt x="7994192" y="1691533"/>
                          <a:pt x="7939627" y="2014893"/>
                          <a:pt x="7971284" y="2186646"/>
                        </a:cubicBezTo>
                        <a:cubicBezTo>
                          <a:pt x="8002941" y="2358399"/>
                          <a:pt x="7905315" y="2532448"/>
                          <a:pt x="7971284" y="2759067"/>
                        </a:cubicBezTo>
                        <a:cubicBezTo>
                          <a:pt x="8037253" y="2985686"/>
                          <a:pt x="7942918" y="3105433"/>
                          <a:pt x="7971284" y="3383005"/>
                        </a:cubicBezTo>
                        <a:cubicBezTo>
                          <a:pt x="7999650" y="3660577"/>
                          <a:pt x="7912688" y="3821634"/>
                          <a:pt x="7971284" y="4006943"/>
                        </a:cubicBezTo>
                        <a:cubicBezTo>
                          <a:pt x="8029880" y="4192252"/>
                          <a:pt x="7924094" y="4373104"/>
                          <a:pt x="7971284" y="4527846"/>
                        </a:cubicBezTo>
                        <a:cubicBezTo>
                          <a:pt x="8018474" y="4682588"/>
                          <a:pt x="7942399" y="4881787"/>
                          <a:pt x="7971284" y="5151784"/>
                        </a:cubicBezTo>
                        <a:cubicBezTo>
                          <a:pt x="7778534" y="5215086"/>
                          <a:pt x="7676717" y="5126045"/>
                          <a:pt x="7401907" y="5151784"/>
                        </a:cubicBezTo>
                        <a:cubicBezTo>
                          <a:pt x="7127097" y="5177523"/>
                          <a:pt x="6876191" y="5070405"/>
                          <a:pt x="6673103" y="5151784"/>
                        </a:cubicBezTo>
                        <a:cubicBezTo>
                          <a:pt x="6470015" y="5233163"/>
                          <a:pt x="6102753" y="5144500"/>
                          <a:pt x="5944300" y="5151784"/>
                        </a:cubicBezTo>
                        <a:cubicBezTo>
                          <a:pt x="5785847" y="5159068"/>
                          <a:pt x="5765959" y="5147537"/>
                          <a:pt x="5614061" y="5151784"/>
                        </a:cubicBezTo>
                        <a:cubicBezTo>
                          <a:pt x="5462163" y="5156031"/>
                          <a:pt x="5316932" y="5118629"/>
                          <a:pt x="5124397" y="5151784"/>
                        </a:cubicBezTo>
                        <a:cubicBezTo>
                          <a:pt x="4931862" y="5184939"/>
                          <a:pt x="4876052" y="5100254"/>
                          <a:pt x="4634732" y="5151784"/>
                        </a:cubicBezTo>
                        <a:cubicBezTo>
                          <a:pt x="4393413" y="5203314"/>
                          <a:pt x="4448680" y="5138187"/>
                          <a:pt x="4304493" y="5151784"/>
                        </a:cubicBezTo>
                        <a:cubicBezTo>
                          <a:pt x="4160306" y="5165381"/>
                          <a:pt x="3999353" y="5117850"/>
                          <a:pt x="3735116" y="5151784"/>
                        </a:cubicBezTo>
                        <a:cubicBezTo>
                          <a:pt x="3470879" y="5185718"/>
                          <a:pt x="3275757" y="5081752"/>
                          <a:pt x="3086026" y="5151784"/>
                        </a:cubicBezTo>
                        <a:cubicBezTo>
                          <a:pt x="2896295" y="5221816"/>
                          <a:pt x="2745753" y="5110831"/>
                          <a:pt x="2436935" y="5151784"/>
                        </a:cubicBezTo>
                        <a:cubicBezTo>
                          <a:pt x="2128117" y="5192737"/>
                          <a:pt x="2059709" y="5077111"/>
                          <a:pt x="1787845" y="5151784"/>
                        </a:cubicBezTo>
                        <a:cubicBezTo>
                          <a:pt x="1515981" y="5226457"/>
                          <a:pt x="1407062" y="5081037"/>
                          <a:pt x="1059042" y="5151784"/>
                        </a:cubicBezTo>
                        <a:cubicBezTo>
                          <a:pt x="711022" y="5222531"/>
                          <a:pt x="764178" y="5105288"/>
                          <a:pt x="489665" y="5151784"/>
                        </a:cubicBezTo>
                        <a:cubicBezTo>
                          <a:pt x="215152" y="5198280"/>
                          <a:pt x="107894" y="5104509"/>
                          <a:pt x="0" y="5151784"/>
                        </a:cubicBezTo>
                        <a:cubicBezTo>
                          <a:pt x="-34738" y="5000866"/>
                          <a:pt x="44497" y="4879792"/>
                          <a:pt x="0" y="4630881"/>
                        </a:cubicBezTo>
                        <a:cubicBezTo>
                          <a:pt x="-44497" y="4381970"/>
                          <a:pt x="11214" y="4147089"/>
                          <a:pt x="0" y="4006943"/>
                        </a:cubicBezTo>
                        <a:cubicBezTo>
                          <a:pt x="-11214" y="3866797"/>
                          <a:pt x="37623" y="3581744"/>
                          <a:pt x="0" y="3331487"/>
                        </a:cubicBezTo>
                        <a:cubicBezTo>
                          <a:pt x="-37623" y="3081230"/>
                          <a:pt x="55597" y="2977895"/>
                          <a:pt x="0" y="2810584"/>
                        </a:cubicBezTo>
                        <a:cubicBezTo>
                          <a:pt x="-55597" y="2643273"/>
                          <a:pt x="46344" y="2513732"/>
                          <a:pt x="0" y="2341200"/>
                        </a:cubicBezTo>
                        <a:cubicBezTo>
                          <a:pt x="-46344" y="2168668"/>
                          <a:pt x="7640" y="2022851"/>
                          <a:pt x="0" y="1820297"/>
                        </a:cubicBezTo>
                        <a:cubicBezTo>
                          <a:pt x="-7640" y="1617743"/>
                          <a:pt x="15488" y="1578680"/>
                          <a:pt x="0" y="1350912"/>
                        </a:cubicBezTo>
                        <a:cubicBezTo>
                          <a:pt x="-15488" y="1123144"/>
                          <a:pt x="49263" y="1118854"/>
                          <a:pt x="0" y="933045"/>
                        </a:cubicBezTo>
                        <a:cubicBezTo>
                          <a:pt x="-49263" y="747236"/>
                          <a:pt x="63629" y="301188"/>
                          <a:pt x="0" y="0"/>
                        </a:cubicBezTo>
                        <a:close/>
                      </a:path>
                      <a:path w="7971284" h="5151784" stroke="0" extrusionOk="0">
                        <a:moveTo>
                          <a:pt x="0" y="0"/>
                        </a:moveTo>
                        <a:cubicBezTo>
                          <a:pt x="183020" y="-5374"/>
                          <a:pt x="310342" y="57928"/>
                          <a:pt x="489665" y="0"/>
                        </a:cubicBezTo>
                        <a:cubicBezTo>
                          <a:pt x="668988" y="-57928"/>
                          <a:pt x="920565" y="32125"/>
                          <a:pt x="1218468" y="0"/>
                        </a:cubicBezTo>
                        <a:cubicBezTo>
                          <a:pt x="1516371" y="-32125"/>
                          <a:pt x="1654533" y="10846"/>
                          <a:pt x="1947271" y="0"/>
                        </a:cubicBezTo>
                        <a:cubicBezTo>
                          <a:pt x="2240009" y="-10846"/>
                          <a:pt x="2192391" y="9871"/>
                          <a:pt x="2436935" y="0"/>
                        </a:cubicBezTo>
                        <a:cubicBezTo>
                          <a:pt x="2681479" y="-9871"/>
                          <a:pt x="2884104" y="41844"/>
                          <a:pt x="3006313" y="0"/>
                        </a:cubicBezTo>
                        <a:cubicBezTo>
                          <a:pt x="3128522" y="-41844"/>
                          <a:pt x="3231854" y="12425"/>
                          <a:pt x="3336552" y="0"/>
                        </a:cubicBezTo>
                        <a:cubicBezTo>
                          <a:pt x="3441250" y="-12425"/>
                          <a:pt x="3656550" y="7211"/>
                          <a:pt x="3905929" y="0"/>
                        </a:cubicBezTo>
                        <a:cubicBezTo>
                          <a:pt x="4155308" y="-7211"/>
                          <a:pt x="4269478" y="33803"/>
                          <a:pt x="4395594" y="0"/>
                        </a:cubicBezTo>
                        <a:cubicBezTo>
                          <a:pt x="4521711" y="-33803"/>
                          <a:pt x="4728049" y="36967"/>
                          <a:pt x="4964971" y="0"/>
                        </a:cubicBezTo>
                        <a:cubicBezTo>
                          <a:pt x="5201893" y="-36967"/>
                          <a:pt x="5191439" y="10729"/>
                          <a:pt x="5295210" y="0"/>
                        </a:cubicBezTo>
                        <a:cubicBezTo>
                          <a:pt x="5398981" y="-10729"/>
                          <a:pt x="5697114" y="68659"/>
                          <a:pt x="5944300" y="0"/>
                        </a:cubicBezTo>
                        <a:cubicBezTo>
                          <a:pt x="6191486" y="-68659"/>
                          <a:pt x="6121173" y="940"/>
                          <a:pt x="6274539" y="0"/>
                        </a:cubicBezTo>
                        <a:cubicBezTo>
                          <a:pt x="6427905" y="-940"/>
                          <a:pt x="6721140" y="19027"/>
                          <a:pt x="6923630" y="0"/>
                        </a:cubicBezTo>
                        <a:cubicBezTo>
                          <a:pt x="7126120" y="-19027"/>
                          <a:pt x="7210676" y="28934"/>
                          <a:pt x="7333581" y="0"/>
                        </a:cubicBezTo>
                        <a:cubicBezTo>
                          <a:pt x="7456486" y="-28934"/>
                          <a:pt x="7826408" y="6979"/>
                          <a:pt x="7971284" y="0"/>
                        </a:cubicBezTo>
                        <a:cubicBezTo>
                          <a:pt x="7991302" y="130158"/>
                          <a:pt x="7936069" y="337847"/>
                          <a:pt x="7971284" y="572420"/>
                        </a:cubicBezTo>
                        <a:cubicBezTo>
                          <a:pt x="8006499" y="806993"/>
                          <a:pt x="7946376" y="872839"/>
                          <a:pt x="7971284" y="990287"/>
                        </a:cubicBezTo>
                        <a:cubicBezTo>
                          <a:pt x="7996192" y="1107735"/>
                          <a:pt x="7955050" y="1336272"/>
                          <a:pt x="7971284" y="1665743"/>
                        </a:cubicBezTo>
                        <a:cubicBezTo>
                          <a:pt x="7987518" y="1995214"/>
                          <a:pt x="7958922" y="1904642"/>
                          <a:pt x="7971284" y="2083610"/>
                        </a:cubicBezTo>
                        <a:cubicBezTo>
                          <a:pt x="7983646" y="2262578"/>
                          <a:pt x="7960214" y="2538628"/>
                          <a:pt x="7971284" y="2759067"/>
                        </a:cubicBezTo>
                        <a:cubicBezTo>
                          <a:pt x="7982354" y="2979506"/>
                          <a:pt x="7915362" y="3080242"/>
                          <a:pt x="7971284" y="3383005"/>
                        </a:cubicBezTo>
                        <a:cubicBezTo>
                          <a:pt x="8027206" y="3685768"/>
                          <a:pt x="7923831" y="3699723"/>
                          <a:pt x="7971284" y="3955425"/>
                        </a:cubicBezTo>
                        <a:cubicBezTo>
                          <a:pt x="8018737" y="4211127"/>
                          <a:pt x="7928775" y="4287865"/>
                          <a:pt x="7971284" y="4579364"/>
                        </a:cubicBezTo>
                        <a:cubicBezTo>
                          <a:pt x="8013793" y="4870863"/>
                          <a:pt x="7969177" y="5016196"/>
                          <a:pt x="7971284" y="5151784"/>
                        </a:cubicBezTo>
                        <a:cubicBezTo>
                          <a:pt x="7859030" y="5189359"/>
                          <a:pt x="7761232" y="5141557"/>
                          <a:pt x="7641045" y="5151784"/>
                        </a:cubicBezTo>
                        <a:cubicBezTo>
                          <a:pt x="7520858" y="5162011"/>
                          <a:pt x="7155779" y="5075876"/>
                          <a:pt x="6912242" y="5151784"/>
                        </a:cubicBezTo>
                        <a:cubicBezTo>
                          <a:pt x="6668705" y="5227692"/>
                          <a:pt x="6573332" y="5140419"/>
                          <a:pt x="6342865" y="5151784"/>
                        </a:cubicBezTo>
                        <a:cubicBezTo>
                          <a:pt x="6112398" y="5163149"/>
                          <a:pt x="6052072" y="5104473"/>
                          <a:pt x="5773487" y="5151784"/>
                        </a:cubicBezTo>
                        <a:cubicBezTo>
                          <a:pt x="5494902" y="5199095"/>
                          <a:pt x="5517971" y="5130404"/>
                          <a:pt x="5363535" y="5151784"/>
                        </a:cubicBezTo>
                        <a:cubicBezTo>
                          <a:pt x="5209099" y="5173164"/>
                          <a:pt x="4879138" y="5146079"/>
                          <a:pt x="4634732" y="5151784"/>
                        </a:cubicBezTo>
                        <a:cubicBezTo>
                          <a:pt x="4390326" y="5157489"/>
                          <a:pt x="4278179" y="5127102"/>
                          <a:pt x="4065355" y="5151784"/>
                        </a:cubicBezTo>
                        <a:cubicBezTo>
                          <a:pt x="3852531" y="5176466"/>
                          <a:pt x="3773968" y="5133998"/>
                          <a:pt x="3655403" y="5151784"/>
                        </a:cubicBezTo>
                        <a:cubicBezTo>
                          <a:pt x="3536838" y="5169570"/>
                          <a:pt x="3230409" y="5124940"/>
                          <a:pt x="2926600" y="5151784"/>
                        </a:cubicBezTo>
                        <a:cubicBezTo>
                          <a:pt x="2622791" y="5178628"/>
                          <a:pt x="2703358" y="5112533"/>
                          <a:pt x="2516648" y="5151784"/>
                        </a:cubicBezTo>
                        <a:cubicBezTo>
                          <a:pt x="2329938" y="5191035"/>
                          <a:pt x="2113179" y="5116349"/>
                          <a:pt x="1947271" y="5151784"/>
                        </a:cubicBezTo>
                        <a:cubicBezTo>
                          <a:pt x="1781363" y="5187219"/>
                          <a:pt x="1637570" y="5126605"/>
                          <a:pt x="1537319" y="5151784"/>
                        </a:cubicBezTo>
                        <a:cubicBezTo>
                          <a:pt x="1437068" y="5176963"/>
                          <a:pt x="1111269" y="5102697"/>
                          <a:pt x="888229" y="5151784"/>
                        </a:cubicBezTo>
                        <a:cubicBezTo>
                          <a:pt x="665189" y="5200871"/>
                          <a:pt x="651266" y="5143956"/>
                          <a:pt x="557990" y="5151784"/>
                        </a:cubicBezTo>
                        <a:cubicBezTo>
                          <a:pt x="464714" y="5159612"/>
                          <a:pt x="188092" y="5120906"/>
                          <a:pt x="0" y="5151784"/>
                        </a:cubicBezTo>
                        <a:cubicBezTo>
                          <a:pt x="-26053" y="4980754"/>
                          <a:pt x="39767" y="4886516"/>
                          <a:pt x="0" y="4733917"/>
                        </a:cubicBezTo>
                        <a:cubicBezTo>
                          <a:pt x="-39767" y="4581318"/>
                          <a:pt x="7536" y="4285694"/>
                          <a:pt x="0" y="4058461"/>
                        </a:cubicBezTo>
                        <a:cubicBezTo>
                          <a:pt x="-7536" y="3831228"/>
                          <a:pt x="32997" y="3629137"/>
                          <a:pt x="0" y="3486041"/>
                        </a:cubicBezTo>
                        <a:cubicBezTo>
                          <a:pt x="-32997" y="3342945"/>
                          <a:pt x="72794" y="3090979"/>
                          <a:pt x="0" y="2810584"/>
                        </a:cubicBezTo>
                        <a:cubicBezTo>
                          <a:pt x="-72794" y="2530189"/>
                          <a:pt x="7839" y="2403160"/>
                          <a:pt x="0" y="2238164"/>
                        </a:cubicBezTo>
                        <a:cubicBezTo>
                          <a:pt x="-7839" y="2073168"/>
                          <a:pt x="54008" y="1883847"/>
                          <a:pt x="0" y="1562708"/>
                        </a:cubicBezTo>
                        <a:cubicBezTo>
                          <a:pt x="-54008" y="1241569"/>
                          <a:pt x="25549" y="1283213"/>
                          <a:pt x="0" y="1041805"/>
                        </a:cubicBezTo>
                        <a:cubicBezTo>
                          <a:pt x="-25549" y="800397"/>
                          <a:pt x="9695" y="796075"/>
                          <a:pt x="0" y="623938"/>
                        </a:cubicBezTo>
                        <a:cubicBezTo>
                          <a:pt x="-9695" y="451801"/>
                          <a:pt x="66641" y="141758"/>
                          <a:pt x="0" y="0"/>
                        </a:cubicBezTo>
                        <a:close/>
                      </a:path>
                    </a:pathLst>
                  </a:custGeom>
                  <ask:type>
                    <ask:lineSketchNone/>
                  </ask:type>
                </ask:lineSketchStyleProps>
              </a:ext>
            </a:extLst>
          </a:ln>
        </p:spPr>
      </p:pic>
      <p:sp>
        <p:nvSpPr>
          <p:cNvPr id="3" name="Slide Number Placeholder 2">
            <a:extLst>
              <a:ext uri="{FF2B5EF4-FFF2-40B4-BE49-F238E27FC236}">
                <a16:creationId xmlns:a16="http://schemas.microsoft.com/office/drawing/2014/main" id="{B58DFBF3-1C80-3325-FADD-B3CD94BDB44D}"/>
              </a:ext>
            </a:extLst>
          </p:cNvPr>
          <p:cNvSpPr>
            <a:spLocks noGrp="1"/>
          </p:cNvSpPr>
          <p:nvPr>
            <p:ph type="sldNum" sz="quarter" idx="4"/>
          </p:nvPr>
        </p:nvSpPr>
        <p:spPr/>
        <p:txBody>
          <a:bodyPr/>
          <a:lstStyle/>
          <a:p>
            <a:fld id="{330EA680-D336-4FF7-8B7A-9848BB0A1C32}" type="slidenum">
              <a:rPr lang="en-US" smtClean="0"/>
              <a:t>22</a:t>
            </a:fld>
            <a:endParaRPr lang="en-US"/>
          </a:p>
        </p:txBody>
      </p:sp>
    </p:spTree>
    <p:extLst>
      <p:ext uri="{BB962C8B-B14F-4D97-AF65-F5344CB8AC3E}">
        <p14:creationId xmlns:p14="http://schemas.microsoft.com/office/powerpoint/2010/main" val="1972448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F67C-D2A6-684C-BC3A-57BD8CF1832E}"/>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Gaps and Limitations</a:t>
            </a:r>
          </a:p>
        </p:txBody>
      </p:sp>
      <p:graphicFrame>
        <p:nvGraphicFramePr>
          <p:cNvPr id="6" name="Diagram 5">
            <a:extLst>
              <a:ext uri="{FF2B5EF4-FFF2-40B4-BE49-F238E27FC236}">
                <a16:creationId xmlns:a16="http://schemas.microsoft.com/office/drawing/2014/main" id="{EE1EC8F0-81B9-BB8E-8FB0-B95092762335}"/>
              </a:ext>
            </a:extLst>
          </p:cNvPr>
          <p:cNvGraphicFramePr/>
          <p:nvPr>
            <p:extLst>
              <p:ext uri="{D42A27DB-BD31-4B8C-83A1-F6EECF244321}">
                <p14:modId xmlns:p14="http://schemas.microsoft.com/office/powerpoint/2010/main" val="1355101124"/>
              </p:ext>
            </p:extLst>
          </p:nvPr>
        </p:nvGraphicFramePr>
        <p:xfrm>
          <a:off x="872313" y="651112"/>
          <a:ext cx="10430266" cy="519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78229A87-FF22-77B4-6172-FE0868DB1E62}"/>
              </a:ext>
            </a:extLst>
          </p:cNvPr>
          <p:cNvSpPr>
            <a:spLocks noGrp="1"/>
          </p:cNvSpPr>
          <p:nvPr>
            <p:ph type="sldNum" sz="quarter" idx="4"/>
          </p:nvPr>
        </p:nvSpPr>
        <p:spPr/>
        <p:txBody>
          <a:bodyPr/>
          <a:lstStyle/>
          <a:p>
            <a:fld id="{330EA680-D336-4FF7-8B7A-9848BB0A1C32}" type="slidenum">
              <a:rPr lang="en-US" smtClean="0"/>
              <a:t>23</a:t>
            </a:fld>
            <a:endParaRPr lang="en-US"/>
          </a:p>
        </p:txBody>
      </p:sp>
    </p:spTree>
    <p:extLst>
      <p:ext uri="{BB962C8B-B14F-4D97-AF65-F5344CB8AC3E}">
        <p14:creationId xmlns:p14="http://schemas.microsoft.com/office/powerpoint/2010/main" val="26343833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8DDA9-DB6A-6BE8-DCF8-38A1C5422966}"/>
              </a:ext>
            </a:extLst>
          </p:cNvPr>
          <p:cNvSpPr>
            <a:spLocks noGrp="1"/>
          </p:cNvSpPr>
          <p:nvPr>
            <p:ph type="title"/>
          </p:nvPr>
        </p:nvSpPr>
        <p:spPr/>
        <p:txBody>
          <a:bodyPr/>
          <a:lstStyle/>
          <a:p>
            <a:r>
              <a:rPr lang="en-US"/>
              <a:t>Conclusion</a:t>
            </a:r>
          </a:p>
        </p:txBody>
      </p:sp>
      <p:sp>
        <p:nvSpPr>
          <p:cNvPr id="4" name="Slide Number Placeholder 3">
            <a:extLst>
              <a:ext uri="{FF2B5EF4-FFF2-40B4-BE49-F238E27FC236}">
                <a16:creationId xmlns:a16="http://schemas.microsoft.com/office/drawing/2014/main" id="{8C7C022A-8419-348B-B0E1-1ECE11F3D0A3}"/>
              </a:ext>
            </a:extLst>
          </p:cNvPr>
          <p:cNvSpPr>
            <a:spLocks noGrp="1"/>
          </p:cNvSpPr>
          <p:nvPr>
            <p:ph type="sldNum" sz="quarter" idx="4"/>
          </p:nvPr>
        </p:nvSpPr>
        <p:spPr/>
        <p:txBody>
          <a:bodyPr/>
          <a:lstStyle/>
          <a:p>
            <a:fld id="{330EA680-D336-4FF7-8B7A-9848BB0A1C32}" type="slidenum">
              <a:rPr lang="en-US" smtClean="0"/>
              <a:t>24</a:t>
            </a:fld>
            <a:endParaRPr lang="en-US"/>
          </a:p>
        </p:txBody>
      </p:sp>
      <p:pic>
        <p:nvPicPr>
          <p:cNvPr id="3074" name="Picture 2">
            <a:extLst>
              <a:ext uri="{FF2B5EF4-FFF2-40B4-BE49-F238E27FC236}">
                <a16:creationId xmlns:a16="http://schemas.microsoft.com/office/drawing/2014/main" id="{00F434D3-224C-8D84-019E-7B4BA8049F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903" t="3115" r="-12903" b="-3427"/>
          <a:stretch/>
        </p:blipFill>
        <p:spPr bwMode="auto">
          <a:xfrm>
            <a:off x="8433898" y="3762307"/>
            <a:ext cx="2461481" cy="2617631"/>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a:extLst>
              <a:ext uri="{FF2B5EF4-FFF2-40B4-BE49-F238E27FC236}">
                <a16:creationId xmlns:a16="http://schemas.microsoft.com/office/drawing/2014/main" id="{EF46CBB8-ACAD-DEF5-9FAF-61268E5934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4625" y="1070920"/>
            <a:ext cx="2229763" cy="262502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EC14D440-F2EA-E2E7-B7DA-BBFFA6222761}"/>
              </a:ext>
            </a:extLst>
          </p:cNvPr>
          <p:cNvGraphicFramePr/>
          <p:nvPr>
            <p:extLst>
              <p:ext uri="{D42A27DB-BD31-4B8C-83A1-F6EECF244321}">
                <p14:modId xmlns:p14="http://schemas.microsoft.com/office/powerpoint/2010/main" val="4085267652"/>
              </p:ext>
            </p:extLst>
          </p:nvPr>
        </p:nvGraphicFramePr>
        <p:xfrm>
          <a:off x="-360403" y="1280985"/>
          <a:ext cx="9020430" cy="4594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0036561"/>
      </p:ext>
    </p:extLst>
  </p:cSld>
  <p:clrMapOvr>
    <a:masterClrMapping/>
  </p:clrMapOvr>
</p:sld>
</file>

<file path=ppt/theme/theme1.xml><?xml version="1.0" encoding="utf-8"?>
<a:theme xmlns:a="http://schemas.openxmlformats.org/drawingml/2006/main" name="IITSEC">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ITSEC" id="{19B91091-9083-4186-8429-5E047D714E7F}" vid="{550379A5-4DD0-427E-976D-0F5D390DB23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16d0c3-7d85-4f65-bf3a-a32d734aaa32"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9310F60E0E3FD41B7FFE1785AFEA3DF" ma:contentTypeVersion="11" ma:contentTypeDescription="Create a new document." ma:contentTypeScope="" ma:versionID="65b320d07ee279094b5fbce92609560e">
  <xsd:schema xmlns:xsd="http://www.w3.org/2001/XMLSchema" xmlns:xs="http://www.w3.org/2001/XMLSchema" xmlns:p="http://schemas.microsoft.com/office/2006/metadata/properties" xmlns:ns3="0016d0c3-7d85-4f65-bf3a-a32d734aaa32" xmlns:ns4="454eb262-23d3-487a-8edf-e5d2066204ec" targetNamespace="http://schemas.microsoft.com/office/2006/metadata/properties" ma:root="true" ma:fieldsID="5ba1287512da4a7b5667d92a513466f2" ns3:_="" ns4:_="">
    <xsd:import namespace="0016d0c3-7d85-4f65-bf3a-a32d734aaa32"/>
    <xsd:import namespace="454eb262-23d3-487a-8edf-e5d2066204ec"/>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16d0c3-7d85-4f65-bf3a-a32d734aaa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_activity" ma:index="11" nillable="true" ma:displayName="_activity" ma:hidden="true" ma:internalName="_activity">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54eb262-23d3-487a-8edf-e5d2066204e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8C09D3-78DD-4948-882D-0E91B930A143}">
  <ds:schemaRefs>
    <ds:schemaRef ds:uri="0016d0c3-7d85-4f65-bf3a-a32d734aaa32"/>
    <ds:schemaRef ds:uri="454eb262-23d3-487a-8edf-e5d2066204e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84BF08C-87B6-4AE7-B8B3-953B9A9E4C61}">
  <ds:schemaRefs>
    <ds:schemaRef ds:uri="0016d0c3-7d85-4f65-bf3a-a32d734aaa32"/>
    <ds:schemaRef ds:uri="454eb262-23d3-487a-8edf-e5d2066204e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F6F4B83-8D9A-4C28-8514-47A9173F3D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IITSEC</Template>
  <Application>Microsoft Office PowerPoint</Application>
  <PresentationFormat>Widescreen</PresentationFormat>
  <Slides>24</Slides>
  <Notes>5</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IITSEC</vt:lpstr>
      <vt:lpstr>PowerPoint Presentation</vt:lpstr>
      <vt:lpstr>Main Reference</vt:lpstr>
      <vt:lpstr>Agenda</vt:lpstr>
      <vt:lpstr>Author Introduction</vt:lpstr>
      <vt:lpstr>Literature Review</vt:lpstr>
      <vt:lpstr>Literature Review</vt:lpstr>
      <vt:lpstr>Literature Review</vt:lpstr>
      <vt:lpstr>Methodology- Design</vt:lpstr>
      <vt:lpstr>Methodology-Research Questions</vt:lpstr>
      <vt:lpstr>Materials: Augmented Reality Basic Combat Training Environment (ARBCTE)</vt:lpstr>
      <vt:lpstr>ARBCTE- Design</vt:lpstr>
      <vt:lpstr>The ARBCTE Experience</vt:lpstr>
      <vt:lpstr>Methodology - Day of Study</vt:lpstr>
      <vt:lpstr>Results - No Statistical Difference</vt:lpstr>
      <vt:lpstr>Results - Strong Trend</vt:lpstr>
      <vt:lpstr>Likert Scale Questions</vt:lpstr>
      <vt:lpstr>Strong Trends- Ranks and Homesickness</vt:lpstr>
      <vt:lpstr>Strong Trends - Anxiety and Stress</vt:lpstr>
      <vt:lpstr>Correlations</vt:lpstr>
      <vt:lpstr>Discussion- Accept the Null</vt:lpstr>
      <vt:lpstr>Discussion- Reject the Null</vt:lpstr>
      <vt:lpstr>Correlations- Why the AR App was Different</vt:lpstr>
      <vt:lpstr>Gaps and Limitations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341</cp:revision>
  <dcterms:created xsi:type="dcterms:W3CDTF">2013-07-15T20:26:40Z</dcterms:created>
  <dcterms:modified xsi:type="dcterms:W3CDTF">2024-11-03T17:24:33Z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0x01010059310F60E0E3FD41B7FFE1785AFEA3DF</vt:lpwstr>
  </property>
</Properties>
</file>