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4"/>
  </p:sldMasterIdLst>
  <p:notesMasterIdLst>
    <p:notesMasterId r:id="rId26"/>
  </p:notesMasterIdLst>
  <p:handoutMasterIdLst>
    <p:handoutMasterId r:id="rId27"/>
  </p:handoutMasterIdLst>
  <p:sldIdLst>
    <p:sldId id="289" r:id="rId5"/>
    <p:sldId id="302" r:id="rId6"/>
    <p:sldId id="304" r:id="rId7"/>
    <p:sldId id="305" r:id="rId8"/>
    <p:sldId id="312" r:id="rId9"/>
    <p:sldId id="334" r:id="rId10"/>
    <p:sldId id="317" r:id="rId11"/>
    <p:sldId id="319" r:id="rId12"/>
    <p:sldId id="332" r:id="rId13"/>
    <p:sldId id="322" r:id="rId14"/>
    <p:sldId id="321" r:id="rId15"/>
    <p:sldId id="307" r:id="rId16"/>
    <p:sldId id="323" r:id="rId17"/>
    <p:sldId id="308" r:id="rId18"/>
    <p:sldId id="324" r:id="rId19"/>
    <p:sldId id="325" r:id="rId20"/>
    <p:sldId id="326" r:id="rId21"/>
    <p:sldId id="329" r:id="rId22"/>
    <p:sldId id="331" r:id="rId23"/>
    <p:sldId id="309" r:id="rId24"/>
    <p:sldId id="303" r:id="rId25"/>
  </p:sldIdLst>
  <p:sldSz cx="12192000" cy="6858000"/>
  <p:notesSz cx="6858000" cy="9029700"/>
  <p:defaultTextStyle>
    <a:defPPr>
      <a:defRPr lang="en-US"/>
    </a:defPPr>
    <a:lvl1pPr algn="l" rtl="0" fontAlgn="base">
      <a:spcBef>
        <a:spcPct val="0"/>
      </a:spcBef>
      <a:spcAft>
        <a:spcPct val="0"/>
      </a:spcAft>
      <a:defRPr sz="3200" kern="1200">
        <a:solidFill>
          <a:schemeClr val="tx1"/>
        </a:solidFill>
        <a:latin typeface="Tahoma" charset="0"/>
        <a:ea typeface="+mn-ea"/>
        <a:cs typeface="+mn-cs"/>
      </a:defRPr>
    </a:lvl1pPr>
    <a:lvl2pPr marL="609585" algn="l" rtl="0" fontAlgn="base">
      <a:spcBef>
        <a:spcPct val="0"/>
      </a:spcBef>
      <a:spcAft>
        <a:spcPct val="0"/>
      </a:spcAft>
      <a:defRPr sz="3200" kern="1200">
        <a:solidFill>
          <a:schemeClr val="tx1"/>
        </a:solidFill>
        <a:latin typeface="Tahoma" charset="0"/>
        <a:ea typeface="+mn-ea"/>
        <a:cs typeface="+mn-cs"/>
      </a:defRPr>
    </a:lvl2pPr>
    <a:lvl3pPr marL="1219170" algn="l" rtl="0" fontAlgn="base">
      <a:spcBef>
        <a:spcPct val="0"/>
      </a:spcBef>
      <a:spcAft>
        <a:spcPct val="0"/>
      </a:spcAft>
      <a:defRPr sz="3200" kern="1200">
        <a:solidFill>
          <a:schemeClr val="tx1"/>
        </a:solidFill>
        <a:latin typeface="Tahoma" charset="0"/>
        <a:ea typeface="+mn-ea"/>
        <a:cs typeface="+mn-cs"/>
      </a:defRPr>
    </a:lvl3pPr>
    <a:lvl4pPr marL="1828754" algn="l" rtl="0" fontAlgn="base">
      <a:spcBef>
        <a:spcPct val="0"/>
      </a:spcBef>
      <a:spcAft>
        <a:spcPct val="0"/>
      </a:spcAft>
      <a:defRPr sz="3200" kern="1200">
        <a:solidFill>
          <a:schemeClr val="tx1"/>
        </a:solidFill>
        <a:latin typeface="Tahoma" charset="0"/>
        <a:ea typeface="+mn-ea"/>
        <a:cs typeface="+mn-cs"/>
      </a:defRPr>
    </a:lvl4pPr>
    <a:lvl5pPr marL="2438339" algn="l" rtl="0" fontAlgn="base">
      <a:spcBef>
        <a:spcPct val="0"/>
      </a:spcBef>
      <a:spcAft>
        <a:spcPct val="0"/>
      </a:spcAft>
      <a:defRPr sz="3200" kern="1200">
        <a:solidFill>
          <a:schemeClr val="tx1"/>
        </a:solidFill>
        <a:latin typeface="Tahoma" charset="0"/>
        <a:ea typeface="+mn-ea"/>
        <a:cs typeface="+mn-cs"/>
      </a:defRPr>
    </a:lvl5pPr>
    <a:lvl6pPr marL="3047924" algn="l" defTabSz="1219170" rtl="0" eaLnBrk="1" latinLnBrk="0" hangingPunct="1">
      <a:defRPr sz="3200" kern="1200">
        <a:solidFill>
          <a:schemeClr val="tx1"/>
        </a:solidFill>
        <a:latin typeface="Tahoma" charset="0"/>
        <a:ea typeface="+mn-ea"/>
        <a:cs typeface="+mn-cs"/>
      </a:defRPr>
    </a:lvl6pPr>
    <a:lvl7pPr marL="3657509" algn="l" defTabSz="1219170" rtl="0" eaLnBrk="1" latinLnBrk="0" hangingPunct="1">
      <a:defRPr sz="3200" kern="1200">
        <a:solidFill>
          <a:schemeClr val="tx1"/>
        </a:solidFill>
        <a:latin typeface="Tahoma" charset="0"/>
        <a:ea typeface="+mn-ea"/>
        <a:cs typeface="+mn-cs"/>
      </a:defRPr>
    </a:lvl7pPr>
    <a:lvl8pPr marL="4267093" algn="l" defTabSz="1219170" rtl="0" eaLnBrk="1" latinLnBrk="0" hangingPunct="1">
      <a:defRPr sz="3200" kern="1200">
        <a:solidFill>
          <a:schemeClr val="tx1"/>
        </a:solidFill>
        <a:latin typeface="Tahoma" charset="0"/>
        <a:ea typeface="+mn-ea"/>
        <a:cs typeface="+mn-cs"/>
      </a:defRPr>
    </a:lvl8pPr>
    <a:lvl9pPr marL="4876678" algn="l" defTabSz="1219170" rtl="0" eaLnBrk="1" latinLnBrk="0" hangingPunct="1">
      <a:defRPr sz="32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44">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1A85F7A-2ED5-43FD-79BD-CF4289FC130E}" name="Evensen, Per-Idar" initials="PE" userId="S::Per-Idar.Evensen@ffi.no::f602cab1-ba80-494a-8955-41bff4877a8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5F"/>
    <a:srgbClr val="006462"/>
    <a:srgbClr val="008866"/>
    <a:srgbClr val="000066"/>
    <a:srgbClr val="22458A"/>
    <a:srgbClr val="FFCCCC"/>
    <a:srgbClr val="FFCC99"/>
    <a:srgbClr val="FF9999"/>
    <a:srgbClr val="CC3300"/>
    <a:srgbClr val="2B56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09E4D8-4225-45B5-B3F0-846030E22934}" v="63" dt="2024-10-30T08:19:39.224"/>
    <p1510:client id="{D7C43BA3-68EB-4164-BE63-650D15D90805}" v="175" dt="2024-10-29T12:28:41.8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26" autoAdjust="0"/>
  </p:normalViewPr>
  <p:slideViewPr>
    <p:cSldViewPr snapToGrid="0">
      <p:cViewPr varScale="1">
        <p:scale>
          <a:sx n="152" d="100"/>
          <a:sy n="152" d="100"/>
        </p:scale>
        <p:origin x="2124" y="15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44"/>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ensen, Per-Idar" userId="f602cab1-ba80-494a-8955-41bff4877a81" providerId="ADAL" clId="{1A09E4D8-4225-45B5-B3F0-846030E22934}"/>
    <pc:docChg chg="undo redo custSel addSld delSld modSld sldOrd">
      <pc:chgData name="Evensen, Per-Idar" userId="f602cab1-ba80-494a-8955-41bff4877a81" providerId="ADAL" clId="{1A09E4D8-4225-45B5-B3F0-846030E22934}" dt="2024-10-30T08:19:39.224" v="12451" actId="478"/>
      <pc:docMkLst>
        <pc:docMk/>
      </pc:docMkLst>
      <pc:sldChg chg="addSp modSp mod">
        <pc:chgData name="Evensen, Per-Idar" userId="f602cab1-ba80-494a-8955-41bff4877a81" providerId="ADAL" clId="{1A09E4D8-4225-45B5-B3F0-846030E22934}" dt="2024-10-29T13:38:07.558" v="12063" actId="404"/>
        <pc:sldMkLst>
          <pc:docMk/>
          <pc:sldMk cId="3664686379" sldId="289"/>
        </pc:sldMkLst>
        <pc:spChg chg="mod">
          <ac:chgData name="Evensen, Per-Idar" userId="f602cab1-ba80-494a-8955-41bff4877a81" providerId="ADAL" clId="{1A09E4D8-4225-45B5-B3F0-846030E22934}" dt="2024-08-21T09:05:35.351" v="4662" actId="20577"/>
          <ac:spMkLst>
            <pc:docMk/>
            <pc:sldMk cId="3664686379" sldId="289"/>
            <ac:spMk id="9" creationId="{00000000-0000-0000-0000-000000000000}"/>
          </ac:spMkLst>
        </pc:spChg>
        <pc:spChg chg="mod">
          <ac:chgData name="Evensen, Per-Idar" userId="f602cab1-ba80-494a-8955-41bff4877a81" providerId="ADAL" clId="{1A09E4D8-4225-45B5-B3F0-846030E22934}" dt="2024-10-29T13:38:07.558" v="12063" actId="404"/>
          <ac:spMkLst>
            <pc:docMk/>
            <pc:sldMk cId="3664686379" sldId="289"/>
            <ac:spMk id="10" creationId="{00000000-0000-0000-0000-000000000000}"/>
          </ac:spMkLst>
        </pc:spChg>
        <pc:picChg chg="add mod">
          <ac:chgData name="Evensen, Per-Idar" userId="f602cab1-ba80-494a-8955-41bff4877a81" providerId="ADAL" clId="{1A09E4D8-4225-45B5-B3F0-846030E22934}" dt="2024-08-19T07:45:05.843" v="356" actId="1076"/>
          <ac:picMkLst>
            <pc:docMk/>
            <pc:sldMk cId="3664686379" sldId="289"/>
            <ac:picMk id="4" creationId="{FB133A12-8668-D166-C53A-1D79D25BA345}"/>
          </ac:picMkLst>
        </pc:picChg>
      </pc:sldChg>
      <pc:sldChg chg="del">
        <pc:chgData name="Evensen, Per-Idar" userId="f602cab1-ba80-494a-8955-41bff4877a81" providerId="ADAL" clId="{1A09E4D8-4225-45B5-B3F0-846030E22934}" dt="2024-08-19T07:18:24.803" v="281" actId="47"/>
        <pc:sldMkLst>
          <pc:docMk/>
          <pc:sldMk cId="1008667600" sldId="290"/>
        </pc:sldMkLst>
      </pc:sldChg>
      <pc:sldChg chg="del">
        <pc:chgData name="Evensen, Per-Idar" userId="f602cab1-ba80-494a-8955-41bff4877a81" providerId="ADAL" clId="{1A09E4D8-4225-45B5-B3F0-846030E22934}" dt="2024-08-19T07:18:26.923" v="282" actId="47"/>
        <pc:sldMkLst>
          <pc:docMk/>
          <pc:sldMk cId="667086852" sldId="291"/>
        </pc:sldMkLst>
      </pc:sldChg>
      <pc:sldChg chg="del">
        <pc:chgData name="Evensen, Per-Idar" userId="f602cab1-ba80-494a-8955-41bff4877a81" providerId="ADAL" clId="{1A09E4D8-4225-45B5-B3F0-846030E22934}" dt="2024-08-19T07:18:28.340" v="283" actId="47"/>
        <pc:sldMkLst>
          <pc:docMk/>
          <pc:sldMk cId="3225487732" sldId="292"/>
        </pc:sldMkLst>
      </pc:sldChg>
      <pc:sldChg chg="del">
        <pc:chgData name="Evensen, Per-Idar" userId="f602cab1-ba80-494a-8955-41bff4877a81" providerId="ADAL" clId="{1A09E4D8-4225-45B5-B3F0-846030E22934}" dt="2024-08-19T07:18:30.009" v="284" actId="47"/>
        <pc:sldMkLst>
          <pc:docMk/>
          <pc:sldMk cId="2216331183" sldId="293"/>
        </pc:sldMkLst>
      </pc:sldChg>
      <pc:sldChg chg="del">
        <pc:chgData name="Evensen, Per-Idar" userId="f602cab1-ba80-494a-8955-41bff4877a81" providerId="ADAL" clId="{1A09E4D8-4225-45B5-B3F0-846030E22934}" dt="2024-08-19T07:18:45.894" v="285" actId="47"/>
        <pc:sldMkLst>
          <pc:docMk/>
          <pc:sldMk cId="4051063915" sldId="294"/>
        </pc:sldMkLst>
      </pc:sldChg>
      <pc:sldChg chg="del">
        <pc:chgData name="Evensen, Per-Idar" userId="f602cab1-ba80-494a-8955-41bff4877a81" providerId="ADAL" clId="{1A09E4D8-4225-45B5-B3F0-846030E22934}" dt="2024-08-19T07:18:58.978" v="286" actId="47"/>
        <pc:sldMkLst>
          <pc:docMk/>
          <pc:sldMk cId="1585828297" sldId="295"/>
        </pc:sldMkLst>
      </pc:sldChg>
      <pc:sldChg chg="del">
        <pc:chgData name="Evensen, Per-Idar" userId="f602cab1-ba80-494a-8955-41bff4877a81" providerId="ADAL" clId="{1A09E4D8-4225-45B5-B3F0-846030E22934}" dt="2024-08-19T07:19:09.531" v="289" actId="47"/>
        <pc:sldMkLst>
          <pc:docMk/>
          <pc:sldMk cId="2034747619" sldId="296"/>
        </pc:sldMkLst>
      </pc:sldChg>
      <pc:sldChg chg="del">
        <pc:chgData name="Evensen, Per-Idar" userId="f602cab1-ba80-494a-8955-41bff4877a81" providerId="ADAL" clId="{1A09E4D8-4225-45B5-B3F0-846030E22934}" dt="2024-08-19T07:19:12.844" v="290" actId="47"/>
        <pc:sldMkLst>
          <pc:docMk/>
          <pc:sldMk cId="617436720" sldId="297"/>
        </pc:sldMkLst>
      </pc:sldChg>
      <pc:sldChg chg="del">
        <pc:chgData name="Evensen, Per-Idar" userId="f602cab1-ba80-494a-8955-41bff4877a81" providerId="ADAL" clId="{1A09E4D8-4225-45B5-B3F0-846030E22934}" dt="2024-08-19T07:19:13.879" v="291" actId="47"/>
        <pc:sldMkLst>
          <pc:docMk/>
          <pc:sldMk cId="2710883219" sldId="298"/>
        </pc:sldMkLst>
      </pc:sldChg>
      <pc:sldChg chg="del">
        <pc:chgData name="Evensen, Per-Idar" userId="f602cab1-ba80-494a-8955-41bff4877a81" providerId="ADAL" clId="{1A09E4D8-4225-45B5-B3F0-846030E22934}" dt="2024-08-19T07:19:14.783" v="292" actId="47"/>
        <pc:sldMkLst>
          <pc:docMk/>
          <pc:sldMk cId="1606821077" sldId="299"/>
        </pc:sldMkLst>
      </pc:sldChg>
      <pc:sldChg chg="del">
        <pc:chgData name="Evensen, Per-Idar" userId="f602cab1-ba80-494a-8955-41bff4877a81" providerId="ADAL" clId="{1A09E4D8-4225-45B5-B3F0-846030E22934}" dt="2024-08-19T07:19:15.830" v="293" actId="47"/>
        <pc:sldMkLst>
          <pc:docMk/>
          <pc:sldMk cId="794591785" sldId="300"/>
        </pc:sldMkLst>
      </pc:sldChg>
      <pc:sldChg chg="del">
        <pc:chgData name="Evensen, Per-Idar" userId="f602cab1-ba80-494a-8955-41bff4877a81" providerId="ADAL" clId="{1A09E4D8-4225-45B5-B3F0-846030E22934}" dt="2024-08-19T07:19:16.876" v="294" actId="47"/>
        <pc:sldMkLst>
          <pc:docMk/>
          <pc:sldMk cId="3063159263" sldId="301"/>
        </pc:sldMkLst>
      </pc:sldChg>
      <pc:sldChg chg="modSp new mod modNotesTx">
        <pc:chgData name="Evensen, Per-Idar" userId="f602cab1-ba80-494a-8955-41bff4877a81" providerId="ADAL" clId="{1A09E4D8-4225-45B5-B3F0-846030E22934}" dt="2024-10-30T06:53:40.856" v="12133"/>
        <pc:sldMkLst>
          <pc:docMk/>
          <pc:sldMk cId="1091442014" sldId="302"/>
        </pc:sldMkLst>
        <pc:spChg chg="mod">
          <ac:chgData name="Evensen, Per-Idar" userId="f602cab1-ba80-494a-8955-41bff4877a81" providerId="ADAL" clId="{1A09E4D8-4225-45B5-B3F0-846030E22934}" dt="2024-08-16T10:51:54.720" v="132"/>
          <ac:spMkLst>
            <pc:docMk/>
            <pc:sldMk cId="1091442014" sldId="302"/>
            <ac:spMk id="3" creationId="{672B4A35-9C9B-DAB2-FE1E-0683968B7992}"/>
          </ac:spMkLst>
        </pc:spChg>
        <pc:spChg chg="mod">
          <ac:chgData name="Evensen, Per-Idar" userId="f602cab1-ba80-494a-8955-41bff4877a81" providerId="ADAL" clId="{1A09E4D8-4225-45B5-B3F0-846030E22934}" dt="2024-10-29T13:44:16.358" v="12124" actId="404"/>
          <ac:spMkLst>
            <pc:docMk/>
            <pc:sldMk cId="1091442014" sldId="302"/>
            <ac:spMk id="4" creationId="{E634E4BF-9B6A-CF5D-7530-530FC6BA8B36}"/>
          </ac:spMkLst>
        </pc:spChg>
      </pc:sldChg>
      <pc:sldChg chg="addSp delSp modSp new mod modClrScheme chgLayout">
        <pc:chgData name="Evensen, Per-Idar" userId="f602cab1-ba80-494a-8955-41bff4877a81" providerId="ADAL" clId="{1A09E4D8-4225-45B5-B3F0-846030E22934}" dt="2024-08-19T07:19:44.660" v="295" actId="6549"/>
        <pc:sldMkLst>
          <pc:docMk/>
          <pc:sldMk cId="1812709550" sldId="303"/>
        </pc:sldMkLst>
        <pc:spChg chg="mod ord">
          <ac:chgData name="Evensen, Per-Idar" userId="f602cab1-ba80-494a-8955-41bff4877a81" providerId="ADAL" clId="{1A09E4D8-4225-45B5-B3F0-846030E22934}" dt="2024-08-19T06:02:22.595" v="134" actId="700"/>
          <ac:spMkLst>
            <pc:docMk/>
            <pc:sldMk cId="1812709550" sldId="303"/>
            <ac:spMk id="2" creationId="{EE7C7805-723C-35C0-EA4A-1BAE458EA058}"/>
          </ac:spMkLst>
        </pc:spChg>
        <pc:spChg chg="del mod ord">
          <ac:chgData name="Evensen, Per-Idar" userId="f602cab1-ba80-494a-8955-41bff4877a81" providerId="ADAL" clId="{1A09E4D8-4225-45B5-B3F0-846030E22934}" dt="2024-08-19T06:02:05.415" v="133" actId="700"/>
          <ac:spMkLst>
            <pc:docMk/>
            <pc:sldMk cId="1812709550" sldId="303"/>
            <ac:spMk id="3" creationId="{5DD224F8-2C6A-07E8-E63F-BBF98AD1EA73}"/>
          </ac:spMkLst>
        </pc:spChg>
        <pc:spChg chg="del mod ord">
          <ac:chgData name="Evensen, Per-Idar" userId="f602cab1-ba80-494a-8955-41bff4877a81" providerId="ADAL" clId="{1A09E4D8-4225-45B5-B3F0-846030E22934}" dt="2024-08-19T06:02:05.415" v="133" actId="700"/>
          <ac:spMkLst>
            <pc:docMk/>
            <pc:sldMk cId="1812709550" sldId="303"/>
            <ac:spMk id="4" creationId="{F1A229C2-B2B3-2D7E-7541-62200AD5CA13}"/>
          </ac:spMkLst>
        </pc:spChg>
        <pc:spChg chg="add del mod ord">
          <ac:chgData name="Evensen, Per-Idar" userId="f602cab1-ba80-494a-8955-41bff4877a81" providerId="ADAL" clId="{1A09E4D8-4225-45B5-B3F0-846030E22934}" dt="2024-08-19T06:02:22.595" v="134" actId="700"/>
          <ac:spMkLst>
            <pc:docMk/>
            <pc:sldMk cId="1812709550" sldId="303"/>
            <ac:spMk id="5" creationId="{C545D1C1-697A-BA28-5C3D-0F2EDBAEF231}"/>
          </ac:spMkLst>
        </pc:spChg>
        <pc:spChg chg="add del mod ord">
          <ac:chgData name="Evensen, Per-Idar" userId="f602cab1-ba80-494a-8955-41bff4877a81" providerId="ADAL" clId="{1A09E4D8-4225-45B5-B3F0-846030E22934}" dt="2024-08-19T06:02:22.595" v="134" actId="700"/>
          <ac:spMkLst>
            <pc:docMk/>
            <pc:sldMk cId="1812709550" sldId="303"/>
            <ac:spMk id="6" creationId="{CD6DCDA8-B699-82E2-78A9-EF969F087EC8}"/>
          </ac:spMkLst>
        </pc:spChg>
        <pc:spChg chg="add mod ord">
          <ac:chgData name="Evensen, Per-Idar" userId="f602cab1-ba80-494a-8955-41bff4877a81" providerId="ADAL" clId="{1A09E4D8-4225-45B5-B3F0-846030E22934}" dt="2024-08-19T07:19:44.660" v="295" actId="6549"/>
          <ac:spMkLst>
            <pc:docMk/>
            <pc:sldMk cId="1812709550" sldId="303"/>
            <ac:spMk id="7" creationId="{65440F24-13F4-37F1-59B6-273594BCCA20}"/>
          </ac:spMkLst>
        </pc:spChg>
        <pc:spChg chg="add mod ord">
          <ac:chgData name="Evensen, Per-Idar" userId="f602cab1-ba80-494a-8955-41bff4877a81" providerId="ADAL" clId="{1A09E4D8-4225-45B5-B3F0-846030E22934}" dt="2024-08-19T07:11:56.329" v="148" actId="3064"/>
          <ac:spMkLst>
            <pc:docMk/>
            <pc:sldMk cId="1812709550" sldId="303"/>
            <ac:spMk id="8" creationId="{3D6D66AF-0D68-8A99-45F3-980564A98342}"/>
          </ac:spMkLst>
        </pc:spChg>
        <pc:spChg chg="add del mod">
          <ac:chgData name="Evensen, Per-Idar" userId="f602cab1-ba80-494a-8955-41bff4877a81" providerId="ADAL" clId="{1A09E4D8-4225-45B5-B3F0-846030E22934}" dt="2024-08-19T06:03:27.236" v="140"/>
          <ac:spMkLst>
            <pc:docMk/>
            <pc:sldMk cId="1812709550" sldId="303"/>
            <ac:spMk id="9" creationId="{04CDC5C8-2EFF-355D-1868-2E450388ECAB}"/>
          </ac:spMkLst>
        </pc:spChg>
        <pc:spChg chg="add mod">
          <ac:chgData name="Evensen, Per-Idar" userId="f602cab1-ba80-494a-8955-41bff4877a81" providerId="ADAL" clId="{1A09E4D8-4225-45B5-B3F0-846030E22934}" dt="2024-08-19T06:03:44.896" v="141"/>
          <ac:spMkLst>
            <pc:docMk/>
            <pc:sldMk cId="1812709550" sldId="303"/>
            <ac:spMk id="10" creationId="{6494F463-1EB7-2157-E526-4660D1D765E6}"/>
          </ac:spMkLst>
        </pc:spChg>
      </pc:sldChg>
      <pc:sldChg chg="addSp delSp modSp new mod modAnim modNotesTx">
        <pc:chgData name="Evensen, Per-Idar" userId="f602cab1-ba80-494a-8955-41bff4877a81" providerId="ADAL" clId="{1A09E4D8-4225-45B5-B3F0-846030E22934}" dt="2024-10-30T06:55:49.040" v="12159" actId="255"/>
        <pc:sldMkLst>
          <pc:docMk/>
          <pc:sldMk cId="3957295720" sldId="304"/>
        </pc:sldMkLst>
        <pc:spChg chg="mod">
          <ac:chgData name="Evensen, Per-Idar" userId="f602cab1-ba80-494a-8955-41bff4877a81" providerId="ADAL" clId="{1A09E4D8-4225-45B5-B3F0-846030E22934}" dt="2024-08-19T07:20:13.872" v="301" actId="20577"/>
          <ac:spMkLst>
            <pc:docMk/>
            <pc:sldMk cId="3957295720" sldId="304"/>
            <ac:spMk id="3" creationId="{A5F97DB3-F533-3BDF-B57F-3D1EB93D6A91}"/>
          </ac:spMkLst>
        </pc:spChg>
        <pc:spChg chg="add del mod">
          <ac:chgData name="Evensen, Per-Idar" userId="f602cab1-ba80-494a-8955-41bff4877a81" providerId="ADAL" clId="{1A09E4D8-4225-45B5-B3F0-846030E22934}" dt="2024-10-29T13:26:36.101" v="11993" actId="255"/>
          <ac:spMkLst>
            <pc:docMk/>
            <pc:sldMk cId="3957295720" sldId="304"/>
            <ac:spMk id="4" creationId="{7905926D-BFC8-E33F-03C2-2080FF34CD36}"/>
          </ac:spMkLst>
        </pc:spChg>
        <pc:spChg chg="add del mod">
          <ac:chgData name="Evensen, Per-Idar" userId="f602cab1-ba80-494a-8955-41bff4877a81" providerId="ADAL" clId="{1A09E4D8-4225-45B5-B3F0-846030E22934}" dt="2024-08-19T10:44:21.115" v="358"/>
          <ac:spMkLst>
            <pc:docMk/>
            <pc:sldMk cId="3957295720" sldId="304"/>
            <ac:spMk id="5" creationId="{E8CF1199-4678-4D2F-8139-A8637CB36A9F}"/>
          </ac:spMkLst>
        </pc:spChg>
        <pc:spChg chg="add del mod">
          <ac:chgData name="Evensen, Per-Idar" userId="f602cab1-ba80-494a-8955-41bff4877a81" providerId="ADAL" clId="{1A09E4D8-4225-45B5-B3F0-846030E22934}" dt="2024-08-19T10:44:21.115" v="358"/>
          <ac:spMkLst>
            <pc:docMk/>
            <pc:sldMk cId="3957295720" sldId="304"/>
            <ac:spMk id="6" creationId="{1900D443-FF6F-F38A-8C46-04133C14D789}"/>
          </ac:spMkLst>
        </pc:spChg>
        <pc:spChg chg="add del mod">
          <ac:chgData name="Evensen, Per-Idar" userId="f602cab1-ba80-494a-8955-41bff4877a81" providerId="ADAL" clId="{1A09E4D8-4225-45B5-B3F0-846030E22934}" dt="2024-08-19T10:44:21.115" v="358"/>
          <ac:spMkLst>
            <pc:docMk/>
            <pc:sldMk cId="3957295720" sldId="304"/>
            <ac:spMk id="7" creationId="{5AC4E526-E483-E064-E8DF-BE61AFE0409E}"/>
          </ac:spMkLst>
        </pc:spChg>
        <pc:spChg chg="add del mod">
          <ac:chgData name="Evensen, Per-Idar" userId="f602cab1-ba80-494a-8955-41bff4877a81" providerId="ADAL" clId="{1A09E4D8-4225-45B5-B3F0-846030E22934}" dt="2024-08-19T10:44:21.115" v="358"/>
          <ac:spMkLst>
            <pc:docMk/>
            <pc:sldMk cId="3957295720" sldId="304"/>
            <ac:spMk id="8" creationId="{C13A5418-997B-2655-BEED-3EF06349B715}"/>
          </ac:spMkLst>
        </pc:spChg>
        <pc:spChg chg="add del mod">
          <ac:chgData name="Evensen, Per-Idar" userId="f602cab1-ba80-494a-8955-41bff4877a81" providerId="ADAL" clId="{1A09E4D8-4225-45B5-B3F0-846030E22934}" dt="2024-08-19T10:44:21.115" v="358"/>
          <ac:spMkLst>
            <pc:docMk/>
            <pc:sldMk cId="3957295720" sldId="304"/>
            <ac:spMk id="9" creationId="{67F295DD-E3CB-1927-726B-EF1674F31AA9}"/>
          </ac:spMkLst>
        </pc:spChg>
        <pc:spChg chg="add del mod">
          <ac:chgData name="Evensen, Per-Idar" userId="f602cab1-ba80-494a-8955-41bff4877a81" providerId="ADAL" clId="{1A09E4D8-4225-45B5-B3F0-846030E22934}" dt="2024-08-19T10:50:19.899" v="457"/>
          <ac:spMkLst>
            <pc:docMk/>
            <pc:sldMk cId="3957295720" sldId="304"/>
            <ac:spMk id="12" creationId="{459E0456-ED96-D60C-F186-66301BC5D515}"/>
          </ac:spMkLst>
        </pc:spChg>
        <pc:spChg chg="add del mod">
          <ac:chgData name="Evensen, Per-Idar" userId="f602cab1-ba80-494a-8955-41bff4877a81" providerId="ADAL" clId="{1A09E4D8-4225-45B5-B3F0-846030E22934}" dt="2024-08-19T10:50:47.099" v="462" actId="478"/>
          <ac:spMkLst>
            <pc:docMk/>
            <pc:sldMk cId="3957295720" sldId="304"/>
            <ac:spMk id="15" creationId="{1E743A80-34F4-F710-F1AF-B7C28D716D66}"/>
          </ac:spMkLst>
        </pc:spChg>
        <pc:spChg chg="add del mod">
          <ac:chgData name="Evensen, Per-Idar" userId="f602cab1-ba80-494a-8955-41bff4877a81" providerId="ADAL" clId="{1A09E4D8-4225-45B5-B3F0-846030E22934}" dt="2024-08-19T11:32:07.076" v="967" actId="478"/>
          <ac:spMkLst>
            <pc:docMk/>
            <pc:sldMk cId="3957295720" sldId="304"/>
            <ac:spMk id="20" creationId="{23B2532F-1848-92A4-5D43-9FF22471460B}"/>
          </ac:spMkLst>
        </pc:spChg>
        <pc:spChg chg="add mod">
          <ac:chgData name="Evensen, Per-Idar" userId="f602cab1-ba80-494a-8955-41bff4877a81" providerId="ADAL" clId="{1A09E4D8-4225-45B5-B3F0-846030E22934}" dt="2024-10-29T13:48:22.334" v="12132" actId="403"/>
          <ac:spMkLst>
            <pc:docMk/>
            <pc:sldMk cId="3957295720" sldId="304"/>
            <ac:spMk id="22" creationId="{0296A977-23E5-23E9-C3B6-D6B5F292CD44}"/>
          </ac:spMkLst>
        </pc:spChg>
        <pc:spChg chg="add mod">
          <ac:chgData name="Evensen, Per-Idar" userId="f602cab1-ba80-494a-8955-41bff4877a81" providerId="ADAL" clId="{1A09E4D8-4225-45B5-B3F0-846030E22934}" dt="2024-10-29T13:48:21.794" v="12131" actId="403"/>
          <ac:spMkLst>
            <pc:docMk/>
            <pc:sldMk cId="3957295720" sldId="304"/>
            <ac:spMk id="24" creationId="{1D488F57-9644-08A1-0FC9-28AD425BD481}"/>
          </ac:spMkLst>
        </pc:spChg>
        <pc:spChg chg="add mod">
          <ac:chgData name="Evensen, Per-Idar" userId="f602cab1-ba80-494a-8955-41bff4877a81" providerId="ADAL" clId="{1A09E4D8-4225-45B5-B3F0-846030E22934}" dt="2024-10-29T13:48:21.060" v="12130" actId="403"/>
          <ac:spMkLst>
            <pc:docMk/>
            <pc:sldMk cId="3957295720" sldId="304"/>
            <ac:spMk id="26" creationId="{A022F842-9656-71E5-7FBF-805D69E55F8D}"/>
          </ac:spMkLst>
        </pc:spChg>
        <pc:spChg chg="add del mod">
          <ac:chgData name="Evensen, Per-Idar" userId="f602cab1-ba80-494a-8955-41bff4877a81" providerId="ADAL" clId="{1A09E4D8-4225-45B5-B3F0-846030E22934}" dt="2024-08-19T11:30:23.845" v="951" actId="478"/>
          <ac:spMkLst>
            <pc:docMk/>
            <pc:sldMk cId="3957295720" sldId="304"/>
            <ac:spMk id="27" creationId="{4406BB8D-887B-5A9C-81F7-79664EABFEE4}"/>
          </ac:spMkLst>
        </pc:spChg>
        <pc:spChg chg="add del mod">
          <ac:chgData name="Evensen, Per-Idar" userId="f602cab1-ba80-494a-8955-41bff4877a81" providerId="ADAL" clId="{1A09E4D8-4225-45B5-B3F0-846030E22934}" dt="2024-08-19T11:30:45.047" v="957"/>
          <ac:spMkLst>
            <pc:docMk/>
            <pc:sldMk cId="3957295720" sldId="304"/>
            <ac:spMk id="33" creationId="{AEC519FD-B9A2-25C1-EC48-4230BDD3C4E7}"/>
          </ac:spMkLst>
        </pc:spChg>
        <pc:spChg chg="add del mod">
          <ac:chgData name="Evensen, Per-Idar" userId="f602cab1-ba80-494a-8955-41bff4877a81" providerId="ADAL" clId="{1A09E4D8-4225-45B5-B3F0-846030E22934}" dt="2024-08-19T11:30:44.419" v="956"/>
          <ac:spMkLst>
            <pc:docMk/>
            <pc:sldMk cId="3957295720" sldId="304"/>
            <ac:spMk id="39" creationId="{70C9429A-0A55-0886-04C8-DF988EB41543}"/>
          </ac:spMkLst>
        </pc:spChg>
        <pc:spChg chg="add mod">
          <ac:chgData name="Evensen, Per-Idar" userId="f602cab1-ba80-494a-8955-41bff4877a81" providerId="ADAL" clId="{1A09E4D8-4225-45B5-B3F0-846030E22934}" dt="2024-08-26T06:15:31.580" v="5293" actId="14100"/>
          <ac:spMkLst>
            <pc:docMk/>
            <pc:sldMk cId="3957295720" sldId="304"/>
            <ac:spMk id="41" creationId="{654D6874-ED11-1FCB-3158-51DCF3D09395}"/>
          </ac:spMkLst>
        </pc:spChg>
        <pc:grpChg chg="add mod">
          <ac:chgData name="Evensen, Per-Idar" userId="f602cab1-ba80-494a-8955-41bff4877a81" providerId="ADAL" clId="{1A09E4D8-4225-45B5-B3F0-846030E22934}" dt="2024-08-19T11:32:46.966" v="970" actId="1076"/>
          <ac:grpSpMkLst>
            <pc:docMk/>
            <pc:sldMk cId="3957295720" sldId="304"/>
            <ac:grpSpMk id="40" creationId="{48B42969-1C10-A288-DA18-169FFB7B6EAB}"/>
          </ac:grpSpMkLst>
        </pc:grpChg>
        <pc:picChg chg="add del mod">
          <ac:chgData name="Evensen, Per-Idar" userId="f602cab1-ba80-494a-8955-41bff4877a81" providerId="ADAL" clId="{1A09E4D8-4225-45B5-B3F0-846030E22934}" dt="2024-08-19T10:45:14.162" v="360"/>
          <ac:picMkLst>
            <pc:docMk/>
            <pc:sldMk cId="3957295720" sldId="304"/>
            <ac:picMk id="10" creationId="{A7A6849A-C505-1FB8-7695-4152D59FBD7B}"/>
          </ac:picMkLst>
        </pc:picChg>
        <pc:picChg chg="add del">
          <ac:chgData name="Evensen, Per-Idar" userId="f602cab1-ba80-494a-8955-41bff4877a81" providerId="ADAL" clId="{1A09E4D8-4225-45B5-B3F0-846030E22934}" dt="2024-08-19T10:50:04.639" v="453" actId="478"/>
          <ac:picMkLst>
            <pc:docMk/>
            <pc:sldMk cId="3957295720" sldId="304"/>
            <ac:picMk id="11" creationId="{31CCC757-B18A-45E1-8C9E-64B5C2105A71}"/>
          </ac:picMkLst>
        </pc:picChg>
        <pc:picChg chg="add del">
          <ac:chgData name="Evensen, Per-Idar" userId="f602cab1-ba80-494a-8955-41bff4877a81" providerId="ADAL" clId="{1A09E4D8-4225-45B5-B3F0-846030E22934}" dt="2024-08-19T10:50:19.473" v="456"/>
          <ac:picMkLst>
            <pc:docMk/>
            <pc:sldMk cId="3957295720" sldId="304"/>
            <ac:picMk id="13" creationId="{C2A6FB10-1316-1C2F-C57C-CD02154DD2E2}"/>
          </ac:picMkLst>
        </pc:picChg>
        <pc:picChg chg="add del mod">
          <ac:chgData name="Evensen, Per-Idar" userId="f602cab1-ba80-494a-8955-41bff4877a81" providerId="ADAL" clId="{1A09E4D8-4225-45B5-B3F0-846030E22934}" dt="2024-08-19T11:17:18.549" v="701" actId="478"/>
          <ac:picMkLst>
            <pc:docMk/>
            <pc:sldMk cId="3957295720" sldId="304"/>
            <ac:picMk id="14" creationId="{DAD053EC-B8E9-98B9-ADC8-D595C54676BE}"/>
          </ac:picMkLst>
        </pc:picChg>
        <pc:picChg chg="add del mod">
          <ac:chgData name="Evensen, Per-Idar" userId="f602cab1-ba80-494a-8955-41bff4877a81" providerId="ADAL" clId="{1A09E4D8-4225-45B5-B3F0-846030E22934}" dt="2024-08-19T11:17:17.911" v="700" actId="478"/>
          <ac:picMkLst>
            <pc:docMk/>
            <pc:sldMk cId="3957295720" sldId="304"/>
            <ac:picMk id="16" creationId="{4B50F817-4732-AD52-C8D4-7447169FF964}"/>
          </ac:picMkLst>
        </pc:picChg>
        <pc:picChg chg="add del mod">
          <ac:chgData name="Evensen, Per-Idar" userId="f602cab1-ba80-494a-8955-41bff4877a81" providerId="ADAL" clId="{1A09E4D8-4225-45B5-B3F0-846030E22934}" dt="2024-08-19T11:17:16.315" v="698" actId="478"/>
          <ac:picMkLst>
            <pc:docMk/>
            <pc:sldMk cId="3957295720" sldId="304"/>
            <ac:picMk id="17" creationId="{E174FA13-E97B-CA2D-2ACE-18B4E79F52AE}"/>
          </ac:picMkLst>
        </pc:picChg>
        <pc:picChg chg="add del mod">
          <ac:chgData name="Evensen, Per-Idar" userId="f602cab1-ba80-494a-8955-41bff4877a81" providerId="ADAL" clId="{1A09E4D8-4225-45B5-B3F0-846030E22934}" dt="2024-08-19T11:17:17.164" v="699" actId="478"/>
          <ac:picMkLst>
            <pc:docMk/>
            <pc:sldMk cId="3957295720" sldId="304"/>
            <ac:picMk id="18" creationId="{DE89A95C-D2C9-ECE4-D039-B9350E1C1341}"/>
          </ac:picMkLst>
        </pc:picChg>
        <pc:picChg chg="add del mod">
          <ac:chgData name="Evensen, Per-Idar" userId="f602cab1-ba80-494a-8955-41bff4877a81" providerId="ADAL" clId="{1A09E4D8-4225-45B5-B3F0-846030E22934}" dt="2024-08-19T11:17:15.677" v="697" actId="478"/>
          <ac:picMkLst>
            <pc:docMk/>
            <pc:sldMk cId="3957295720" sldId="304"/>
            <ac:picMk id="19" creationId="{5874C4E6-86BC-EA48-6CFA-1C2AEF0751B2}"/>
          </ac:picMkLst>
        </pc:picChg>
        <pc:picChg chg="add del mod">
          <ac:chgData name="Evensen, Per-Idar" userId="f602cab1-ba80-494a-8955-41bff4877a81" providerId="ADAL" clId="{1A09E4D8-4225-45B5-B3F0-846030E22934}" dt="2024-08-19T11:19:48.085" v="743" actId="478"/>
          <ac:picMkLst>
            <pc:docMk/>
            <pc:sldMk cId="3957295720" sldId="304"/>
            <ac:picMk id="21" creationId="{E91016B9-211B-DEA4-5248-04D134D87920}"/>
          </ac:picMkLst>
        </pc:picChg>
        <pc:picChg chg="add mod">
          <ac:chgData name="Evensen, Per-Idar" userId="f602cab1-ba80-494a-8955-41bff4877a81" providerId="ADAL" clId="{1A09E4D8-4225-45B5-B3F0-846030E22934}" dt="2024-08-19T11:32:31.258" v="969" actId="164"/>
          <ac:picMkLst>
            <pc:docMk/>
            <pc:sldMk cId="3957295720" sldId="304"/>
            <ac:picMk id="23" creationId="{446D9BE9-8A1A-5B62-6BFD-5875C95F5804}"/>
          </ac:picMkLst>
        </pc:picChg>
        <pc:picChg chg="add mod">
          <ac:chgData name="Evensen, Per-Idar" userId="f602cab1-ba80-494a-8955-41bff4877a81" providerId="ADAL" clId="{1A09E4D8-4225-45B5-B3F0-846030E22934}" dt="2024-08-19T11:32:31.258" v="969" actId="164"/>
          <ac:picMkLst>
            <pc:docMk/>
            <pc:sldMk cId="3957295720" sldId="304"/>
            <ac:picMk id="25" creationId="{749224C6-8291-95AF-E43A-456DA0FFED2E}"/>
          </ac:picMkLst>
        </pc:picChg>
        <pc:picChg chg="add del mod">
          <ac:chgData name="Evensen, Per-Idar" userId="f602cab1-ba80-494a-8955-41bff4877a81" providerId="ADAL" clId="{1A09E4D8-4225-45B5-B3F0-846030E22934}" dt="2024-08-19T11:30:21.826" v="950" actId="478"/>
          <ac:picMkLst>
            <pc:docMk/>
            <pc:sldMk cId="3957295720" sldId="304"/>
            <ac:picMk id="28" creationId="{3E9C2C1C-3EFB-F935-8E52-0D773EC09395}"/>
          </ac:picMkLst>
        </pc:picChg>
        <pc:picChg chg="add del mod">
          <ac:chgData name="Evensen, Per-Idar" userId="f602cab1-ba80-494a-8955-41bff4877a81" providerId="ADAL" clId="{1A09E4D8-4225-45B5-B3F0-846030E22934}" dt="2024-08-19T11:30:51.002" v="958" actId="478"/>
          <ac:picMkLst>
            <pc:docMk/>
            <pc:sldMk cId="3957295720" sldId="304"/>
            <ac:picMk id="29" creationId="{1FEDB177-974D-0785-762A-A3BF8827EC2F}"/>
          </ac:picMkLst>
        </pc:picChg>
        <pc:picChg chg="add del mod">
          <ac:chgData name="Evensen, Per-Idar" userId="f602cab1-ba80-494a-8955-41bff4877a81" providerId="ADAL" clId="{1A09E4D8-4225-45B5-B3F0-846030E22934}" dt="2024-08-19T11:30:19.978" v="949" actId="478"/>
          <ac:picMkLst>
            <pc:docMk/>
            <pc:sldMk cId="3957295720" sldId="304"/>
            <ac:picMk id="30" creationId="{2B32726C-BE99-7B98-D27B-053F986AF77C}"/>
          </ac:picMkLst>
        </pc:picChg>
        <pc:picChg chg="add del mod">
          <ac:chgData name="Evensen, Per-Idar" userId="f602cab1-ba80-494a-8955-41bff4877a81" providerId="ADAL" clId="{1A09E4D8-4225-45B5-B3F0-846030E22934}" dt="2024-08-19T11:30:17.680" v="948" actId="478"/>
          <ac:picMkLst>
            <pc:docMk/>
            <pc:sldMk cId="3957295720" sldId="304"/>
            <ac:picMk id="31" creationId="{61B786A5-B5EF-17CB-2324-E46799BCD66C}"/>
          </ac:picMkLst>
        </pc:picChg>
        <pc:picChg chg="add del mod">
          <ac:chgData name="Evensen, Per-Idar" userId="f602cab1-ba80-494a-8955-41bff4877a81" providerId="ADAL" clId="{1A09E4D8-4225-45B5-B3F0-846030E22934}" dt="2024-08-19T11:30:16.184" v="947" actId="478"/>
          <ac:picMkLst>
            <pc:docMk/>
            <pc:sldMk cId="3957295720" sldId="304"/>
            <ac:picMk id="32" creationId="{8065603F-1EE0-73F8-FFF9-E9ABA05D10B2}"/>
          </ac:picMkLst>
        </pc:picChg>
        <pc:picChg chg="add del mod">
          <ac:chgData name="Evensen, Per-Idar" userId="f602cab1-ba80-494a-8955-41bff4877a81" providerId="ADAL" clId="{1A09E4D8-4225-45B5-B3F0-846030E22934}" dt="2024-08-19T11:30:45.047" v="957"/>
          <ac:picMkLst>
            <pc:docMk/>
            <pc:sldMk cId="3957295720" sldId="304"/>
            <ac:picMk id="34" creationId="{434A9360-6875-6780-3F3D-BDCA44AB5A25}"/>
          </ac:picMkLst>
        </pc:picChg>
        <pc:picChg chg="add del mod">
          <ac:chgData name="Evensen, Per-Idar" userId="f602cab1-ba80-494a-8955-41bff4877a81" providerId="ADAL" clId="{1A09E4D8-4225-45B5-B3F0-846030E22934}" dt="2024-08-19T11:30:45.047" v="957"/>
          <ac:picMkLst>
            <pc:docMk/>
            <pc:sldMk cId="3957295720" sldId="304"/>
            <ac:picMk id="35" creationId="{32A36B35-1772-4EF3-16FC-D6AC1A8FDF39}"/>
          </ac:picMkLst>
        </pc:picChg>
        <pc:picChg chg="add del mod">
          <ac:chgData name="Evensen, Per-Idar" userId="f602cab1-ba80-494a-8955-41bff4877a81" providerId="ADAL" clId="{1A09E4D8-4225-45B5-B3F0-846030E22934}" dt="2024-08-19T11:30:45.047" v="957"/>
          <ac:picMkLst>
            <pc:docMk/>
            <pc:sldMk cId="3957295720" sldId="304"/>
            <ac:picMk id="36" creationId="{F43FF939-9A3A-1698-6118-4169ECEA9B96}"/>
          </ac:picMkLst>
        </pc:picChg>
        <pc:picChg chg="add del mod">
          <ac:chgData name="Evensen, Per-Idar" userId="f602cab1-ba80-494a-8955-41bff4877a81" providerId="ADAL" clId="{1A09E4D8-4225-45B5-B3F0-846030E22934}" dt="2024-08-19T11:30:45.047" v="957"/>
          <ac:picMkLst>
            <pc:docMk/>
            <pc:sldMk cId="3957295720" sldId="304"/>
            <ac:picMk id="37" creationId="{660D29B1-C298-B6C3-8E47-E65E44AB965E}"/>
          </ac:picMkLst>
        </pc:picChg>
        <pc:picChg chg="add del mod">
          <ac:chgData name="Evensen, Per-Idar" userId="f602cab1-ba80-494a-8955-41bff4877a81" providerId="ADAL" clId="{1A09E4D8-4225-45B5-B3F0-846030E22934}" dt="2024-08-19T11:30:45.047" v="957"/>
          <ac:picMkLst>
            <pc:docMk/>
            <pc:sldMk cId="3957295720" sldId="304"/>
            <ac:picMk id="38" creationId="{AF0F6A34-3A46-B744-DAC4-0A26940CCCBD}"/>
          </ac:picMkLst>
        </pc:picChg>
      </pc:sldChg>
      <pc:sldChg chg="modSp new mod modNotesTx">
        <pc:chgData name="Evensen, Per-Idar" userId="f602cab1-ba80-494a-8955-41bff4877a81" providerId="ADAL" clId="{1A09E4D8-4225-45B5-B3F0-846030E22934}" dt="2024-10-30T07:09:22.758" v="12314" actId="20577"/>
        <pc:sldMkLst>
          <pc:docMk/>
          <pc:sldMk cId="3933359836" sldId="305"/>
        </pc:sldMkLst>
        <pc:spChg chg="mod">
          <ac:chgData name="Evensen, Per-Idar" userId="f602cab1-ba80-494a-8955-41bff4877a81" providerId="ADAL" clId="{1A09E4D8-4225-45B5-B3F0-846030E22934}" dt="2024-08-19T07:21:09.998" v="306" actId="6549"/>
          <ac:spMkLst>
            <pc:docMk/>
            <pc:sldMk cId="3933359836" sldId="305"/>
            <ac:spMk id="3" creationId="{82A91564-751C-24FA-355D-E3F9D8BB1417}"/>
          </ac:spMkLst>
        </pc:spChg>
        <pc:spChg chg="mod">
          <ac:chgData name="Evensen, Per-Idar" userId="f602cab1-ba80-494a-8955-41bff4877a81" providerId="ADAL" clId="{1A09E4D8-4225-45B5-B3F0-846030E22934}" dt="2024-10-30T07:09:22.758" v="12314" actId="20577"/>
          <ac:spMkLst>
            <pc:docMk/>
            <pc:sldMk cId="3933359836" sldId="305"/>
            <ac:spMk id="4" creationId="{615B8856-5EBD-581D-0F31-E4CC7E9F189A}"/>
          </ac:spMkLst>
        </pc:spChg>
      </pc:sldChg>
      <pc:sldChg chg="modSp new del mod">
        <pc:chgData name="Evensen, Per-Idar" userId="f602cab1-ba80-494a-8955-41bff4877a81" providerId="ADAL" clId="{1A09E4D8-4225-45B5-B3F0-846030E22934}" dt="2024-08-19T11:44:44.114" v="1005" actId="47"/>
        <pc:sldMkLst>
          <pc:docMk/>
          <pc:sldMk cId="2617641663" sldId="306"/>
        </pc:sldMkLst>
        <pc:spChg chg="mod">
          <ac:chgData name="Evensen, Per-Idar" userId="f602cab1-ba80-494a-8955-41bff4877a81" providerId="ADAL" clId="{1A09E4D8-4225-45B5-B3F0-846030E22934}" dt="2024-08-19T07:21:26.322" v="309" actId="6549"/>
          <ac:spMkLst>
            <pc:docMk/>
            <pc:sldMk cId="2617641663" sldId="306"/>
            <ac:spMk id="3" creationId="{1F17F7FD-93D9-D0F8-772E-D324338E25A5}"/>
          </ac:spMkLst>
        </pc:spChg>
        <pc:spChg chg="mod">
          <ac:chgData name="Evensen, Per-Idar" userId="f602cab1-ba80-494a-8955-41bff4877a81" providerId="ADAL" clId="{1A09E4D8-4225-45B5-B3F0-846030E22934}" dt="2024-08-19T11:43:30.595" v="998" actId="6549"/>
          <ac:spMkLst>
            <pc:docMk/>
            <pc:sldMk cId="2617641663" sldId="306"/>
            <ac:spMk id="4" creationId="{FE33F4D1-39F8-340A-4228-C3154F4A21D0}"/>
          </ac:spMkLst>
        </pc:spChg>
      </pc:sldChg>
      <pc:sldChg chg="modSp new mod modNotesTx">
        <pc:chgData name="Evensen, Per-Idar" userId="f602cab1-ba80-494a-8955-41bff4877a81" providerId="ADAL" clId="{1A09E4D8-4225-45B5-B3F0-846030E22934}" dt="2024-10-30T06:59:12.646" v="12205" actId="404"/>
        <pc:sldMkLst>
          <pc:docMk/>
          <pc:sldMk cId="3614993119" sldId="307"/>
        </pc:sldMkLst>
        <pc:spChg chg="mod">
          <ac:chgData name="Evensen, Per-Idar" userId="f602cab1-ba80-494a-8955-41bff4877a81" providerId="ADAL" clId="{1A09E4D8-4225-45B5-B3F0-846030E22934}" dt="2024-08-19T07:42:59.715" v="332" actId="790"/>
          <ac:spMkLst>
            <pc:docMk/>
            <pc:sldMk cId="3614993119" sldId="307"/>
            <ac:spMk id="3" creationId="{CEDE02F9-CE78-4DA6-4089-6839610571FD}"/>
          </ac:spMkLst>
        </pc:spChg>
        <pc:spChg chg="mod">
          <ac:chgData name="Evensen, Per-Idar" userId="f602cab1-ba80-494a-8955-41bff4877a81" providerId="ADAL" clId="{1A09E4D8-4225-45B5-B3F0-846030E22934}" dt="2024-10-29T13:28:53.006" v="12002" actId="255"/>
          <ac:spMkLst>
            <pc:docMk/>
            <pc:sldMk cId="3614993119" sldId="307"/>
            <ac:spMk id="4" creationId="{2A08CA14-26EA-9838-6E79-86DA173DB347}"/>
          </ac:spMkLst>
        </pc:spChg>
      </pc:sldChg>
      <pc:sldChg chg="modSp new mod modNotesTx">
        <pc:chgData name="Evensen, Per-Idar" userId="f602cab1-ba80-494a-8955-41bff4877a81" providerId="ADAL" clId="{1A09E4D8-4225-45B5-B3F0-846030E22934}" dt="2024-10-30T07:00:33.157" v="12247" actId="404"/>
        <pc:sldMkLst>
          <pc:docMk/>
          <pc:sldMk cId="2945607956" sldId="308"/>
        </pc:sldMkLst>
        <pc:spChg chg="mod">
          <ac:chgData name="Evensen, Per-Idar" userId="f602cab1-ba80-494a-8955-41bff4877a81" providerId="ADAL" clId="{1A09E4D8-4225-45B5-B3F0-846030E22934}" dt="2024-08-19T07:43:08.362" v="333" actId="790"/>
          <ac:spMkLst>
            <pc:docMk/>
            <pc:sldMk cId="2945607956" sldId="308"/>
            <ac:spMk id="3" creationId="{5AA3C3F8-AE91-5142-37F4-1A6A762AD947}"/>
          </ac:spMkLst>
        </pc:spChg>
        <pc:spChg chg="mod">
          <ac:chgData name="Evensen, Per-Idar" userId="f602cab1-ba80-494a-8955-41bff4877a81" providerId="ADAL" clId="{1A09E4D8-4225-45B5-B3F0-846030E22934}" dt="2024-10-29T13:34:47.309" v="12041" actId="113"/>
          <ac:spMkLst>
            <pc:docMk/>
            <pc:sldMk cId="2945607956" sldId="308"/>
            <ac:spMk id="4" creationId="{7484DE30-C729-CE88-787A-BD0AD48B7DFC}"/>
          </ac:spMkLst>
        </pc:spChg>
      </pc:sldChg>
      <pc:sldChg chg="modSp new mod modNotes modNotesTx">
        <pc:chgData name="Evensen, Per-Idar" userId="f602cab1-ba80-494a-8955-41bff4877a81" providerId="ADAL" clId="{1A09E4D8-4225-45B5-B3F0-846030E22934}" dt="2024-10-30T07:05:18.843" v="12312" actId="255"/>
        <pc:sldMkLst>
          <pc:docMk/>
          <pc:sldMk cId="975948671" sldId="309"/>
        </pc:sldMkLst>
        <pc:spChg chg="mod">
          <ac:chgData name="Evensen, Per-Idar" userId="f602cab1-ba80-494a-8955-41bff4877a81" providerId="ADAL" clId="{1A09E4D8-4225-45B5-B3F0-846030E22934}" dt="2024-08-22T12:45:01.003" v="5273" actId="20577"/>
          <ac:spMkLst>
            <pc:docMk/>
            <pc:sldMk cId="975948671" sldId="309"/>
            <ac:spMk id="3" creationId="{66E7B94D-48E8-3283-A3F1-6B4FEE573FB0}"/>
          </ac:spMkLst>
        </pc:spChg>
        <pc:spChg chg="mod">
          <ac:chgData name="Evensen, Per-Idar" userId="f602cab1-ba80-494a-8955-41bff4877a81" providerId="ADAL" clId="{1A09E4D8-4225-45B5-B3F0-846030E22934}" dt="2024-10-29T13:43:48.082" v="12122" actId="14100"/>
          <ac:spMkLst>
            <pc:docMk/>
            <pc:sldMk cId="975948671" sldId="309"/>
            <ac:spMk id="4" creationId="{B6706101-5B6A-EE0F-25D7-6A8773CA1DFD}"/>
          </ac:spMkLst>
        </pc:spChg>
      </pc:sldChg>
      <pc:sldChg chg="addSp delSp modSp add del mod">
        <pc:chgData name="Evensen, Per-Idar" userId="f602cab1-ba80-494a-8955-41bff4877a81" providerId="ADAL" clId="{1A09E4D8-4225-45B5-B3F0-846030E22934}" dt="2024-08-19T11:07:55.167" v="521" actId="47"/>
        <pc:sldMkLst>
          <pc:docMk/>
          <pc:sldMk cId="1851371660" sldId="310"/>
        </pc:sldMkLst>
        <pc:spChg chg="add mod ord">
          <ac:chgData name="Evensen, Per-Idar" userId="f602cab1-ba80-494a-8955-41bff4877a81" providerId="ADAL" clId="{1A09E4D8-4225-45B5-B3F0-846030E22934}" dt="2024-08-19T11:01:52.373" v="505" actId="14100"/>
          <ac:spMkLst>
            <pc:docMk/>
            <pc:sldMk cId="1851371660" sldId="310"/>
            <ac:spMk id="5" creationId="{CBD43720-13EB-D3EC-1D06-D69691D55DAD}"/>
          </ac:spMkLst>
        </pc:spChg>
        <pc:picChg chg="del">
          <ac:chgData name="Evensen, Per-Idar" userId="f602cab1-ba80-494a-8955-41bff4877a81" providerId="ADAL" clId="{1A09E4D8-4225-45B5-B3F0-846030E22934}" dt="2024-08-19T10:54:45.783" v="503" actId="478"/>
          <ac:picMkLst>
            <pc:docMk/>
            <pc:sldMk cId="1851371660" sldId="310"/>
            <ac:picMk id="11" creationId="{31CCC757-B18A-45E1-8C9E-64B5C2105A71}"/>
          </ac:picMkLst>
        </pc:picChg>
      </pc:sldChg>
      <pc:sldChg chg="addSp modSp add del mod">
        <pc:chgData name="Evensen, Per-Idar" userId="f602cab1-ba80-494a-8955-41bff4877a81" providerId="ADAL" clId="{1A09E4D8-4225-45B5-B3F0-846030E22934}" dt="2024-08-19T11:33:27.611" v="975" actId="47"/>
        <pc:sldMkLst>
          <pc:docMk/>
          <pc:sldMk cId="177565810" sldId="311"/>
        </pc:sldMkLst>
        <pc:spChg chg="add mod ord">
          <ac:chgData name="Evensen, Per-Idar" userId="f602cab1-ba80-494a-8955-41bff4877a81" providerId="ADAL" clId="{1A09E4D8-4225-45B5-B3F0-846030E22934}" dt="2024-08-19T11:07:43.796" v="520" actId="692"/>
          <ac:spMkLst>
            <pc:docMk/>
            <pc:sldMk cId="177565810" sldId="311"/>
            <ac:spMk id="5" creationId="{5DEFA4B7-31E3-46E5-26EC-700E9DD72FC2}"/>
          </ac:spMkLst>
        </pc:spChg>
      </pc:sldChg>
      <pc:sldChg chg="addSp delSp modSp add mod addAnim delAnim modAnim modNotesTx">
        <pc:chgData name="Evensen, Per-Idar" userId="f602cab1-ba80-494a-8955-41bff4877a81" providerId="ADAL" clId="{1A09E4D8-4225-45B5-B3F0-846030E22934}" dt="2024-10-30T06:54:50.951" v="12142"/>
        <pc:sldMkLst>
          <pc:docMk/>
          <pc:sldMk cId="1143251167" sldId="312"/>
        </pc:sldMkLst>
        <pc:spChg chg="mod">
          <ac:chgData name="Evensen, Per-Idar" userId="f602cab1-ba80-494a-8955-41bff4877a81" providerId="ADAL" clId="{1A09E4D8-4225-45B5-B3F0-846030E22934}" dt="2024-10-29T13:30:46.751" v="12010" actId="403"/>
          <ac:spMkLst>
            <pc:docMk/>
            <pc:sldMk cId="1143251167" sldId="312"/>
            <ac:spMk id="4" creationId="{615B8856-5EBD-581D-0F31-E4CC7E9F189A}"/>
          </ac:spMkLst>
        </pc:spChg>
        <pc:spChg chg="add del mod">
          <ac:chgData name="Evensen, Per-Idar" userId="f602cab1-ba80-494a-8955-41bff4877a81" providerId="ADAL" clId="{1A09E4D8-4225-45B5-B3F0-846030E22934}" dt="2024-10-29T07:26:28.866" v="11946" actId="478"/>
          <ac:spMkLst>
            <pc:docMk/>
            <pc:sldMk cId="1143251167" sldId="312"/>
            <ac:spMk id="5" creationId="{D955412B-7859-9DB9-75A3-772463C008A1}"/>
          </ac:spMkLst>
        </pc:spChg>
      </pc:sldChg>
      <pc:sldChg chg="addSp delSp modSp add del mod addAnim delAnim modAnim modNotesTx">
        <pc:chgData name="Evensen, Per-Idar" userId="f602cab1-ba80-494a-8955-41bff4877a81" providerId="ADAL" clId="{1A09E4D8-4225-45B5-B3F0-846030E22934}" dt="2024-10-29T07:27:30.757" v="11960" actId="47"/>
        <pc:sldMkLst>
          <pc:docMk/>
          <pc:sldMk cId="3135514611" sldId="313"/>
        </pc:sldMkLst>
        <pc:spChg chg="add del mod">
          <ac:chgData name="Evensen, Per-Idar" userId="f602cab1-ba80-494a-8955-41bff4877a81" providerId="ADAL" clId="{1A09E4D8-4225-45B5-B3F0-846030E22934}" dt="2024-10-29T07:26:38.140" v="11949" actId="478"/>
          <ac:spMkLst>
            <pc:docMk/>
            <pc:sldMk cId="3135514611" sldId="313"/>
            <ac:spMk id="4" creationId="{615B8856-5EBD-581D-0F31-E4CC7E9F189A}"/>
          </ac:spMkLst>
        </pc:spChg>
        <pc:spChg chg="add del mod">
          <ac:chgData name="Evensen, Per-Idar" userId="f602cab1-ba80-494a-8955-41bff4877a81" providerId="ADAL" clId="{1A09E4D8-4225-45B5-B3F0-846030E22934}" dt="2024-08-20T06:39:14.143" v="1636"/>
          <ac:spMkLst>
            <pc:docMk/>
            <pc:sldMk cId="3135514611" sldId="313"/>
            <ac:spMk id="5" creationId="{20289110-4457-C2E2-F05C-481DE8DCD9ED}"/>
          </ac:spMkLst>
        </pc:spChg>
        <pc:spChg chg="add del mod">
          <ac:chgData name="Evensen, Per-Idar" userId="f602cab1-ba80-494a-8955-41bff4877a81" providerId="ADAL" clId="{1A09E4D8-4225-45B5-B3F0-846030E22934}" dt="2024-10-29T07:26:08.883" v="11944" actId="478"/>
          <ac:spMkLst>
            <pc:docMk/>
            <pc:sldMk cId="3135514611" sldId="313"/>
            <ac:spMk id="5" creationId="{69F98F41-07C2-7264-7E9A-F419BEE1D177}"/>
          </ac:spMkLst>
        </pc:spChg>
        <pc:spChg chg="del mod">
          <ac:chgData name="Evensen, Per-Idar" userId="f602cab1-ba80-494a-8955-41bff4877a81" providerId="ADAL" clId="{1A09E4D8-4225-45B5-B3F0-846030E22934}" dt="2024-10-29T07:24:14.171" v="11929" actId="21"/>
          <ac:spMkLst>
            <pc:docMk/>
            <pc:sldMk cId="3135514611" sldId="313"/>
            <ac:spMk id="6" creationId="{BC3AEA8A-96C3-0267-7812-4EEA3A0284E2}"/>
          </ac:spMkLst>
        </pc:spChg>
        <pc:spChg chg="add del mod">
          <ac:chgData name="Evensen, Per-Idar" userId="f602cab1-ba80-494a-8955-41bff4877a81" providerId="ADAL" clId="{1A09E4D8-4225-45B5-B3F0-846030E22934}" dt="2024-10-29T07:26:29.469" v="11947" actId="478"/>
          <ac:spMkLst>
            <pc:docMk/>
            <pc:sldMk cId="3135514611" sldId="313"/>
            <ac:spMk id="7" creationId="{BC3AEA8A-96C3-0267-7812-4EEA3A0284E2}"/>
          </ac:spMkLst>
        </pc:spChg>
        <pc:spChg chg="add del mod">
          <ac:chgData name="Evensen, Per-Idar" userId="f602cab1-ba80-494a-8955-41bff4877a81" providerId="ADAL" clId="{1A09E4D8-4225-45B5-B3F0-846030E22934}" dt="2024-10-29T07:26:38.140" v="11949" actId="478"/>
          <ac:spMkLst>
            <pc:docMk/>
            <pc:sldMk cId="3135514611" sldId="313"/>
            <ac:spMk id="9" creationId="{D5351767-B94B-E54C-8B7A-980D66B0A415}"/>
          </ac:spMkLst>
        </pc:spChg>
      </pc:sldChg>
      <pc:sldChg chg="addSp delSp modSp add del mod">
        <pc:chgData name="Evensen, Per-Idar" userId="f602cab1-ba80-494a-8955-41bff4877a81" providerId="ADAL" clId="{1A09E4D8-4225-45B5-B3F0-846030E22934}" dt="2024-08-19T11:32:55.779" v="972" actId="47"/>
        <pc:sldMkLst>
          <pc:docMk/>
          <pc:sldMk cId="3467201283" sldId="314"/>
        </pc:sldMkLst>
        <pc:spChg chg="del mod">
          <ac:chgData name="Evensen, Per-Idar" userId="f602cab1-ba80-494a-8955-41bff4877a81" providerId="ADAL" clId="{1A09E4D8-4225-45B5-B3F0-846030E22934}" dt="2024-08-19T11:31:46.039" v="965" actId="478"/>
          <ac:spMkLst>
            <pc:docMk/>
            <pc:sldMk cId="3467201283" sldId="314"/>
            <ac:spMk id="2" creationId="{B0E6003F-85EC-2F5C-74EF-96864A149461}"/>
          </ac:spMkLst>
        </pc:spChg>
        <pc:spChg chg="mod">
          <ac:chgData name="Evensen, Per-Idar" userId="f602cab1-ba80-494a-8955-41bff4877a81" providerId="ADAL" clId="{1A09E4D8-4225-45B5-B3F0-846030E22934}" dt="2024-08-19T11:31:19.883" v="962" actId="404"/>
          <ac:spMkLst>
            <pc:docMk/>
            <pc:sldMk cId="3467201283" sldId="314"/>
            <ac:spMk id="4" creationId="{7905926D-BFC8-E33F-03C2-2080FF34CD36}"/>
          </ac:spMkLst>
        </pc:spChg>
        <pc:spChg chg="add del mod">
          <ac:chgData name="Evensen, Per-Idar" userId="f602cab1-ba80-494a-8955-41bff4877a81" providerId="ADAL" clId="{1A09E4D8-4225-45B5-B3F0-846030E22934}" dt="2024-08-19T11:31:46.039" v="965" actId="478"/>
          <ac:spMkLst>
            <pc:docMk/>
            <pc:sldMk cId="3467201283" sldId="314"/>
            <ac:spMk id="5" creationId="{AEADAA96-A222-6A48-DC7C-73928AD4F911}"/>
          </ac:spMkLst>
        </pc:spChg>
        <pc:spChg chg="del mod">
          <ac:chgData name="Evensen, Per-Idar" userId="f602cab1-ba80-494a-8955-41bff4877a81" providerId="ADAL" clId="{1A09E4D8-4225-45B5-B3F0-846030E22934}" dt="2024-08-19T11:31:46.039" v="965" actId="478"/>
          <ac:spMkLst>
            <pc:docMk/>
            <pc:sldMk cId="3467201283" sldId="314"/>
            <ac:spMk id="20" creationId="{23B2532F-1848-92A4-5D43-9FF22471460B}"/>
          </ac:spMkLst>
        </pc:spChg>
        <pc:spChg chg="del mod">
          <ac:chgData name="Evensen, Per-Idar" userId="f602cab1-ba80-494a-8955-41bff4877a81" providerId="ADAL" clId="{1A09E4D8-4225-45B5-B3F0-846030E22934}" dt="2024-08-19T11:31:46.039" v="965" actId="478"/>
          <ac:spMkLst>
            <pc:docMk/>
            <pc:sldMk cId="3467201283" sldId="314"/>
            <ac:spMk id="22" creationId="{0296A977-23E5-23E9-C3B6-D6B5F292CD44}"/>
          </ac:spMkLst>
        </pc:spChg>
        <pc:spChg chg="del mod">
          <ac:chgData name="Evensen, Per-Idar" userId="f602cab1-ba80-494a-8955-41bff4877a81" providerId="ADAL" clId="{1A09E4D8-4225-45B5-B3F0-846030E22934}" dt="2024-08-19T11:31:46.039" v="965" actId="478"/>
          <ac:spMkLst>
            <pc:docMk/>
            <pc:sldMk cId="3467201283" sldId="314"/>
            <ac:spMk id="24" creationId="{1D488F57-9644-08A1-0FC9-28AD425BD481}"/>
          </ac:spMkLst>
        </pc:spChg>
        <pc:spChg chg="del mod">
          <ac:chgData name="Evensen, Per-Idar" userId="f602cab1-ba80-494a-8955-41bff4877a81" providerId="ADAL" clId="{1A09E4D8-4225-45B5-B3F0-846030E22934}" dt="2024-08-19T11:31:46.039" v="965" actId="478"/>
          <ac:spMkLst>
            <pc:docMk/>
            <pc:sldMk cId="3467201283" sldId="314"/>
            <ac:spMk id="26" creationId="{A022F842-9656-71E5-7FBF-805D69E55F8D}"/>
          </ac:spMkLst>
        </pc:spChg>
        <pc:picChg chg="del mod">
          <ac:chgData name="Evensen, Per-Idar" userId="f602cab1-ba80-494a-8955-41bff4877a81" providerId="ADAL" clId="{1A09E4D8-4225-45B5-B3F0-846030E22934}" dt="2024-08-19T11:31:46.039" v="965" actId="478"/>
          <ac:picMkLst>
            <pc:docMk/>
            <pc:sldMk cId="3467201283" sldId="314"/>
            <ac:picMk id="23" creationId="{446D9BE9-8A1A-5B62-6BFD-5875C95F5804}"/>
          </ac:picMkLst>
        </pc:picChg>
        <pc:picChg chg="del mod">
          <ac:chgData name="Evensen, Per-Idar" userId="f602cab1-ba80-494a-8955-41bff4877a81" providerId="ADAL" clId="{1A09E4D8-4225-45B5-B3F0-846030E22934}" dt="2024-08-19T11:31:46.039" v="965" actId="478"/>
          <ac:picMkLst>
            <pc:docMk/>
            <pc:sldMk cId="3467201283" sldId="314"/>
            <ac:picMk id="25" creationId="{749224C6-8291-95AF-E43A-456DA0FFED2E}"/>
          </ac:picMkLst>
        </pc:picChg>
      </pc:sldChg>
      <pc:sldChg chg="addSp modSp add del mod">
        <pc:chgData name="Evensen, Per-Idar" userId="f602cab1-ba80-494a-8955-41bff4877a81" providerId="ADAL" clId="{1A09E4D8-4225-45B5-B3F0-846030E22934}" dt="2024-08-20T05:35:41.140" v="1586" actId="47"/>
        <pc:sldMkLst>
          <pc:docMk/>
          <pc:sldMk cId="3651473714" sldId="315"/>
        </pc:sldMkLst>
        <pc:spChg chg="add mod">
          <ac:chgData name="Evensen, Per-Idar" userId="f602cab1-ba80-494a-8955-41bff4877a81" providerId="ADAL" clId="{1A09E4D8-4225-45B5-B3F0-846030E22934}" dt="2024-08-19T11:33:24.748" v="974" actId="1076"/>
          <ac:spMkLst>
            <pc:docMk/>
            <pc:sldMk cId="3651473714" sldId="315"/>
            <ac:spMk id="5" creationId="{95C4C9EA-5883-45F4-7F4F-25F84059C69C}"/>
          </ac:spMkLst>
        </pc:spChg>
      </pc:sldChg>
      <pc:sldChg chg="modSp add del mod">
        <pc:chgData name="Evensen, Per-Idar" userId="f602cab1-ba80-494a-8955-41bff4877a81" providerId="ADAL" clId="{1A09E4D8-4225-45B5-B3F0-846030E22934}" dt="2024-08-19T11:49:14.256" v="1052" actId="47"/>
        <pc:sldMkLst>
          <pc:docMk/>
          <pc:sldMk cId="121440538" sldId="316"/>
        </pc:sldMkLst>
        <pc:spChg chg="mod">
          <ac:chgData name="Evensen, Per-Idar" userId="f602cab1-ba80-494a-8955-41bff4877a81" providerId="ADAL" clId="{1A09E4D8-4225-45B5-B3F0-846030E22934}" dt="2024-08-19T11:47:23.770" v="1047" actId="20577"/>
          <ac:spMkLst>
            <pc:docMk/>
            <pc:sldMk cId="121440538" sldId="316"/>
            <ac:spMk id="4" creationId="{FE33F4D1-39F8-340A-4228-C3154F4A21D0}"/>
          </ac:spMkLst>
        </pc:spChg>
      </pc:sldChg>
      <pc:sldChg chg="modSp add mod modAnim modNotesTx">
        <pc:chgData name="Evensen, Per-Idar" userId="f602cab1-ba80-494a-8955-41bff4877a81" providerId="ADAL" clId="{1A09E4D8-4225-45B5-B3F0-846030E22934}" dt="2024-10-30T06:56:39.091" v="12164"/>
        <pc:sldMkLst>
          <pc:docMk/>
          <pc:sldMk cId="3173807703" sldId="317"/>
        </pc:sldMkLst>
        <pc:spChg chg="mod">
          <ac:chgData name="Evensen, Per-Idar" userId="f602cab1-ba80-494a-8955-41bff4877a81" providerId="ADAL" clId="{1A09E4D8-4225-45B5-B3F0-846030E22934}" dt="2024-08-26T06:28:37.111" v="5394" actId="20577"/>
          <ac:spMkLst>
            <pc:docMk/>
            <pc:sldMk cId="3173807703" sldId="317"/>
            <ac:spMk id="3" creationId="{1F17F7FD-93D9-D0F8-772E-D324338E25A5}"/>
          </ac:spMkLst>
        </pc:spChg>
        <pc:spChg chg="mod">
          <ac:chgData name="Evensen, Per-Idar" userId="f602cab1-ba80-494a-8955-41bff4877a81" providerId="ADAL" clId="{1A09E4D8-4225-45B5-B3F0-846030E22934}" dt="2024-10-29T13:37:44.383" v="12061" actId="404"/>
          <ac:spMkLst>
            <pc:docMk/>
            <pc:sldMk cId="3173807703" sldId="317"/>
            <ac:spMk id="4" creationId="{FE33F4D1-39F8-340A-4228-C3154F4A21D0}"/>
          </ac:spMkLst>
        </pc:spChg>
      </pc:sldChg>
      <pc:sldChg chg="modSp add del mod">
        <pc:chgData name="Evensen, Per-Idar" userId="f602cab1-ba80-494a-8955-41bff4877a81" providerId="ADAL" clId="{1A09E4D8-4225-45B5-B3F0-846030E22934}" dt="2024-08-20T05:36:39.720" v="1588" actId="47"/>
        <pc:sldMkLst>
          <pc:docMk/>
          <pc:sldMk cId="315953794" sldId="318"/>
        </pc:sldMkLst>
        <pc:spChg chg="mod">
          <ac:chgData name="Evensen, Per-Idar" userId="f602cab1-ba80-494a-8955-41bff4877a81" providerId="ADAL" clId="{1A09E4D8-4225-45B5-B3F0-846030E22934}" dt="2024-08-19T11:49:55.614" v="1058" actId="114"/>
          <ac:spMkLst>
            <pc:docMk/>
            <pc:sldMk cId="315953794" sldId="318"/>
            <ac:spMk id="4" creationId="{FE33F4D1-39F8-340A-4228-C3154F4A21D0}"/>
          </ac:spMkLst>
        </pc:spChg>
      </pc:sldChg>
      <pc:sldChg chg="addSp delSp modSp add mod modNotesTx">
        <pc:chgData name="Evensen, Per-Idar" userId="f602cab1-ba80-494a-8955-41bff4877a81" providerId="ADAL" clId="{1A09E4D8-4225-45B5-B3F0-846030E22934}" dt="2024-10-30T06:57:08.471" v="12167" actId="404"/>
        <pc:sldMkLst>
          <pc:docMk/>
          <pc:sldMk cId="2366710233" sldId="319"/>
        </pc:sldMkLst>
        <pc:spChg chg="mod">
          <ac:chgData name="Evensen, Per-Idar" userId="f602cab1-ba80-494a-8955-41bff4877a81" providerId="ADAL" clId="{1A09E4D8-4225-45B5-B3F0-846030E22934}" dt="2024-10-29T13:38:52.781" v="12064" actId="20577"/>
          <ac:spMkLst>
            <pc:docMk/>
            <pc:sldMk cId="2366710233" sldId="319"/>
            <ac:spMk id="4" creationId="{FE33F4D1-39F8-340A-4228-C3154F4A21D0}"/>
          </ac:spMkLst>
        </pc:spChg>
        <pc:picChg chg="add del mod">
          <ac:chgData name="Evensen, Per-Idar" userId="f602cab1-ba80-494a-8955-41bff4877a81" providerId="ADAL" clId="{1A09E4D8-4225-45B5-B3F0-846030E22934}" dt="2024-08-19T11:57:33.290" v="1331" actId="478"/>
          <ac:picMkLst>
            <pc:docMk/>
            <pc:sldMk cId="2366710233" sldId="319"/>
            <ac:picMk id="5" creationId="{0FB0D978-1891-551D-B7EA-2BAA90964AE1}"/>
          </ac:picMkLst>
        </pc:picChg>
        <pc:picChg chg="add del mod">
          <ac:chgData name="Evensen, Per-Idar" userId="f602cab1-ba80-494a-8955-41bff4877a81" providerId="ADAL" clId="{1A09E4D8-4225-45B5-B3F0-846030E22934}" dt="2024-08-21T06:23:49.983" v="4200" actId="478"/>
          <ac:picMkLst>
            <pc:docMk/>
            <pc:sldMk cId="2366710233" sldId="319"/>
            <ac:picMk id="6" creationId="{E2BA09ED-BD64-6CE0-4C21-DC5D576D82C1}"/>
          </ac:picMkLst>
        </pc:picChg>
        <pc:picChg chg="add mod">
          <ac:chgData name="Evensen, Per-Idar" userId="f602cab1-ba80-494a-8955-41bff4877a81" providerId="ADAL" clId="{1A09E4D8-4225-45B5-B3F0-846030E22934}" dt="2024-10-29T13:39:04.118" v="12066" actId="1076"/>
          <ac:picMkLst>
            <pc:docMk/>
            <pc:sldMk cId="2366710233" sldId="319"/>
            <ac:picMk id="7" creationId="{5C9798A7-5F3B-D767-5748-3E7D409A7A0C}"/>
          </ac:picMkLst>
        </pc:picChg>
      </pc:sldChg>
      <pc:sldChg chg="addSp delSp modSp add del mod">
        <pc:chgData name="Evensen, Per-Idar" userId="f602cab1-ba80-494a-8955-41bff4877a81" providerId="ADAL" clId="{1A09E4D8-4225-45B5-B3F0-846030E22934}" dt="2024-08-19T12:03:46.163" v="1406" actId="47"/>
        <pc:sldMkLst>
          <pc:docMk/>
          <pc:sldMk cId="2114376907" sldId="320"/>
        </pc:sldMkLst>
        <pc:spChg chg="mod">
          <ac:chgData name="Evensen, Per-Idar" userId="f602cab1-ba80-494a-8955-41bff4877a81" providerId="ADAL" clId="{1A09E4D8-4225-45B5-B3F0-846030E22934}" dt="2024-08-19T11:58:34.658" v="1332" actId="21"/>
          <ac:spMkLst>
            <pc:docMk/>
            <pc:sldMk cId="2114376907" sldId="320"/>
            <ac:spMk id="4" creationId="{FE33F4D1-39F8-340A-4228-C3154F4A21D0}"/>
          </ac:spMkLst>
        </pc:spChg>
        <pc:picChg chg="add del mod">
          <ac:chgData name="Evensen, Per-Idar" userId="f602cab1-ba80-494a-8955-41bff4877a81" providerId="ADAL" clId="{1A09E4D8-4225-45B5-B3F0-846030E22934}" dt="2024-08-19T11:58:58.232" v="1350" actId="21"/>
          <ac:picMkLst>
            <pc:docMk/>
            <pc:sldMk cId="2114376907" sldId="320"/>
            <ac:picMk id="5" creationId="{A9D99E8C-B0EF-8E08-6595-6841423EFBEF}"/>
          </ac:picMkLst>
        </pc:picChg>
      </pc:sldChg>
      <pc:sldChg chg="modSp add mod modNotesTx">
        <pc:chgData name="Evensen, Per-Idar" userId="f602cab1-ba80-494a-8955-41bff4877a81" providerId="ADAL" clId="{1A09E4D8-4225-45B5-B3F0-846030E22934}" dt="2024-10-30T06:58:36.130" v="12188"/>
        <pc:sldMkLst>
          <pc:docMk/>
          <pc:sldMk cId="2263904478" sldId="321"/>
        </pc:sldMkLst>
        <pc:spChg chg="mod">
          <ac:chgData name="Evensen, Per-Idar" userId="f602cab1-ba80-494a-8955-41bff4877a81" providerId="ADAL" clId="{1A09E4D8-4225-45B5-B3F0-846030E22934}" dt="2024-10-29T13:32:54.428" v="12023" actId="403"/>
          <ac:spMkLst>
            <pc:docMk/>
            <pc:sldMk cId="2263904478" sldId="321"/>
            <ac:spMk id="4" creationId="{FE33F4D1-39F8-340A-4228-C3154F4A21D0}"/>
          </ac:spMkLst>
        </pc:spChg>
      </pc:sldChg>
      <pc:sldChg chg="modSp add mod ord addCm delCm modNotesTx">
        <pc:chgData name="Evensen, Per-Idar" userId="f602cab1-ba80-494a-8955-41bff4877a81" providerId="ADAL" clId="{1A09E4D8-4225-45B5-B3F0-846030E22934}" dt="2024-10-30T06:58:20.369" v="12187" actId="2711"/>
        <pc:sldMkLst>
          <pc:docMk/>
          <pc:sldMk cId="3355149316" sldId="322"/>
        </pc:sldMkLst>
        <pc:spChg chg="mod">
          <ac:chgData name="Evensen, Per-Idar" userId="f602cab1-ba80-494a-8955-41bff4877a81" providerId="ADAL" clId="{1A09E4D8-4225-45B5-B3F0-846030E22934}" dt="2024-10-29T13:32:47.790" v="12022" actId="403"/>
          <ac:spMkLst>
            <pc:docMk/>
            <pc:sldMk cId="3355149316" sldId="322"/>
            <ac:spMk id="4" creationId="{FE33F4D1-39F8-340A-4228-C3154F4A21D0}"/>
          </ac:spMkLst>
        </pc:spChg>
        <pc:extLst>
          <p:ext xmlns:p="http://schemas.openxmlformats.org/presentationml/2006/main" uri="{D6D511B9-2390-475A-947B-AFAB55BFBCF1}">
            <pc226:cmChg xmlns:pc226="http://schemas.microsoft.com/office/powerpoint/2022/06/main/command" chg="add del">
              <pc226:chgData name="Evensen, Per-Idar" userId="f602cab1-ba80-494a-8955-41bff4877a81" providerId="ADAL" clId="{1A09E4D8-4225-45B5-B3F0-846030E22934}" dt="2024-09-02T05:13:48.252" v="9096"/>
              <pc2:cmMkLst xmlns:pc2="http://schemas.microsoft.com/office/powerpoint/2019/9/main/command">
                <pc:docMk/>
                <pc:sldMk cId="3355149316" sldId="322"/>
                <pc2:cmMk id="{46C3CF04-3760-4571-BB17-C6E84D11F3F7}"/>
              </pc2:cmMkLst>
            </pc226:cmChg>
          </p:ext>
        </pc:extLst>
      </pc:sldChg>
      <pc:sldChg chg="modSp add mod ord modNotesTx">
        <pc:chgData name="Evensen, Per-Idar" userId="f602cab1-ba80-494a-8955-41bff4877a81" providerId="ADAL" clId="{1A09E4D8-4225-45B5-B3F0-846030E22934}" dt="2024-10-30T07:00:07.757" v="12244" actId="404"/>
        <pc:sldMkLst>
          <pc:docMk/>
          <pc:sldMk cId="3623973156" sldId="323"/>
        </pc:sldMkLst>
        <pc:spChg chg="mod">
          <ac:chgData name="Evensen, Per-Idar" userId="f602cab1-ba80-494a-8955-41bff4877a81" providerId="ADAL" clId="{1A09E4D8-4225-45B5-B3F0-846030E22934}" dt="2024-08-22T06:49:40.347" v="5020" actId="6549"/>
          <ac:spMkLst>
            <pc:docMk/>
            <pc:sldMk cId="3623973156" sldId="323"/>
            <ac:spMk id="3" creationId="{5AA3C3F8-AE91-5142-37F4-1A6A762AD947}"/>
          </ac:spMkLst>
        </pc:spChg>
        <pc:spChg chg="mod">
          <ac:chgData name="Evensen, Per-Idar" userId="f602cab1-ba80-494a-8955-41bff4877a81" providerId="ADAL" clId="{1A09E4D8-4225-45B5-B3F0-846030E22934}" dt="2024-10-29T13:33:08.997" v="12024" actId="403"/>
          <ac:spMkLst>
            <pc:docMk/>
            <pc:sldMk cId="3623973156" sldId="323"/>
            <ac:spMk id="4" creationId="{7484DE30-C729-CE88-787A-BD0AD48B7DFC}"/>
          </ac:spMkLst>
        </pc:spChg>
      </pc:sldChg>
      <pc:sldChg chg="modSp add mod modNotes modNotesTx">
        <pc:chgData name="Evensen, Per-Idar" userId="f602cab1-ba80-494a-8955-41bff4877a81" providerId="ADAL" clId="{1A09E4D8-4225-45B5-B3F0-846030E22934}" dt="2024-10-30T07:01:31.037" v="12253" actId="2711"/>
        <pc:sldMkLst>
          <pc:docMk/>
          <pc:sldMk cId="1205121363" sldId="324"/>
        </pc:sldMkLst>
        <pc:spChg chg="mod">
          <ac:chgData name="Evensen, Per-Idar" userId="f602cab1-ba80-494a-8955-41bff4877a81" providerId="ADAL" clId="{1A09E4D8-4225-45B5-B3F0-846030E22934}" dt="2024-10-29T13:34:12.799" v="12037" actId="403"/>
          <ac:spMkLst>
            <pc:docMk/>
            <pc:sldMk cId="1205121363" sldId="324"/>
            <ac:spMk id="4" creationId="{7484DE30-C729-CE88-787A-BD0AD48B7DFC}"/>
          </ac:spMkLst>
        </pc:spChg>
      </pc:sldChg>
      <pc:sldChg chg="modSp add mod modNotes modNotesTx">
        <pc:chgData name="Evensen, Per-Idar" userId="f602cab1-ba80-494a-8955-41bff4877a81" providerId="ADAL" clId="{1A09E4D8-4225-45B5-B3F0-846030E22934}" dt="2024-10-30T07:19:03.769" v="12429" actId="20577"/>
        <pc:sldMkLst>
          <pc:docMk/>
          <pc:sldMk cId="1637123134" sldId="325"/>
        </pc:sldMkLst>
        <pc:spChg chg="mod">
          <ac:chgData name="Evensen, Per-Idar" userId="f602cab1-ba80-494a-8955-41bff4877a81" providerId="ADAL" clId="{1A09E4D8-4225-45B5-B3F0-846030E22934}" dt="2024-10-30T07:19:03.769" v="12429" actId="20577"/>
          <ac:spMkLst>
            <pc:docMk/>
            <pc:sldMk cId="1637123134" sldId="325"/>
            <ac:spMk id="4" creationId="{7484DE30-C729-CE88-787A-BD0AD48B7DFC}"/>
          </ac:spMkLst>
        </pc:spChg>
      </pc:sldChg>
      <pc:sldChg chg="modSp add mod modNotes modNotesTx">
        <pc:chgData name="Evensen, Per-Idar" userId="f602cab1-ba80-494a-8955-41bff4877a81" providerId="ADAL" clId="{1A09E4D8-4225-45B5-B3F0-846030E22934}" dt="2024-10-30T07:22:20.343" v="12437" actId="6549"/>
        <pc:sldMkLst>
          <pc:docMk/>
          <pc:sldMk cId="2546093160" sldId="326"/>
        </pc:sldMkLst>
        <pc:spChg chg="mod">
          <ac:chgData name="Evensen, Per-Idar" userId="f602cab1-ba80-494a-8955-41bff4877a81" providerId="ADAL" clId="{1A09E4D8-4225-45B5-B3F0-846030E22934}" dt="2024-10-30T07:22:20.343" v="12437" actId="6549"/>
          <ac:spMkLst>
            <pc:docMk/>
            <pc:sldMk cId="2546093160" sldId="326"/>
            <ac:spMk id="4" creationId="{7484DE30-C729-CE88-787A-BD0AD48B7DFC}"/>
          </ac:spMkLst>
        </pc:spChg>
      </pc:sldChg>
      <pc:sldChg chg="modSp add del mod">
        <pc:chgData name="Evensen, Per-Idar" userId="f602cab1-ba80-494a-8955-41bff4877a81" providerId="ADAL" clId="{1A09E4D8-4225-45B5-B3F0-846030E22934}" dt="2024-08-21T06:51:45.230" v="4544" actId="47"/>
        <pc:sldMkLst>
          <pc:docMk/>
          <pc:sldMk cId="3186732743" sldId="327"/>
        </pc:sldMkLst>
        <pc:spChg chg="mod">
          <ac:chgData name="Evensen, Per-Idar" userId="f602cab1-ba80-494a-8955-41bff4877a81" providerId="ADAL" clId="{1A09E4D8-4225-45B5-B3F0-846030E22934}" dt="2024-08-20T11:30:47.608" v="2850" actId="404"/>
          <ac:spMkLst>
            <pc:docMk/>
            <pc:sldMk cId="3186732743" sldId="327"/>
            <ac:spMk id="4" creationId="{615B8856-5EBD-581D-0F31-E4CC7E9F189A}"/>
          </ac:spMkLst>
        </pc:spChg>
      </pc:sldChg>
      <pc:sldChg chg="modSp add del mod">
        <pc:chgData name="Evensen, Per-Idar" userId="f602cab1-ba80-494a-8955-41bff4877a81" providerId="ADAL" clId="{1A09E4D8-4225-45B5-B3F0-846030E22934}" dt="2024-08-21T06:51:46.260" v="4545" actId="47"/>
        <pc:sldMkLst>
          <pc:docMk/>
          <pc:sldMk cId="1379280241" sldId="328"/>
        </pc:sldMkLst>
        <pc:spChg chg="mod">
          <ac:chgData name="Evensen, Per-Idar" userId="f602cab1-ba80-494a-8955-41bff4877a81" providerId="ADAL" clId="{1A09E4D8-4225-45B5-B3F0-846030E22934}" dt="2024-08-20T11:30:50.870" v="2851" actId="404"/>
          <ac:spMkLst>
            <pc:docMk/>
            <pc:sldMk cId="1379280241" sldId="328"/>
            <ac:spMk id="4" creationId="{615B8856-5EBD-581D-0F31-E4CC7E9F189A}"/>
          </ac:spMkLst>
        </pc:spChg>
      </pc:sldChg>
      <pc:sldChg chg="modSp add mod modNotesTx">
        <pc:chgData name="Evensen, Per-Idar" userId="f602cab1-ba80-494a-8955-41bff4877a81" providerId="ADAL" clId="{1A09E4D8-4225-45B5-B3F0-846030E22934}" dt="2024-10-30T07:23:36.584" v="12439" actId="114"/>
        <pc:sldMkLst>
          <pc:docMk/>
          <pc:sldMk cId="2248892139" sldId="329"/>
        </pc:sldMkLst>
        <pc:spChg chg="mod">
          <ac:chgData name="Evensen, Per-Idar" userId="f602cab1-ba80-494a-8955-41bff4877a81" providerId="ADAL" clId="{1A09E4D8-4225-45B5-B3F0-846030E22934}" dt="2024-10-30T07:23:36.584" v="12439" actId="114"/>
          <ac:spMkLst>
            <pc:docMk/>
            <pc:sldMk cId="2248892139" sldId="329"/>
            <ac:spMk id="4" creationId="{7484DE30-C729-CE88-787A-BD0AD48B7DFC}"/>
          </ac:spMkLst>
        </pc:spChg>
      </pc:sldChg>
      <pc:sldChg chg="modSp add del mod">
        <pc:chgData name="Evensen, Per-Idar" userId="f602cab1-ba80-494a-8955-41bff4877a81" providerId="ADAL" clId="{1A09E4D8-4225-45B5-B3F0-846030E22934}" dt="2024-08-20T11:35:13.418" v="2922" actId="47"/>
        <pc:sldMkLst>
          <pc:docMk/>
          <pc:sldMk cId="4274767441" sldId="330"/>
        </pc:sldMkLst>
        <pc:spChg chg="mod">
          <ac:chgData name="Evensen, Per-Idar" userId="f602cab1-ba80-494a-8955-41bff4877a81" providerId="ADAL" clId="{1A09E4D8-4225-45B5-B3F0-846030E22934}" dt="2024-08-20T11:27:11.797" v="2812" actId="114"/>
          <ac:spMkLst>
            <pc:docMk/>
            <pc:sldMk cId="4274767441" sldId="330"/>
            <ac:spMk id="4" creationId="{7484DE30-C729-CE88-787A-BD0AD48B7DFC}"/>
          </ac:spMkLst>
        </pc:spChg>
      </pc:sldChg>
      <pc:sldChg chg="addSp delSp modSp add mod modNotesTx">
        <pc:chgData name="Evensen, Per-Idar" userId="f602cab1-ba80-494a-8955-41bff4877a81" providerId="ADAL" clId="{1A09E4D8-4225-45B5-B3F0-846030E22934}" dt="2024-10-30T07:24:01.393" v="12441" actId="114"/>
        <pc:sldMkLst>
          <pc:docMk/>
          <pc:sldMk cId="3398873392" sldId="331"/>
        </pc:sldMkLst>
        <pc:spChg chg="mod">
          <ac:chgData name="Evensen, Per-Idar" userId="f602cab1-ba80-494a-8955-41bff4877a81" providerId="ADAL" clId="{1A09E4D8-4225-45B5-B3F0-846030E22934}" dt="2024-10-30T07:24:01.393" v="12441" actId="114"/>
          <ac:spMkLst>
            <pc:docMk/>
            <pc:sldMk cId="3398873392" sldId="331"/>
            <ac:spMk id="4" creationId="{7484DE30-C729-CE88-787A-BD0AD48B7DFC}"/>
          </ac:spMkLst>
        </pc:spChg>
        <pc:spChg chg="add del">
          <ac:chgData name="Evensen, Per-Idar" userId="f602cab1-ba80-494a-8955-41bff4877a81" providerId="ADAL" clId="{1A09E4D8-4225-45B5-B3F0-846030E22934}" dt="2024-08-20T11:29:09.257" v="2833"/>
          <ac:spMkLst>
            <pc:docMk/>
            <pc:sldMk cId="3398873392" sldId="331"/>
            <ac:spMk id="6" creationId="{CD4E5B0D-8B7A-01C5-395A-4B5DE3B5B37E}"/>
          </ac:spMkLst>
        </pc:spChg>
      </pc:sldChg>
      <pc:sldChg chg="modSp add del mod">
        <pc:chgData name="Evensen, Per-Idar" userId="f602cab1-ba80-494a-8955-41bff4877a81" providerId="ADAL" clId="{1A09E4D8-4225-45B5-B3F0-846030E22934}" dt="2024-08-20T11:40:43.421" v="3064" actId="47"/>
        <pc:sldMkLst>
          <pc:docMk/>
          <pc:sldMk cId="807235366" sldId="332"/>
        </pc:sldMkLst>
        <pc:spChg chg="mod">
          <ac:chgData name="Evensen, Per-Idar" userId="f602cab1-ba80-494a-8955-41bff4877a81" providerId="ADAL" clId="{1A09E4D8-4225-45B5-B3F0-846030E22934}" dt="2024-08-20T11:39:31.619" v="3063" actId="20577"/>
          <ac:spMkLst>
            <pc:docMk/>
            <pc:sldMk cId="807235366" sldId="332"/>
            <ac:spMk id="4" creationId="{7484DE30-C729-CE88-787A-BD0AD48B7DFC}"/>
          </ac:spMkLst>
        </pc:spChg>
      </pc:sldChg>
      <pc:sldChg chg="addSp delSp modSp add mod modClrScheme chgLayout modNotesTx">
        <pc:chgData name="Evensen, Per-Idar" userId="f602cab1-ba80-494a-8955-41bff4877a81" providerId="ADAL" clId="{1A09E4D8-4225-45B5-B3F0-846030E22934}" dt="2024-10-30T07:12:39.380" v="12319" actId="20577"/>
        <pc:sldMkLst>
          <pc:docMk/>
          <pc:sldMk cId="1894554680" sldId="332"/>
        </pc:sldMkLst>
        <pc:spChg chg="mod ord">
          <ac:chgData name="Evensen, Per-Idar" userId="f602cab1-ba80-494a-8955-41bff4877a81" providerId="ADAL" clId="{1A09E4D8-4225-45B5-B3F0-846030E22934}" dt="2024-10-29T06:04:25.324" v="11060" actId="700"/>
          <ac:spMkLst>
            <pc:docMk/>
            <pc:sldMk cId="1894554680" sldId="332"/>
            <ac:spMk id="2" creationId="{FA86A7D8-B298-5A29-83BE-4F0689344C5E}"/>
          </ac:spMkLst>
        </pc:spChg>
        <pc:spChg chg="mod ord">
          <ac:chgData name="Evensen, Per-Idar" userId="f602cab1-ba80-494a-8955-41bff4877a81" providerId="ADAL" clId="{1A09E4D8-4225-45B5-B3F0-846030E22934}" dt="2024-10-29T06:04:25.324" v="11060" actId="700"/>
          <ac:spMkLst>
            <pc:docMk/>
            <pc:sldMk cId="1894554680" sldId="332"/>
            <ac:spMk id="3" creationId="{1F17F7FD-93D9-D0F8-772E-D324338E25A5}"/>
          </ac:spMkLst>
        </pc:spChg>
        <pc:spChg chg="mod ord">
          <ac:chgData name="Evensen, Per-Idar" userId="f602cab1-ba80-494a-8955-41bff4877a81" providerId="ADAL" clId="{1A09E4D8-4225-45B5-B3F0-846030E22934}" dt="2024-10-30T07:12:39.380" v="12319" actId="20577"/>
          <ac:spMkLst>
            <pc:docMk/>
            <pc:sldMk cId="1894554680" sldId="332"/>
            <ac:spMk id="4" creationId="{FE33F4D1-39F8-340A-4228-C3154F4A21D0}"/>
          </ac:spMkLst>
        </pc:spChg>
        <pc:spChg chg="add del mod ord">
          <ac:chgData name="Evensen, Per-Idar" userId="f602cab1-ba80-494a-8955-41bff4877a81" providerId="ADAL" clId="{1A09E4D8-4225-45B5-B3F0-846030E22934}" dt="2024-10-29T06:04:25.324" v="11060" actId="700"/>
          <ac:spMkLst>
            <pc:docMk/>
            <pc:sldMk cId="1894554680" sldId="332"/>
            <ac:spMk id="6" creationId="{3AB6B274-1A30-B4DD-DE9C-8E38D6ECFB3F}"/>
          </ac:spMkLst>
        </pc:spChg>
        <pc:picChg chg="add mod">
          <ac:chgData name="Evensen, Per-Idar" userId="f602cab1-ba80-494a-8955-41bff4877a81" providerId="ADAL" clId="{1A09E4D8-4225-45B5-B3F0-846030E22934}" dt="2024-10-30T07:12:29.772" v="12318" actId="1076"/>
          <ac:picMkLst>
            <pc:docMk/>
            <pc:sldMk cId="1894554680" sldId="332"/>
            <ac:picMk id="5" creationId="{D995E444-7ADB-DB5D-4F6D-FF8569B1EC7E}"/>
          </ac:picMkLst>
        </pc:picChg>
        <pc:picChg chg="del">
          <ac:chgData name="Evensen, Per-Idar" userId="f602cab1-ba80-494a-8955-41bff4877a81" providerId="ADAL" clId="{1A09E4D8-4225-45B5-B3F0-846030E22934}" dt="2024-08-21T06:25:33.882" v="4332" actId="478"/>
          <ac:picMkLst>
            <pc:docMk/>
            <pc:sldMk cId="1894554680" sldId="332"/>
            <ac:picMk id="7" creationId="{5C9798A7-5F3B-D767-5748-3E7D409A7A0C}"/>
          </ac:picMkLst>
        </pc:picChg>
      </pc:sldChg>
      <pc:sldChg chg="modSp add del mod ord modNotesTx">
        <pc:chgData name="Evensen, Per-Idar" userId="f602cab1-ba80-494a-8955-41bff4877a81" providerId="ADAL" clId="{1A09E4D8-4225-45B5-B3F0-846030E22934}" dt="2024-09-03T06:06:09.523" v="9694" actId="47"/>
        <pc:sldMkLst>
          <pc:docMk/>
          <pc:sldMk cId="3655274219" sldId="333"/>
        </pc:sldMkLst>
        <pc:spChg chg="mod">
          <ac:chgData name="Evensen, Per-Idar" userId="f602cab1-ba80-494a-8955-41bff4877a81" providerId="ADAL" clId="{1A09E4D8-4225-45B5-B3F0-846030E22934}" dt="2024-09-02T05:35:39.496" v="9314" actId="20577"/>
          <ac:spMkLst>
            <pc:docMk/>
            <pc:sldMk cId="3655274219" sldId="333"/>
            <ac:spMk id="4" creationId="{7484DE30-C729-CE88-787A-BD0AD48B7DFC}"/>
          </ac:spMkLst>
        </pc:spChg>
      </pc:sldChg>
      <pc:sldChg chg="addSp delSp modSp add del mod">
        <pc:chgData name="Evensen, Per-Idar" userId="f602cab1-ba80-494a-8955-41bff4877a81" providerId="ADAL" clId="{1A09E4D8-4225-45B5-B3F0-846030E22934}" dt="2024-08-20T11:34:27.243" v="2912" actId="47"/>
        <pc:sldMkLst>
          <pc:docMk/>
          <pc:sldMk cId="3863552324" sldId="333"/>
        </pc:sldMkLst>
        <pc:spChg chg="add del mod">
          <ac:chgData name="Evensen, Per-Idar" userId="f602cab1-ba80-494a-8955-41bff4877a81" providerId="ADAL" clId="{1A09E4D8-4225-45B5-B3F0-846030E22934}" dt="2024-08-20T10:51:39.489" v="2309" actId="255"/>
          <ac:spMkLst>
            <pc:docMk/>
            <pc:sldMk cId="3863552324" sldId="333"/>
            <ac:spMk id="4" creationId="{7484DE30-C729-CE88-787A-BD0AD48B7DFC}"/>
          </ac:spMkLst>
        </pc:spChg>
        <pc:spChg chg="add del mod">
          <ac:chgData name="Evensen, Per-Idar" userId="f602cab1-ba80-494a-8955-41bff4877a81" providerId="ADAL" clId="{1A09E4D8-4225-45B5-B3F0-846030E22934}" dt="2024-08-20T07:32:30.162" v="2262" actId="21"/>
          <ac:spMkLst>
            <pc:docMk/>
            <pc:sldMk cId="3863552324" sldId="333"/>
            <ac:spMk id="6" creationId="{695240FD-2922-5095-6B20-C8972F2F6514}"/>
          </ac:spMkLst>
        </pc:spChg>
        <pc:spChg chg="add del mod">
          <ac:chgData name="Evensen, Per-Idar" userId="f602cab1-ba80-494a-8955-41bff4877a81" providerId="ADAL" clId="{1A09E4D8-4225-45B5-B3F0-846030E22934}" dt="2024-08-20T07:32:36.432" v="2265"/>
          <ac:spMkLst>
            <pc:docMk/>
            <pc:sldMk cId="3863552324" sldId="333"/>
            <ac:spMk id="7" creationId="{F69AF3BE-A26D-3A6D-3341-61E617A9E1E8}"/>
          </ac:spMkLst>
        </pc:spChg>
        <pc:spChg chg="add del mod">
          <ac:chgData name="Evensen, Per-Idar" userId="f602cab1-ba80-494a-8955-41bff4877a81" providerId="ADAL" clId="{1A09E4D8-4225-45B5-B3F0-846030E22934}" dt="2024-08-20T07:32:39.512" v="2267"/>
          <ac:spMkLst>
            <pc:docMk/>
            <pc:sldMk cId="3863552324" sldId="333"/>
            <ac:spMk id="8" creationId="{CA286B49-0ECE-9C50-96D8-FEE02611CEE8}"/>
          </ac:spMkLst>
        </pc:spChg>
      </pc:sldChg>
      <pc:sldChg chg="modSp add del mod">
        <pc:chgData name="Evensen, Per-Idar" userId="f602cab1-ba80-494a-8955-41bff4877a81" providerId="ADAL" clId="{1A09E4D8-4225-45B5-B3F0-846030E22934}" dt="2024-10-29T13:31:56.728" v="12021" actId="47"/>
        <pc:sldMkLst>
          <pc:docMk/>
          <pc:sldMk cId="4013902672" sldId="333"/>
        </pc:sldMkLst>
        <pc:spChg chg="mod">
          <ac:chgData name="Evensen, Per-Idar" userId="f602cab1-ba80-494a-8955-41bff4877a81" providerId="ADAL" clId="{1A09E4D8-4225-45B5-B3F0-846030E22934}" dt="2024-10-29T07:27:14.731" v="11957" actId="1076"/>
          <ac:spMkLst>
            <pc:docMk/>
            <pc:sldMk cId="4013902672" sldId="333"/>
            <ac:spMk id="4" creationId="{615B8856-5EBD-581D-0F31-E4CC7E9F189A}"/>
          </ac:spMkLst>
        </pc:spChg>
        <pc:spChg chg="mod">
          <ac:chgData name="Evensen, Per-Idar" userId="f602cab1-ba80-494a-8955-41bff4877a81" providerId="ADAL" clId="{1A09E4D8-4225-45B5-B3F0-846030E22934}" dt="2024-10-29T07:27:21.418" v="11958" actId="1076"/>
          <ac:spMkLst>
            <pc:docMk/>
            <pc:sldMk cId="4013902672" sldId="333"/>
            <ac:spMk id="5" creationId="{69F98F41-07C2-7264-7E9A-F419BEE1D177}"/>
          </ac:spMkLst>
        </pc:spChg>
        <pc:spChg chg="mod">
          <ac:chgData name="Evensen, Per-Idar" userId="f602cab1-ba80-494a-8955-41bff4877a81" providerId="ADAL" clId="{1A09E4D8-4225-45B5-B3F0-846030E22934}" dt="2024-10-29T13:30:52.893" v="12011" actId="403"/>
          <ac:spMkLst>
            <pc:docMk/>
            <pc:sldMk cId="4013902672" sldId="333"/>
            <ac:spMk id="7" creationId="{BC3AEA8A-96C3-0267-7812-4EEA3A0284E2}"/>
          </ac:spMkLst>
        </pc:spChg>
      </pc:sldChg>
      <pc:sldChg chg="addSp delSp modSp add mod modNotes modNotesTx">
        <pc:chgData name="Evensen, Per-Idar" userId="f602cab1-ba80-494a-8955-41bff4877a81" providerId="ADAL" clId="{1A09E4D8-4225-45B5-B3F0-846030E22934}" dt="2024-10-30T08:19:39.224" v="12451" actId="478"/>
        <pc:sldMkLst>
          <pc:docMk/>
          <pc:sldMk cId="3547307964" sldId="334"/>
        </pc:sldMkLst>
        <pc:spChg chg="mod">
          <ac:chgData name="Evensen, Per-Idar" userId="f602cab1-ba80-494a-8955-41bff4877a81" providerId="ADAL" clId="{1A09E4D8-4225-45B5-B3F0-846030E22934}" dt="2024-10-29T13:31:22.821" v="12017" actId="403"/>
          <ac:spMkLst>
            <pc:docMk/>
            <pc:sldMk cId="3547307964" sldId="334"/>
            <ac:spMk id="4" creationId="{615B8856-5EBD-581D-0F31-E4CC7E9F189A}"/>
          </ac:spMkLst>
        </pc:spChg>
        <pc:spChg chg="mod">
          <ac:chgData name="Evensen, Per-Idar" userId="f602cab1-ba80-494a-8955-41bff4877a81" providerId="ADAL" clId="{1A09E4D8-4225-45B5-B3F0-846030E22934}" dt="2024-10-29T13:31:43.934" v="12019" actId="1076"/>
          <ac:spMkLst>
            <pc:docMk/>
            <pc:sldMk cId="3547307964" sldId="334"/>
            <ac:spMk id="5" creationId="{69F98F41-07C2-7264-7E9A-F419BEE1D177}"/>
          </ac:spMkLst>
        </pc:spChg>
        <pc:spChg chg="mod">
          <ac:chgData name="Evensen, Per-Idar" userId="f602cab1-ba80-494a-8955-41bff4877a81" providerId="ADAL" clId="{1A09E4D8-4225-45B5-B3F0-846030E22934}" dt="2024-10-29T13:31:52.917" v="12020" actId="1076"/>
          <ac:spMkLst>
            <pc:docMk/>
            <pc:sldMk cId="3547307964" sldId="334"/>
            <ac:spMk id="7" creationId="{BC3AEA8A-96C3-0267-7812-4EEA3A0284E2}"/>
          </ac:spMkLst>
        </pc:spChg>
        <pc:picChg chg="add del mod">
          <ac:chgData name="Evensen, Per-Idar" userId="f602cab1-ba80-494a-8955-41bff4877a81" providerId="ADAL" clId="{1A09E4D8-4225-45B5-B3F0-846030E22934}" dt="2024-10-30T08:18:04.137" v="12445" actId="478"/>
          <ac:picMkLst>
            <pc:docMk/>
            <pc:sldMk cId="3547307964" sldId="334"/>
            <ac:picMk id="1026" creationId="{DF9C7DF4-A476-0569-D8CD-B91495E81FC7}"/>
          </ac:picMkLst>
        </pc:picChg>
        <pc:picChg chg="add del mod">
          <ac:chgData name="Evensen, Per-Idar" userId="f602cab1-ba80-494a-8955-41bff4877a81" providerId="ADAL" clId="{1A09E4D8-4225-45B5-B3F0-846030E22934}" dt="2024-10-30T08:19:39.224" v="12451" actId="478"/>
          <ac:picMkLst>
            <pc:docMk/>
            <pc:sldMk cId="3547307964" sldId="334"/>
            <ac:picMk id="1028" creationId="{0DD2FCD1-DFD3-1214-447A-922D1638CD47}"/>
          </ac:picMkLst>
        </pc:picChg>
      </pc:sldChg>
      <pc:sldMasterChg chg="delSldLayout">
        <pc:chgData name="Evensen, Per-Idar" userId="f602cab1-ba80-494a-8955-41bff4877a81" providerId="ADAL" clId="{1A09E4D8-4225-45B5-B3F0-846030E22934}" dt="2024-08-19T07:19:16.876" v="294" actId="47"/>
        <pc:sldMasterMkLst>
          <pc:docMk/>
          <pc:sldMasterMk cId="0" sldId="2147483659"/>
        </pc:sldMasterMkLst>
        <pc:sldLayoutChg chg="del">
          <pc:chgData name="Evensen, Per-Idar" userId="f602cab1-ba80-494a-8955-41bff4877a81" providerId="ADAL" clId="{1A09E4D8-4225-45B5-B3F0-846030E22934}" dt="2024-08-19T07:19:16.876" v="294" actId="47"/>
          <pc:sldLayoutMkLst>
            <pc:docMk/>
            <pc:sldMasterMk cId="0" sldId="2147483659"/>
            <pc:sldLayoutMk cId="964989974" sldId="2147483676"/>
          </pc:sldLayoutMkLst>
        </pc:sldLayoutChg>
        <pc:sldLayoutChg chg="del">
          <pc:chgData name="Evensen, Per-Idar" userId="f602cab1-ba80-494a-8955-41bff4877a81" providerId="ADAL" clId="{1A09E4D8-4225-45B5-B3F0-846030E22934}" dt="2024-08-19T07:19:15.830" v="293" actId="47"/>
          <pc:sldLayoutMkLst>
            <pc:docMk/>
            <pc:sldMasterMk cId="0" sldId="2147483659"/>
            <pc:sldLayoutMk cId="789990874" sldId="2147483677"/>
          </pc:sldLayoutMkLst>
        </pc:sldLayoutChg>
      </pc:sldMasterChg>
    </pc:docChg>
  </pc:docChgLst>
  <pc:docChgLst>
    <pc:chgData name="Holhjem, Helene Rødal" userId="eb648db5-509b-4c7d-95e8-3fb1803b801c" providerId="ADAL" clId="{D7C43BA3-68EB-4164-BE63-650D15D90805}"/>
    <pc:docChg chg="modSld">
      <pc:chgData name="Holhjem, Helene Rødal" userId="eb648db5-509b-4c7d-95e8-3fb1803b801c" providerId="ADAL" clId="{D7C43BA3-68EB-4164-BE63-650D15D90805}" dt="2024-10-29T12:28:41.879" v="174" actId="20577"/>
      <pc:docMkLst>
        <pc:docMk/>
      </pc:docMkLst>
      <pc:sldChg chg="modSp">
        <pc:chgData name="Holhjem, Helene Rødal" userId="eb648db5-509b-4c7d-95e8-3fb1803b801c" providerId="ADAL" clId="{D7C43BA3-68EB-4164-BE63-650D15D90805}" dt="2024-10-29T12:08:55.630" v="1" actId="20577"/>
        <pc:sldMkLst>
          <pc:docMk/>
          <pc:sldMk cId="3173807703" sldId="317"/>
        </pc:sldMkLst>
        <pc:spChg chg="mod">
          <ac:chgData name="Holhjem, Helene Rødal" userId="eb648db5-509b-4c7d-95e8-3fb1803b801c" providerId="ADAL" clId="{D7C43BA3-68EB-4164-BE63-650D15D90805}" dt="2024-10-29T12:08:55.630" v="1" actId="20577"/>
          <ac:spMkLst>
            <pc:docMk/>
            <pc:sldMk cId="3173807703" sldId="317"/>
            <ac:spMk id="4" creationId="{FE33F4D1-39F8-340A-4228-C3154F4A21D0}"/>
          </ac:spMkLst>
        </pc:spChg>
      </pc:sldChg>
      <pc:sldChg chg="modSp mod">
        <pc:chgData name="Holhjem, Helene Rødal" userId="eb648db5-509b-4c7d-95e8-3fb1803b801c" providerId="ADAL" clId="{D7C43BA3-68EB-4164-BE63-650D15D90805}" dt="2024-10-29T12:11:58.356" v="60" actId="20577"/>
        <pc:sldMkLst>
          <pc:docMk/>
          <pc:sldMk cId="3355149316" sldId="322"/>
        </pc:sldMkLst>
        <pc:spChg chg="mod">
          <ac:chgData name="Holhjem, Helene Rødal" userId="eb648db5-509b-4c7d-95e8-3fb1803b801c" providerId="ADAL" clId="{D7C43BA3-68EB-4164-BE63-650D15D90805}" dt="2024-10-29T12:11:58.356" v="60" actId="20577"/>
          <ac:spMkLst>
            <pc:docMk/>
            <pc:sldMk cId="3355149316" sldId="322"/>
            <ac:spMk id="4" creationId="{FE33F4D1-39F8-340A-4228-C3154F4A21D0}"/>
          </ac:spMkLst>
        </pc:spChg>
      </pc:sldChg>
      <pc:sldChg chg="modSp mod">
        <pc:chgData name="Holhjem, Helene Rødal" userId="eb648db5-509b-4c7d-95e8-3fb1803b801c" providerId="ADAL" clId="{D7C43BA3-68EB-4164-BE63-650D15D90805}" dt="2024-10-29T12:25:22.847" v="170" actId="113"/>
        <pc:sldMkLst>
          <pc:docMk/>
          <pc:sldMk cId="2546093160" sldId="326"/>
        </pc:sldMkLst>
        <pc:spChg chg="mod">
          <ac:chgData name="Holhjem, Helene Rødal" userId="eb648db5-509b-4c7d-95e8-3fb1803b801c" providerId="ADAL" clId="{D7C43BA3-68EB-4164-BE63-650D15D90805}" dt="2024-10-29T12:25:22.847" v="170" actId="113"/>
          <ac:spMkLst>
            <pc:docMk/>
            <pc:sldMk cId="2546093160" sldId="326"/>
            <ac:spMk id="4" creationId="{7484DE30-C729-CE88-787A-BD0AD48B7DFC}"/>
          </ac:spMkLst>
        </pc:spChg>
      </pc:sldChg>
      <pc:sldChg chg="modSp mod">
        <pc:chgData name="Holhjem, Helene Rødal" userId="eb648db5-509b-4c7d-95e8-3fb1803b801c" providerId="ADAL" clId="{D7C43BA3-68EB-4164-BE63-650D15D90805}" dt="2024-10-29T12:28:41.879" v="174" actId="20577"/>
        <pc:sldMkLst>
          <pc:docMk/>
          <pc:sldMk cId="3398873392" sldId="331"/>
        </pc:sldMkLst>
        <pc:spChg chg="mod">
          <ac:chgData name="Holhjem, Helene Rødal" userId="eb648db5-509b-4c7d-95e8-3fb1803b801c" providerId="ADAL" clId="{D7C43BA3-68EB-4164-BE63-650D15D90805}" dt="2024-10-29T12:28:41.879" v="174" actId="20577"/>
          <ac:spMkLst>
            <pc:docMk/>
            <pc:sldMk cId="3398873392" sldId="331"/>
            <ac:spMk id="4" creationId="{7484DE30-C729-CE88-787A-BD0AD48B7DFC}"/>
          </ac:spMkLst>
        </pc:spChg>
      </pc:sldChg>
    </pc:docChg>
  </pc:docChgLst>
  <pc:docChgLst>
    <pc:chgData name="Per-Idar" userId="f602cab1-ba80-494a-8955-41bff4877a81" providerId="ADAL" clId="{1A09E4D8-4225-45B5-B3F0-846030E22934}"/>
    <pc:docChg chg="undo custSel addSld delSld modSld">
      <pc:chgData name="Per-Idar" userId="f602cab1-ba80-494a-8955-41bff4877a81" providerId="ADAL" clId="{1A09E4D8-4225-45B5-B3F0-846030E22934}" dt="2024-09-05T08:57:15.866" v="980" actId="20577"/>
      <pc:docMkLst>
        <pc:docMk/>
      </pc:docMkLst>
      <pc:sldChg chg="modSp mod">
        <pc:chgData name="Per-Idar" userId="f602cab1-ba80-494a-8955-41bff4877a81" providerId="ADAL" clId="{1A09E4D8-4225-45B5-B3F0-846030E22934}" dt="2024-09-05T08:33:48.715" v="924" actId="6549"/>
        <pc:sldMkLst>
          <pc:docMk/>
          <pc:sldMk cId="3664686379" sldId="289"/>
        </pc:sldMkLst>
        <pc:spChg chg="mod">
          <ac:chgData name="Per-Idar" userId="f602cab1-ba80-494a-8955-41bff4877a81" providerId="ADAL" clId="{1A09E4D8-4225-45B5-B3F0-846030E22934}" dt="2024-09-05T08:33:48.715" v="924" actId="6549"/>
          <ac:spMkLst>
            <pc:docMk/>
            <pc:sldMk cId="3664686379" sldId="289"/>
            <ac:spMk id="10" creationId="{00000000-0000-0000-0000-000000000000}"/>
          </ac:spMkLst>
        </pc:spChg>
      </pc:sldChg>
      <pc:sldChg chg="modSp mod modNotesTx">
        <pc:chgData name="Per-Idar" userId="f602cab1-ba80-494a-8955-41bff4877a81" providerId="ADAL" clId="{1A09E4D8-4225-45B5-B3F0-846030E22934}" dt="2024-09-05T08:50:13.318" v="979" actId="6549"/>
        <pc:sldMkLst>
          <pc:docMk/>
          <pc:sldMk cId="1091442014" sldId="302"/>
        </pc:sldMkLst>
        <pc:spChg chg="mod">
          <ac:chgData name="Per-Idar" userId="f602cab1-ba80-494a-8955-41bff4877a81" providerId="ADAL" clId="{1A09E4D8-4225-45B5-B3F0-846030E22934}" dt="2024-09-04T08:08:34.759" v="755" actId="6549"/>
          <ac:spMkLst>
            <pc:docMk/>
            <pc:sldMk cId="1091442014" sldId="302"/>
            <ac:spMk id="4" creationId="{E634E4BF-9B6A-CF5D-7530-530FC6BA8B36}"/>
          </ac:spMkLst>
        </pc:spChg>
      </pc:sldChg>
      <pc:sldChg chg="modSp mod">
        <pc:chgData name="Per-Idar" userId="f602cab1-ba80-494a-8955-41bff4877a81" providerId="ADAL" clId="{1A09E4D8-4225-45B5-B3F0-846030E22934}" dt="2024-09-05T08:33:06.481" v="906"/>
        <pc:sldMkLst>
          <pc:docMk/>
          <pc:sldMk cId="1812709550" sldId="303"/>
        </pc:sldMkLst>
        <pc:spChg chg="mod">
          <ac:chgData name="Per-Idar" userId="f602cab1-ba80-494a-8955-41bff4877a81" providerId="ADAL" clId="{1A09E4D8-4225-45B5-B3F0-846030E22934}" dt="2024-09-05T08:33:06.481" v="906"/>
          <ac:spMkLst>
            <pc:docMk/>
            <pc:sldMk cId="1812709550" sldId="303"/>
            <ac:spMk id="10" creationId="{6494F463-1EB7-2157-E526-4660D1D765E6}"/>
          </ac:spMkLst>
        </pc:spChg>
      </pc:sldChg>
      <pc:sldChg chg="modSp mod modNotesTx">
        <pc:chgData name="Per-Idar" userId="f602cab1-ba80-494a-8955-41bff4877a81" providerId="ADAL" clId="{1A09E4D8-4225-45B5-B3F0-846030E22934}" dt="2024-09-05T08:36:58.834" v="938"/>
        <pc:sldMkLst>
          <pc:docMk/>
          <pc:sldMk cId="3957295720" sldId="304"/>
        </pc:sldMkLst>
        <pc:spChg chg="mod">
          <ac:chgData name="Per-Idar" userId="f602cab1-ba80-494a-8955-41bff4877a81" providerId="ADAL" clId="{1A09E4D8-4225-45B5-B3F0-846030E22934}" dt="2024-09-03T08:30:52.378" v="12" actId="6549"/>
          <ac:spMkLst>
            <pc:docMk/>
            <pc:sldMk cId="3957295720" sldId="304"/>
            <ac:spMk id="4" creationId="{7905926D-BFC8-E33F-03C2-2080FF34CD36}"/>
          </ac:spMkLst>
        </pc:spChg>
      </pc:sldChg>
      <pc:sldChg chg="modNotesTx">
        <pc:chgData name="Per-Idar" userId="f602cab1-ba80-494a-8955-41bff4877a81" providerId="ADAL" clId="{1A09E4D8-4225-45B5-B3F0-846030E22934}" dt="2024-09-05T08:37:01.996" v="939"/>
        <pc:sldMkLst>
          <pc:docMk/>
          <pc:sldMk cId="3933359836" sldId="305"/>
        </pc:sldMkLst>
      </pc:sldChg>
      <pc:sldChg chg="modSp mod modNotesTx">
        <pc:chgData name="Per-Idar" userId="f602cab1-ba80-494a-8955-41bff4877a81" providerId="ADAL" clId="{1A09E4D8-4225-45B5-B3F0-846030E22934}" dt="2024-09-05T08:37:39.943" v="947"/>
        <pc:sldMkLst>
          <pc:docMk/>
          <pc:sldMk cId="3614993119" sldId="307"/>
        </pc:sldMkLst>
        <pc:spChg chg="mod">
          <ac:chgData name="Per-Idar" userId="f602cab1-ba80-494a-8955-41bff4877a81" providerId="ADAL" clId="{1A09E4D8-4225-45B5-B3F0-846030E22934}" dt="2024-09-03T08:43:46.071" v="40" actId="20577"/>
          <ac:spMkLst>
            <pc:docMk/>
            <pc:sldMk cId="3614993119" sldId="307"/>
            <ac:spMk id="4" creationId="{2A08CA14-26EA-9838-6E79-86DA173DB347}"/>
          </ac:spMkLst>
        </pc:spChg>
      </pc:sldChg>
      <pc:sldChg chg="modSp mod modNotesTx">
        <pc:chgData name="Per-Idar" userId="f602cab1-ba80-494a-8955-41bff4877a81" providerId="ADAL" clId="{1A09E4D8-4225-45B5-B3F0-846030E22934}" dt="2024-09-05T08:38:00.493" v="965" actId="6549"/>
        <pc:sldMkLst>
          <pc:docMk/>
          <pc:sldMk cId="2945607956" sldId="308"/>
        </pc:sldMkLst>
        <pc:spChg chg="mod">
          <ac:chgData name="Per-Idar" userId="f602cab1-ba80-494a-8955-41bff4877a81" providerId="ADAL" clId="{1A09E4D8-4225-45B5-B3F0-846030E22934}" dt="2024-09-03T08:44:27.771" v="50" actId="6549"/>
          <ac:spMkLst>
            <pc:docMk/>
            <pc:sldMk cId="2945607956" sldId="308"/>
            <ac:spMk id="4" creationId="{7484DE30-C729-CE88-787A-BD0AD48B7DFC}"/>
          </ac:spMkLst>
        </pc:spChg>
      </pc:sldChg>
      <pc:sldChg chg="modSp mod modNotes modNotesTx">
        <pc:chgData name="Per-Idar" userId="f602cab1-ba80-494a-8955-41bff4877a81" providerId="ADAL" clId="{1A09E4D8-4225-45B5-B3F0-846030E22934}" dt="2024-09-05T08:38:45.909" v="972" actId="6549"/>
        <pc:sldMkLst>
          <pc:docMk/>
          <pc:sldMk cId="975948671" sldId="309"/>
        </pc:sldMkLst>
        <pc:spChg chg="mod">
          <ac:chgData name="Per-Idar" userId="f602cab1-ba80-494a-8955-41bff4877a81" providerId="ADAL" clId="{1A09E4D8-4225-45B5-B3F0-846030E22934}" dt="2024-09-05T07:04:39.703" v="867" actId="6549"/>
          <ac:spMkLst>
            <pc:docMk/>
            <pc:sldMk cId="975948671" sldId="309"/>
            <ac:spMk id="4" creationId="{B6706101-5B6A-EE0F-25D7-6A8773CA1DFD}"/>
          </ac:spMkLst>
        </pc:spChg>
      </pc:sldChg>
      <pc:sldChg chg="modNotesTx">
        <pc:chgData name="Per-Idar" userId="f602cab1-ba80-494a-8955-41bff4877a81" providerId="ADAL" clId="{1A09E4D8-4225-45B5-B3F0-846030E22934}" dt="2024-09-05T08:37:06.299" v="940"/>
        <pc:sldMkLst>
          <pc:docMk/>
          <pc:sldMk cId="1143251167" sldId="312"/>
        </pc:sldMkLst>
      </pc:sldChg>
      <pc:sldChg chg="addSp modSp mod modAnim modNotesTx">
        <pc:chgData name="Per-Idar" userId="f602cab1-ba80-494a-8955-41bff4877a81" providerId="ADAL" clId="{1A09E4D8-4225-45B5-B3F0-846030E22934}" dt="2024-09-05T08:37:12.574" v="941"/>
        <pc:sldMkLst>
          <pc:docMk/>
          <pc:sldMk cId="3135514611" sldId="313"/>
        </pc:sldMkLst>
        <pc:spChg chg="add mod">
          <ac:chgData name="Per-Idar" userId="f602cab1-ba80-494a-8955-41bff4877a81" providerId="ADAL" clId="{1A09E4D8-4225-45B5-B3F0-846030E22934}" dt="2024-09-03T08:36:16.454" v="31" actId="207"/>
          <ac:spMkLst>
            <pc:docMk/>
            <pc:sldMk cId="3135514611" sldId="313"/>
            <ac:spMk id="5" creationId="{69F98F41-07C2-7264-7E9A-F419BEE1D177}"/>
          </ac:spMkLst>
        </pc:spChg>
        <pc:spChg chg="add mod">
          <ac:chgData name="Per-Idar" userId="f602cab1-ba80-494a-8955-41bff4877a81" providerId="ADAL" clId="{1A09E4D8-4225-45B5-B3F0-846030E22934}" dt="2024-09-03T08:36:45.349" v="35" actId="207"/>
          <ac:spMkLst>
            <pc:docMk/>
            <pc:sldMk cId="3135514611" sldId="313"/>
            <ac:spMk id="6" creationId="{BC3AEA8A-96C3-0267-7812-4EEA3A0284E2}"/>
          </ac:spMkLst>
        </pc:spChg>
      </pc:sldChg>
      <pc:sldChg chg="modNotesTx">
        <pc:chgData name="Per-Idar" userId="f602cab1-ba80-494a-8955-41bff4877a81" providerId="ADAL" clId="{1A09E4D8-4225-45B5-B3F0-846030E22934}" dt="2024-09-05T08:37:16.257" v="942"/>
        <pc:sldMkLst>
          <pc:docMk/>
          <pc:sldMk cId="3173807703" sldId="317"/>
        </pc:sldMkLst>
      </pc:sldChg>
      <pc:sldChg chg="modNotesTx">
        <pc:chgData name="Per-Idar" userId="f602cab1-ba80-494a-8955-41bff4877a81" providerId="ADAL" clId="{1A09E4D8-4225-45B5-B3F0-846030E22934}" dt="2024-09-05T08:37:22.706" v="943"/>
        <pc:sldMkLst>
          <pc:docMk/>
          <pc:sldMk cId="2366710233" sldId="319"/>
        </pc:sldMkLst>
      </pc:sldChg>
      <pc:sldChg chg="modNotesTx">
        <pc:chgData name="Per-Idar" userId="f602cab1-ba80-494a-8955-41bff4877a81" providerId="ADAL" clId="{1A09E4D8-4225-45B5-B3F0-846030E22934}" dt="2024-09-05T08:37:34.876" v="946"/>
        <pc:sldMkLst>
          <pc:docMk/>
          <pc:sldMk cId="2263904478" sldId="321"/>
        </pc:sldMkLst>
      </pc:sldChg>
      <pc:sldChg chg="modNotesTx">
        <pc:chgData name="Per-Idar" userId="f602cab1-ba80-494a-8955-41bff4877a81" providerId="ADAL" clId="{1A09E4D8-4225-45B5-B3F0-846030E22934}" dt="2024-09-05T08:37:30.721" v="945"/>
        <pc:sldMkLst>
          <pc:docMk/>
          <pc:sldMk cId="3355149316" sldId="322"/>
        </pc:sldMkLst>
      </pc:sldChg>
      <pc:sldChg chg="modSp mod modNotes modNotesTx">
        <pc:chgData name="Per-Idar" userId="f602cab1-ba80-494a-8955-41bff4877a81" providerId="ADAL" clId="{1A09E4D8-4225-45B5-B3F0-846030E22934}" dt="2024-09-05T08:37:44.877" v="948"/>
        <pc:sldMkLst>
          <pc:docMk/>
          <pc:sldMk cId="3623973156" sldId="323"/>
        </pc:sldMkLst>
        <pc:spChg chg="mod">
          <ac:chgData name="Per-Idar" userId="f602cab1-ba80-494a-8955-41bff4877a81" providerId="ADAL" clId="{1A09E4D8-4225-45B5-B3F0-846030E22934}" dt="2024-09-04T08:08:02.728" v="736"/>
          <ac:spMkLst>
            <pc:docMk/>
            <pc:sldMk cId="3623973156" sldId="323"/>
            <ac:spMk id="3" creationId="{5AA3C3F8-AE91-5142-37F4-1A6A762AD947}"/>
          </ac:spMkLst>
        </pc:spChg>
        <pc:spChg chg="mod">
          <ac:chgData name="Per-Idar" userId="f602cab1-ba80-494a-8955-41bff4877a81" providerId="ADAL" clId="{1A09E4D8-4225-45B5-B3F0-846030E22934}" dt="2024-09-04T08:04:21.757" v="648" actId="20577"/>
          <ac:spMkLst>
            <pc:docMk/>
            <pc:sldMk cId="3623973156" sldId="323"/>
            <ac:spMk id="4" creationId="{7484DE30-C729-CE88-787A-BD0AD48B7DFC}"/>
          </ac:spMkLst>
        </pc:spChg>
      </pc:sldChg>
      <pc:sldChg chg="modSp mod modNotesTx">
        <pc:chgData name="Per-Idar" userId="f602cab1-ba80-494a-8955-41bff4877a81" providerId="ADAL" clId="{1A09E4D8-4225-45B5-B3F0-846030E22934}" dt="2024-09-05T08:38:08.544" v="966"/>
        <pc:sldMkLst>
          <pc:docMk/>
          <pc:sldMk cId="1205121363" sldId="324"/>
        </pc:sldMkLst>
        <pc:spChg chg="mod">
          <ac:chgData name="Per-Idar" userId="f602cab1-ba80-494a-8955-41bff4877a81" providerId="ADAL" clId="{1A09E4D8-4225-45B5-B3F0-846030E22934}" dt="2024-09-04T08:26:37.356" v="771" actId="114"/>
          <ac:spMkLst>
            <pc:docMk/>
            <pc:sldMk cId="1205121363" sldId="324"/>
            <ac:spMk id="4" creationId="{7484DE30-C729-CE88-787A-BD0AD48B7DFC}"/>
          </ac:spMkLst>
        </pc:spChg>
      </pc:sldChg>
      <pc:sldChg chg="modSp mod modNotesTx">
        <pc:chgData name="Per-Idar" userId="f602cab1-ba80-494a-8955-41bff4877a81" providerId="ADAL" clId="{1A09E4D8-4225-45B5-B3F0-846030E22934}" dt="2024-09-05T08:38:13.470" v="967"/>
        <pc:sldMkLst>
          <pc:docMk/>
          <pc:sldMk cId="1637123134" sldId="325"/>
        </pc:sldMkLst>
        <pc:spChg chg="mod">
          <ac:chgData name="Per-Idar" userId="f602cab1-ba80-494a-8955-41bff4877a81" providerId="ADAL" clId="{1A09E4D8-4225-45B5-B3F0-846030E22934}" dt="2024-09-04T08:28:18.131" v="794" actId="114"/>
          <ac:spMkLst>
            <pc:docMk/>
            <pc:sldMk cId="1637123134" sldId="325"/>
            <ac:spMk id="4" creationId="{7484DE30-C729-CE88-787A-BD0AD48B7DFC}"/>
          </ac:spMkLst>
        </pc:spChg>
      </pc:sldChg>
      <pc:sldChg chg="modSp mod modNotesTx">
        <pc:chgData name="Per-Idar" userId="f602cab1-ba80-494a-8955-41bff4877a81" providerId="ADAL" clId="{1A09E4D8-4225-45B5-B3F0-846030E22934}" dt="2024-09-05T08:45:16.839" v="975" actId="6549"/>
        <pc:sldMkLst>
          <pc:docMk/>
          <pc:sldMk cId="2546093160" sldId="326"/>
        </pc:sldMkLst>
        <pc:spChg chg="mod">
          <ac:chgData name="Per-Idar" userId="f602cab1-ba80-494a-8955-41bff4877a81" providerId="ADAL" clId="{1A09E4D8-4225-45B5-B3F0-846030E22934}" dt="2024-09-04T08:29:15.849" v="806" actId="114"/>
          <ac:spMkLst>
            <pc:docMk/>
            <pc:sldMk cId="2546093160" sldId="326"/>
            <ac:spMk id="4" creationId="{7484DE30-C729-CE88-787A-BD0AD48B7DFC}"/>
          </ac:spMkLst>
        </pc:spChg>
      </pc:sldChg>
      <pc:sldChg chg="modSp mod modNotesTx">
        <pc:chgData name="Per-Idar" userId="f602cab1-ba80-494a-8955-41bff4877a81" providerId="ADAL" clId="{1A09E4D8-4225-45B5-B3F0-846030E22934}" dt="2024-09-05T08:38:22.298" v="969"/>
        <pc:sldMkLst>
          <pc:docMk/>
          <pc:sldMk cId="2248892139" sldId="329"/>
        </pc:sldMkLst>
        <pc:spChg chg="mod">
          <ac:chgData name="Per-Idar" userId="f602cab1-ba80-494a-8955-41bff4877a81" providerId="ADAL" clId="{1A09E4D8-4225-45B5-B3F0-846030E22934}" dt="2024-09-04T08:31:33.267" v="820" actId="113"/>
          <ac:spMkLst>
            <pc:docMk/>
            <pc:sldMk cId="2248892139" sldId="329"/>
            <ac:spMk id="4" creationId="{7484DE30-C729-CE88-787A-BD0AD48B7DFC}"/>
          </ac:spMkLst>
        </pc:spChg>
      </pc:sldChg>
      <pc:sldChg chg="modSp mod modNotesTx">
        <pc:chgData name="Per-Idar" userId="f602cab1-ba80-494a-8955-41bff4877a81" providerId="ADAL" clId="{1A09E4D8-4225-45B5-B3F0-846030E22934}" dt="2024-09-05T08:38:25.740" v="970"/>
        <pc:sldMkLst>
          <pc:docMk/>
          <pc:sldMk cId="3398873392" sldId="331"/>
        </pc:sldMkLst>
        <pc:spChg chg="mod">
          <ac:chgData name="Per-Idar" userId="f602cab1-ba80-494a-8955-41bff4877a81" providerId="ADAL" clId="{1A09E4D8-4225-45B5-B3F0-846030E22934}" dt="2024-09-04T08:32:37.364" v="823" actId="20577"/>
          <ac:spMkLst>
            <pc:docMk/>
            <pc:sldMk cId="3398873392" sldId="331"/>
            <ac:spMk id="4" creationId="{7484DE30-C729-CE88-787A-BD0AD48B7DFC}"/>
          </ac:spMkLst>
        </pc:spChg>
      </pc:sldChg>
      <pc:sldChg chg="modSp mod modNotesTx">
        <pc:chgData name="Per-Idar" userId="f602cab1-ba80-494a-8955-41bff4877a81" providerId="ADAL" clId="{1A09E4D8-4225-45B5-B3F0-846030E22934}" dt="2024-09-05T08:57:15.866" v="980" actId="20577"/>
        <pc:sldMkLst>
          <pc:docMk/>
          <pc:sldMk cId="1894554680" sldId="332"/>
        </pc:sldMkLst>
        <pc:spChg chg="mod">
          <ac:chgData name="Per-Idar" userId="f602cab1-ba80-494a-8955-41bff4877a81" providerId="ADAL" clId="{1A09E4D8-4225-45B5-B3F0-846030E22934}" dt="2024-09-04T05:04:26.724" v="112" actId="20577"/>
          <ac:spMkLst>
            <pc:docMk/>
            <pc:sldMk cId="1894554680" sldId="332"/>
            <ac:spMk id="4" creationId="{FE33F4D1-39F8-340A-4228-C3154F4A21D0}"/>
          </ac:spMkLst>
        </pc:spChg>
      </pc:sldChg>
      <pc:sldChg chg="modSp add del mod modNotesTx">
        <pc:chgData name="Per-Idar" userId="f602cab1-ba80-494a-8955-41bff4877a81" providerId="ADAL" clId="{1A09E4D8-4225-45B5-B3F0-846030E22934}" dt="2024-09-03T08:37:19.425" v="37" actId="47"/>
        <pc:sldMkLst>
          <pc:docMk/>
          <pc:sldMk cId="2983731919" sldId="333"/>
        </pc:sldMkLst>
        <pc:spChg chg="mod">
          <ac:chgData name="Per-Idar" userId="f602cab1-ba80-494a-8955-41bff4877a81" providerId="ADAL" clId="{1A09E4D8-4225-45B5-B3F0-846030E22934}" dt="2024-09-03T08:33:48.739" v="17" actId="113"/>
          <ac:spMkLst>
            <pc:docMk/>
            <pc:sldMk cId="2983731919" sldId="333"/>
            <ac:spMk id="4" creationId="{615B8856-5EBD-581D-0F31-E4CC7E9F189A}"/>
          </ac:spMkLst>
        </pc:spChg>
      </pc:sldChg>
      <pc:sldChg chg="modSp add del mod modNotesTx">
        <pc:chgData name="Per-Idar" userId="f602cab1-ba80-494a-8955-41bff4877a81" providerId="ADAL" clId="{1A09E4D8-4225-45B5-B3F0-846030E22934}" dt="2024-09-03T08:37:21.880" v="38" actId="47"/>
        <pc:sldMkLst>
          <pc:docMk/>
          <pc:sldMk cId="3914318545" sldId="334"/>
        </pc:sldMkLst>
        <pc:spChg chg="mod">
          <ac:chgData name="Per-Idar" userId="f602cab1-ba80-494a-8955-41bff4877a81" providerId="ADAL" clId="{1A09E4D8-4225-45B5-B3F0-846030E22934}" dt="2024-09-03T08:34:03.369" v="22" actId="207"/>
          <ac:spMkLst>
            <pc:docMk/>
            <pc:sldMk cId="3914318545" sldId="334"/>
            <ac:spMk id="4" creationId="{615B8856-5EBD-581D-0F31-E4CC7E9F189A}"/>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8547" name="Rectangle 3"/>
          <p:cNvSpPr>
            <a:spLocks noGrp="1" noChangeArrowheads="1"/>
          </p:cNvSpPr>
          <p:nvPr>
            <p:ph type="dt" sz="quarter"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8548" name="Rectangle 4"/>
          <p:cNvSpPr>
            <a:spLocks noGrp="1" noChangeArrowheads="1"/>
          </p:cNvSpPr>
          <p:nvPr>
            <p:ph type="ftr" sz="quarter" idx="2"/>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8549" name="Rectangle 5"/>
          <p:cNvSpPr>
            <a:spLocks noGrp="1" noChangeArrowheads="1"/>
          </p:cNvSpPr>
          <p:nvPr>
            <p:ph type="sldNum" sz="quarter" idx="3"/>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4F2942F5-6495-4924-A5BF-A11924438D24}" type="slidenum">
              <a:rPr lang="en-US"/>
              <a:pPr/>
              <a:t>‹#›</a:t>
            </a:fld>
            <a:endParaRPr lang="en-US"/>
          </a:p>
        </p:txBody>
      </p:sp>
    </p:spTree>
    <p:extLst>
      <p:ext uri="{BB962C8B-B14F-4D97-AF65-F5344CB8AC3E}">
        <p14:creationId xmlns:p14="http://schemas.microsoft.com/office/powerpoint/2010/main" val="40371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defTabSz="908050">
              <a:defRPr sz="1200"/>
            </a:lvl1pPr>
          </a:lstStyle>
          <a:p>
            <a:endParaRPr lang="en-US"/>
          </a:p>
        </p:txBody>
      </p:sp>
      <p:sp>
        <p:nvSpPr>
          <p:cNvPr id="105475" name="Rectangle 3"/>
          <p:cNvSpPr>
            <a:spLocks noGrp="1" noChangeArrowheads="1"/>
          </p:cNvSpPr>
          <p:nvPr>
            <p:ph type="dt" idx="1"/>
          </p:nvPr>
        </p:nvSpPr>
        <p:spPr bwMode="auto">
          <a:xfrm>
            <a:off x="3886200" y="0"/>
            <a:ext cx="2971800" cy="452438"/>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lvl1pPr algn="r" defTabSz="908050">
              <a:defRPr sz="1200"/>
            </a:lvl1pPr>
          </a:lstStyle>
          <a:p>
            <a:endParaRPr lang="en-US"/>
          </a:p>
        </p:txBody>
      </p:sp>
      <p:sp>
        <p:nvSpPr>
          <p:cNvPr id="105476" name="Rectangle 4"/>
          <p:cNvSpPr>
            <a:spLocks noGrp="1" noRot="1" noChangeAspect="1" noChangeArrowheads="1" noTextEdit="1"/>
          </p:cNvSpPr>
          <p:nvPr>
            <p:ph type="sldImg" idx="2"/>
          </p:nvPr>
        </p:nvSpPr>
        <p:spPr bwMode="auto">
          <a:xfrm>
            <a:off x="419100" y="676275"/>
            <a:ext cx="6019800" cy="3386138"/>
          </a:xfrm>
          <a:prstGeom prst="rect">
            <a:avLst/>
          </a:prstGeom>
          <a:noFill/>
          <a:ln w="9525">
            <a:solidFill>
              <a:srgbClr val="000000"/>
            </a:solidFill>
            <a:miter lim="800000"/>
            <a:headEnd/>
            <a:tailEnd/>
          </a:ln>
          <a:effectLst/>
        </p:spPr>
      </p:sp>
      <p:sp>
        <p:nvSpPr>
          <p:cNvPr id="105477" name="Rectangle 5"/>
          <p:cNvSpPr>
            <a:spLocks noGrp="1" noChangeArrowheads="1"/>
          </p:cNvSpPr>
          <p:nvPr>
            <p:ph type="body" sz="quarter" idx="3"/>
          </p:nvPr>
        </p:nvSpPr>
        <p:spPr bwMode="auto">
          <a:xfrm>
            <a:off x="914400" y="4289425"/>
            <a:ext cx="5029200" cy="4064000"/>
          </a:xfrm>
          <a:prstGeom prst="rect">
            <a:avLst/>
          </a:prstGeom>
          <a:noFill/>
          <a:ln w="9525">
            <a:noFill/>
            <a:miter lim="800000"/>
            <a:headEnd/>
            <a:tailEnd/>
          </a:ln>
          <a:effectLst/>
        </p:spPr>
        <p:txBody>
          <a:bodyPr vert="horz" wrap="square" lIns="90773" tIns="45387" rIns="90773" bIns="45387"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78" name="Rectangle 6"/>
          <p:cNvSpPr>
            <a:spLocks noGrp="1" noChangeArrowheads="1"/>
          </p:cNvSpPr>
          <p:nvPr>
            <p:ph type="ftr" sz="quarter" idx="4"/>
          </p:nvPr>
        </p:nvSpPr>
        <p:spPr bwMode="auto">
          <a:xfrm>
            <a:off x="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defTabSz="908050">
              <a:defRPr sz="1200"/>
            </a:lvl1pPr>
          </a:lstStyle>
          <a:p>
            <a:endParaRPr lang="en-US"/>
          </a:p>
        </p:txBody>
      </p:sp>
      <p:sp>
        <p:nvSpPr>
          <p:cNvPr id="105479" name="Rectangle 7"/>
          <p:cNvSpPr>
            <a:spLocks noGrp="1" noChangeArrowheads="1"/>
          </p:cNvSpPr>
          <p:nvPr>
            <p:ph type="sldNum" sz="quarter" idx="5"/>
          </p:nvPr>
        </p:nvSpPr>
        <p:spPr bwMode="auto">
          <a:xfrm>
            <a:off x="3886200" y="8577263"/>
            <a:ext cx="2971800" cy="452437"/>
          </a:xfrm>
          <a:prstGeom prst="rect">
            <a:avLst/>
          </a:prstGeom>
          <a:noFill/>
          <a:ln w="9525">
            <a:noFill/>
            <a:miter lim="800000"/>
            <a:headEnd/>
            <a:tailEnd/>
          </a:ln>
          <a:effectLst/>
        </p:spPr>
        <p:txBody>
          <a:bodyPr vert="horz" wrap="square" lIns="90773" tIns="45387" rIns="90773" bIns="45387" numCol="1" anchor="b" anchorCtr="0" compatLnSpc="1">
            <a:prstTxWarp prst="textNoShape">
              <a:avLst/>
            </a:prstTxWarp>
          </a:bodyPr>
          <a:lstStyle>
            <a:lvl1pPr algn="r" defTabSz="908050">
              <a:defRPr sz="1200"/>
            </a:lvl1pPr>
          </a:lstStyle>
          <a:p>
            <a:fld id="{85D9B890-3B6E-417C-BD92-47816D5AB620}" type="slidenum">
              <a:rPr lang="en-US"/>
              <a:pPr/>
              <a:t>‹#›</a:t>
            </a:fld>
            <a:endParaRPr lang="en-US"/>
          </a:p>
        </p:txBody>
      </p:sp>
    </p:spTree>
    <p:extLst>
      <p:ext uri="{BB962C8B-B14F-4D97-AF65-F5344CB8AC3E}">
        <p14:creationId xmlns:p14="http://schemas.microsoft.com/office/powerpoint/2010/main" val="32805614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600" kern="1200">
        <a:solidFill>
          <a:schemeClr val="tx1"/>
        </a:solidFill>
        <a:latin typeface="Arial" charset="0"/>
        <a:ea typeface="+mn-ea"/>
        <a:cs typeface="+mn-cs"/>
      </a:defRPr>
    </a:lvl1pPr>
    <a:lvl2pPr marL="609585" algn="l" rtl="0" eaLnBrk="0" fontAlgn="base" hangingPunct="0">
      <a:spcBef>
        <a:spcPct val="30000"/>
      </a:spcBef>
      <a:spcAft>
        <a:spcPct val="0"/>
      </a:spcAft>
      <a:defRPr kumimoji="1" sz="1600" kern="1200">
        <a:solidFill>
          <a:schemeClr val="tx1"/>
        </a:solidFill>
        <a:latin typeface="Arial" charset="0"/>
        <a:ea typeface="+mn-ea"/>
        <a:cs typeface="+mn-cs"/>
      </a:defRPr>
    </a:lvl2pPr>
    <a:lvl3pPr marL="1219170" algn="l" rtl="0" eaLnBrk="0" fontAlgn="base" hangingPunct="0">
      <a:spcBef>
        <a:spcPct val="30000"/>
      </a:spcBef>
      <a:spcAft>
        <a:spcPct val="0"/>
      </a:spcAft>
      <a:defRPr kumimoji="1" sz="1600" kern="1200">
        <a:solidFill>
          <a:schemeClr val="tx1"/>
        </a:solidFill>
        <a:latin typeface="Arial" charset="0"/>
        <a:ea typeface="+mn-ea"/>
        <a:cs typeface="+mn-cs"/>
      </a:defRPr>
    </a:lvl3pPr>
    <a:lvl4pPr marL="1828754" algn="l" rtl="0" eaLnBrk="0" fontAlgn="base" hangingPunct="0">
      <a:spcBef>
        <a:spcPct val="30000"/>
      </a:spcBef>
      <a:spcAft>
        <a:spcPct val="0"/>
      </a:spcAft>
      <a:defRPr kumimoji="1" sz="1600" kern="1200">
        <a:solidFill>
          <a:schemeClr val="tx1"/>
        </a:solidFill>
        <a:latin typeface="Arial" charset="0"/>
        <a:ea typeface="+mn-ea"/>
        <a:cs typeface="+mn-cs"/>
      </a:defRPr>
    </a:lvl4pPr>
    <a:lvl5pPr marL="2438339" algn="l" rtl="0" eaLnBrk="0" fontAlgn="base" hangingPunct="0">
      <a:spcBef>
        <a:spcPct val="30000"/>
      </a:spcBef>
      <a:spcAft>
        <a:spcPct val="0"/>
      </a:spcAft>
      <a:defRPr kumimoji="1" sz="160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86FA95-754A-4FEF-9130-0A7EC231E6A0}" type="slidenum">
              <a:rPr lang="en-US"/>
              <a:pPr/>
              <a:t>1</a:t>
            </a:fld>
            <a:endParaRPr lang="en-US"/>
          </a:p>
        </p:txBody>
      </p:sp>
      <p:sp>
        <p:nvSpPr>
          <p:cNvPr id="132098" name="Rectangle 2"/>
          <p:cNvSpPr>
            <a:spLocks noGrp="1" noRot="1" noChangeAspect="1" noChangeArrowheads="1" noTextEdit="1"/>
          </p:cNvSpPr>
          <p:nvPr>
            <p:ph type="sldImg"/>
          </p:nvPr>
        </p:nvSpPr>
        <p:spPr>
          <a:xfrm>
            <a:off x="419100" y="676275"/>
            <a:ext cx="6019800" cy="3386138"/>
          </a:xfrm>
          <a:ln/>
        </p:spPr>
      </p:sp>
      <p:sp>
        <p:nvSpPr>
          <p:cNvPr id="13209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785981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1:30)</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The concept of MDO is quite ambitious, and there are several challenges that need to be resolved to conduct effective MDO.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It requires the synchronization of capabilities, activities, and actions that literally range from the speed of light to walking pace. A key challenge is effective integration and synchronization of kinetic actions with non-kinetic actions in the cyberspace domain and information dimension.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It also requires highly trained commanders and personnel that can think, plan, and act across all domains and environments.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Effective multi-domain C2 requires a resilient technical architecture, flexible command relationships, and multi-domain control measures.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Critical challenges for NATO are interoperability, shared situational awareness, coordinating synchronic operations, and training for conducting MDO.</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b="0" i="0" u="none" strike="noStrike" baseline="0" dirty="0">
                <a:solidFill>
                  <a:srgbClr val="000000"/>
                </a:solidFill>
                <a:latin typeface="Arial" panose="020B0604020202020204" pitchFamily="34" charset="0"/>
                <a:cs typeface="Arial" panose="020B0604020202020204" pitchFamily="34" charset="0"/>
              </a:rPr>
              <a:t>There are also concerns regarding the maturity of the technology which effective MDO will rely upon, for example a high level of assured communications connectivity.</a:t>
            </a:r>
            <a:endParaRPr lang="nb-NO" dirty="0">
              <a:latin typeface="Arial" panose="020B0604020202020204" pitchFamily="34" charset="0"/>
              <a:cs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10</a:t>
            </a:fld>
            <a:endParaRPr lang="en-US"/>
          </a:p>
        </p:txBody>
      </p:sp>
    </p:spTree>
    <p:extLst>
      <p:ext uri="{BB962C8B-B14F-4D97-AF65-F5344CB8AC3E}">
        <p14:creationId xmlns:p14="http://schemas.microsoft.com/office/powerpoint/2010/main" val="1597621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(Per-Idar – 0:30)</a:t>
            </a:r>
          </a:p>
          <a:p>
            <a:r>
              <a:rPr lang="en-US" dirty="0"/>
              <a:t>MDO is an operational concept.</a:t>
            </a:r>
          </a:p>
          <a:p>
            <a:r>
              <a:rPr lang="en-US" dirty="0"/>
              <a:t>Going forward, this concept must be further developed, tested, and validated through experimentation.</a:t>
            </a:r>
          </a:p>
          <a:p>
            <a:r>
              <a:rPr lang="en-US" dirty="0"/>
              <a:t>M&amp;S and wargaming will be essential in this work.</a:t>
            </a:r>
          </a:p>
          <a:p>
            <a:r>
              <a:rPr lang="en-US" dirty="0"/>
              <a:t>A successful concept, that demonstrates significant improvement, will ultimately be transitioned into operational doctrine.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11</a:t>
            </a:fld>
            <a:endParaRPr lang="en-US"/>
          </a:p>
        </p:txBody>
      </p:sp>
    </p:spTree>
    <p:extLst>
      <p:ext uri="{BB962C8B-B14F-4D97-AF65-F5344CB8AC3E}">
        <p14:creationId xmlns:p14="http://schemas.microsoft.com/office/powerpoint/2010/main" val="221261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1:00)</a:t>
            </a:r>
          </a:p>
          <a:p>
            <a:r>
              <a:rPr lang="en-US" sz="1600" b="0" i="0" u="none" strike="noStrike" baseline="0" dirty="0">
                <a:solidFill>
                  <a:srgbClr val="000000"/>
                </a:solidFill>
                <a:latin typeface="Arial" panose="020B0604020202020204" pitchFamily="34" charset="0"/>
                <a:cs typeface="Arial" panose="020B0604020202020204" pitchFamily="34" charset="0"/>
              </a:rPr>
              <a:t>Very few, if any, of the simulation tools currently available can represent combat elements, capabilities, and effects in all domains at a sufficient and balanced level of fidelity. For example, very few simulation tools include models of capabilities in the space and cyberspace domains.</a:t>
            </a:r>
          </a:p>
          <a:p>
            <a:r>
              <a:rPr lang="en-US" sz="1600" b="0" i="0" u="none" strike="noStrike" baseline="0" dirty="0">
                <a:solidFill>
                  <a:srgbClr val="000000"/>
                </a:solidFill>
                <a:latin typeface="Arial" panose="020B0604020202020204" pitchFamily="34" charset="0"/>
                <a:cs typeface="Arial" panose="020B0604020202020204" pitchFamily="34" charset="0"/>
              </a:rPr>
              <a:t>Future MDO will be inherently much more complex to execute than current operations of the same scale, due to:</a:t>
            </a:r>
          </a:p>
          <a:p>
            <a:r>
              <a:rPr lang="en-US" sz="1600" b="0" i="0" u="none" strike="noStrike" baseline="0" dirty="0">
                <a:solidFill>
                  <a:srgbClr val="000000"/>
                </a:solidFill>
                <a:latin typeface="Arial" panose="020B0604020202020204" pitchFamily="34" charset="0"/>
                <a:cs typeface="Arial" panose="020B0604020202020204" pitchFamily="34" charset="0"/>
              </a:rPr>
              <a:t>- Higher diversity of combat elements and capabilities from all domains</a:t>
            </a:r>
          </a:p>
          <a:p>
            <a:r>
              <a:rPr lang="en-US" sz="1600" b="0" i="0" u="none" strike="noStrike" baseline="0" dirty="0">
                <a:solidFill>
                  <a:srgbClr val="000000"/>
                </a:solidFill>
                <a:latin typeface="Arial" panose="020B0604020202020204" pitchFamily="34" charset="0"/>
                <a:cs typeface="Arial" panose="020B0604020202020204" pitchFamily="34" charset="0"/>
              </a:rPr>
              <a:t>- Higher requirements for synchronization</a:t>
            </a:r>
          </a:p>
          <a:p>
            <a:r>
              <a:rPr lang="en-US" sz="1600" b="0" i="0" u="none" strike="noStrike" baseline="0" dirty="0">
                <a:solidFill>
                  <a:srgbClr val="000000"/>
                </a:solidFill>
                <a:latin typeface="Arial" panose="020B0604020202020204" pitchFamily="34" charset="0"/>
                <a:cs typeface="Arial" panose="020B0604020202020204" pitchFamily="34" charset="0"/>
              </a:rPr>
              <a:t>- Higher requirements for operational tempo</a:t>
            </a:r>
          </a:p>
          <a:p>
            <a:r>
              <a:rPr lang="en-US" sz="1600" b="0" i="0" u="none" strike="noStrike" baseline="0" dirty="0">
                <a:solidFill>
                  <a:srgbClr val="000000"/>
                </a:solidFill>
                <a:latin typeface="Arial" panose="020B0604020202020204" pitchFamily="34" charset="0"/>
                <a:cs typeface="Arial" panose="020B0604020202020204" pitchFamily="34" charset="0"/>
              </a:rPr>
              <a:t>In the same way, M&amp;S of MDO will also be much more complex.</a:t>
            </a:r>
          </a:p>
        </p:txBody>
      </p:sp>
      <p:sp>
        <p:nvSpPr>
          <p:cNvPr id="4" name="Slide Number Placeholder 3"/>
          <p:cNvSpPr>
            <a:spLocks noGrp="1"/>
          </p:cNvSpPr>
          <p:nvPr>
            <p:ph type="sldNum" sz="quarter" idx="5"/>
          </p:nvPr>
        </p:nvSpPr>
        <p:spPr/>
        <p:txBody>
          <a:bodyPr/>
          <a:lstStyle/>
          <a:p>
            <a:fld id="{85D9B890-3B6E-417C-BD92-47816D5AB620}" type="slidenum">
              <a:rPr lang="en-US" smtClean="0"/>
              <a:pPr/>
              <a:t>12</a:t>
            </a:fld>
            <a:endParaRPr lang="en-US"/>
          </a:p>
        </p:txBody>
      </p:sp>
    </p:spTree>
    <p:extLst>
      <p:ext uri="{BB962C8B-B14F-4D97-AF65-F5344CB8AC3E}">
        <p14:creationId xmlns:p14="http://schemas.microsoft.com/office/powerpoint/2010/main" val="3358418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0:30)</a:t>
            </a:r>
          </a:p>
          <a:p>
            <a:r>
              <a:rPr lang="en-US" sz="1600" dirty="0">
                <a:effectLst/>
                <a:latin typeface="Arial" panose="020B0604020202020204" pitchFamily="34" charset="0"/>
                <a:ea typeface="Calibri" panose="020F0502020204030204" pitchFamily="34" charset="0"/>
                <a:cs typeface="Arial" panose="020B0604020202020204" pitchFamily="34" charset="0"/>
              </a:rPr>
              <a:t>Typical use cases within MDO where there is need for experimentation are:</a:t>
            </a:r>
          </a:p>
          <a:p>
            <a:r>
              <a:rPr lang="en-US" sz="1600" dirty="0">
                <a:effectLst/>
                <a:latin typeface="Arial" panose="020B0604020202020204" pitchFamily="34" charset="0"/>
                <a:ea typeface="Calibri" panose="020F0502020204030204" pitchFamily="34" charset="0"/>
                <a:cs typeface="Arial" panose="020B0604020202020204" pitchFamily="34" charset="0"/>
              </a:rPr>
              <a:t>- New C2 solutions</a:t>
            </a:r>
          </a:p>
          <a:p>
            <a:r>
              <a:rPr lang="en-US" sz="1600" dirty="0">
                <a:effectLst/>
                <a:latin typeface="Arial" panose="020B0604020202020204" pitchFamily="34" charset="0"/>
                <a:ea typeface="Calibri" panose="020F0502020204030204" pitchFamily="34" charset="0"/>
                <a:cs typeface="Arial" panose="020B0604020202020204" pitchFamily="34" charset="0"/>
              </a:rPr>
              <a:t>- New technologies</a:t>
            </a:r>
          </a:p>
          <a:p>
            <a:r>
              <a:rPr lang="en-US" sz="1600" dirty="0">
                <a:effectLst/>
                <a:latin typeface="Arial" panose="020B0604020202020204" pitchFamily="34" charset="0"/>
                <a:ea typeface="Calibri" panose="020F0502020204030204" pitchFamily="34" charset="0"/>
                <a:cs typeface="Arial" panose="020B0604020202020204" pitchFamily="34" charset="0"/>
              </a:rPr>
              <a:t>- Different tactics, techniques, and procedures</a:t>
            </a:r>
          </a:p>
          <a:p>
            <a:r>
              <a:rPr lang="en-US" sz="1600" dirty="0">
                <a:effectLst/>
                <a:latin typeface="Arial" panose="020B0604020202020204" pitchFamily="34" charset="0"/>
                <a:ea typeface="Calibri" panose="020F0502020204030204" pitchFamily="34" charset="0"/>
                <a:cs typeface="Arial" panose="020B0604020202020204" pitchFamily="34" charset="0"/>
              </a:rPr>
              <a:t>- Synchronization of effects from multiple domains</a:t>
            </a:r>
          </a:p>
          <a:p>
            <a:r>
              <a:rPr lang="en-US" sz="1600" dirty="0">
                <a:effectLst/>
                <a:latin typeface="Arial" panose="020B0604020202020204" pitchFamily="34" charset="0"/>
                <a:ea typeface="Calibri" panose="020F0502020204030204" pitchFamily="34" charset="0"/>
                <a:cs typeface="Arial" panose="020B0604020202020204" pitchFamily="34" charset="0"/>
              </a:rPr>
              <a:t>- Coordination and synchronization of activities</a:t>
            </a:r>
          </a:p>
          <a:p>
            <a:r>
              <a:rPr lang="en-US" sz="1600" dirty="0">
                <a:effectLst/>
                <a:latin typeface="Arial" panose="020B0604020202020204" pitchFamily="34" charset="0"/>
                <a:ea typeface="Calibri" panose="020F0502020204030204" pitchFamily="34" charset="0"/>
                <a:cs typeface="Arial" panose="020B0604020202020204" pitchFamily="34" charset="0"/>
              </a:rPr>
              <a:t>- Ways of handling increased complexity</a:t>
            </a:r>
          </a:p>
          <a:p>
            <a:r>
              <a:rPr lang="en-US" sz="1600" dirty="0">
                <a:effectLst/>
                <a:latin typeface="Arial" panose="020B0604020202020204" pitchFamily="34" charset="0"/>
                <a:ea typeface="Calibri" panose="020F0502020204030204" pitchFamily="34" charset="0"/>
                <a:cs typeface="Arial" panose="020B0604020202020204" pitchFamily="34" charset="0"/>
              </a:rPr>
              <a:t>- Resource allocation between parallel missions</a:t>
            </a:r>
          </a:p>
          <a:p>
            <a:r>
              <a:rPr lang="en-US" sz="1600" dirty="0">
                <a:effectLst/>
                <a:latin typeface="Arial" panose="020B0604020202020204" pitchFamily="34" charset="0"/>
                <a:ea typeface="Calibri" panose="020F0502020204030204" pitchFamily="34" charset="0"/>
                <a:cs typeface="Arial" panose="020B0604020202020204" pitchFamily="34" charset="0"/>
              </a:rPr>
              <a:t>- Different combat structures</a:t>
            </a:r>
          </a:p>
          <a:p>
            <a:r>
              <a:rPr lang="en-US" sz="1600" dirty="0">
                <a:effectLst/>
                <a:latin typeface="Arial" panose="020B0604020202020204" pitchFamily="34" charset="0"/>
                <a:ea typeface="Calibri" panose="020F0502020204030204" pitchFamily="34" charset="0"/>
                <a:cs typeface="Arial" panose="020B0604020202020204" pitchFamily="34" charset="0"/>
              </a:rPr>
              <a:t>- Different force structure elements</a:t>
            </a:r>
          </a:p>
          <a:p>
            <a:r>
              <a:rPr lang="en-US" sz="1600" dirty="0">
                <a:effectLst/>
                <a:latin typeface="Arial" panose="020B0604020202020204" pitchFamily="34" charset="0"/>
                <a:ea typeface="Calibri" panose="020F0502020204030204" pitchFamily="34" charset="0"/>
                <a:cs typeface="Arial" panose="020B0604020202020204" pitchFamily="34" charset="0"/>
              </a:rPr>
              <a:t>Helene will now go through the requirements for a synthetic environment.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13</a:t>
            </a:fld>
            <a:endParaRPr lang="en-US"/>
          </a:p>
        </p:txBody>
      </p:sp>
    </p:spTree>
    <p:extLst>
      <p:ext uri="{BB962C8B-B14F-4D97-AF65-F5344CB8AC3E}">
        <p14:creationId xmlns:p14="http://schemas.microsoft.com/office/powerpoint/2010/main" val="170967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a:t>
            </a:r>
            <a:r>
              <a:rPr lang="en-US" sz="1600" b="0" i="0" u="none" strike="noStrike" baseline="0" dirty="0">
                <a:solidFill>
                  <a:srgbClr val="000000"/>
                </a:solidFill>
                <a:latin typeface="Arial" panose="020B0604020202020204" pitchFamily="34" charset="0"/>
                <a:cs typeface="Arial" panose="020B0604020202020204" pitchFamily="34" charset="0"/>
              </a:rPr>
              <a:t>1:30)</a:t>
            </a:r>
          </a:p>
          <a:p>
            <a:r>
              <a:rPr lang="en-US" sz="1600" b="0" i="0" u="none" strike="noStrike" baseline="0" dirty="0">
                <a:solidFill>
                  <a:srgbClr val="000000"/>
                </a:solidFill>
                <a:latin typeface="Arial" panose="020B0604020202020204" pitchFamily="34" charset="0"/>
                <a:cs typeface="Arial" panose="020B0604020202020204" pitchFamily="34" charset="0"/>
              </a:rPr>
              <a:t>When using simulation for experimentation and analysis, the specific requirements for the synthetic environment will ultimately depend on the objective of the simulation, for example to answer a specific research question.</a:t>
            </a:r>
          </a:p>
          <a:p>
            <a:r>
              <a:rPr lang="en-US" sz="1600" b="0" i="0" u="none" strike="noStrike" baseline="0" dirty="0">
                <a:solidFill>
                  <a:srgbClr val="000000"/>
                </a:solidFill>
                <a:latin typeface="Arial" panose="020B0604020202020204" pitchFamily="34" charset="0"/>
                <a:cs typeface="Arial" panose="020B0604020202020204" pitchFamily="34" charset="0"/>
              </a:rPr>
              <a:t>Nevertheless, the overall requirement is that we need a holistic synthetic environment as a basis for experimenting with, and analyzing, combat across all domains in an operating environment five to twenty years into the future.</a:t>
            </a:r>
          </a:p>
          <a:p>
            <a:r>
              <a:rPr lang="en-US" sz="1600" b="0" i="0" u="none" strike="noStrike" baseline="0" dirty="0">
                <a:solidFill>
                  <a:srgbClr val="000000"/>
                </a:solidFill>
                <a:latin typeface="Arial" panose="020B0604020202020204" pitchFamily="34" charset="0"/>
                <a:cs typeface="Arial" panose="020B0604020202020204" pitchFamily="34" charset="0"/>
              </a:rPr>
              <a:t>We prefer to use the same simulation system for simulations at the tactical level and operational level, because acquiring, administering, and maintaining only one main simulation system will be cheaper and require fewer human resources.</a:t>
            </a:r>
          </a:p>
          <a:p>
            <a:r>
              <a:rPr lang="en-US" sz="1600" b="0" i="0" u="none" strike="noStrike" baseline="0" dirty="0">
                <a:solidFill>
                  <a:srgbClr val="000000"/>
                </a:solidFill>
                <a:latin typeface="Arial" panose="020B0604020202020204" pitchFamily="34" charset="0"/>
                <a:cs typeface="Arial" panose="020B0604020202020204" pitchFamily="34" charset="0"/>
              </a:rPr>
              <a:t>For the same reasons, and since the interactions between the domains will be much more extensive in MDO, we also prefer to use one single simulation system that supports all domains, instead of connecting two or more simulation systems that only support a subset of the five domains.</a:t>
            </a:r>
          </a:p>
          <a:p>
            <a:r>
              <a:rPr lang="en-US" sz="1600" b="0" i="0" u="none" strike="noStrike" baseline="0" dirty="0">
                <a:solidFill>
                  <a:srgbClr val="000000"/>
                </a:solidFill>
                <a:latin typeface="Arial" panose="020B0604020202020204" pitchFamily="34" charset="0"/>
                <a:cs typeface="Arial" panose="020B0604020202020204" pitchFamily="34" charset="0"/>
              </a:rPr>
              <a:t>Furthermore, we need a simulation system that supports both human-in-the-loop simulations and fully automated closed-loop simulations.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14</a:t>
            </a:fld>
            <a:endParaRPr lang="en-US"/>
          </a:p>
        </p:txBody>
      </p:sp>
    </p:spTree>
    <p:extLst>
      <p:ext uri="{BB962C8B-B14F-4D97-AF65-F5344CB8AC3E}">
        <p14:creationId xmlns:p14="http://schemas.microsoft.com/office/powerpoint/2010/main" val="425560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a:t>
            </a:r>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1:30)</a:t>
            </a:r>
          </a:p>
          <a:p>
            <a:r>
              <a:rPr lang="en-US" sz="1600" dirty="0">
                <a:latin typeface="Arial" panose="020B0604020202020204" pitchFamily="34" charset="0"/>
                <a:cs typeface="Arial" panose="020B0604020202020204" pitchFamily="34" charset="0"/>
              </a:rPr>
              <a:t>It would be problematic to use aggregate-level models for detailed simulations of MDO, due to lack of calibration data and need for higher flexibility in more ad hoc composition of different combat elements, so the synthetic environment must represent individual vehicles.</a:t>
            </a:r>
          </a:p>
          <a:p>
            <a:r>
              <a:rPr lang="en-US" sz="1600" dirty="0">
                <a:latin typeface="Arial" panose="020B0604020202020204" pitchFamily="34" charset="0"/>
                <a:cs typeface="Arial" panose="020B0604020202020204" pitchFamily="34" charset="0"/>
              </a:rPr>
              <a:t>The sum of Norwegian and allied forces, a symmetric adversary, and civilian entities implies a requirement of at least 10,000 entities.</a:t>
            </a:r>
          </a:p>
          <a:p>
            <a:r>
              <a:rPr lang="en-US" sz="1600" dirty="0">
                <a:latin typeface="Arial" panose="020B0604020202020204" pitchFamily="34" charset="0"/>
                <a:cs typeface="Arial" panose="020B0604020202020204" pitchFamily="34" charset="0"/>
              </a:rPr>
              <a:t>We prefer physics-based models because it is usually easier to find data for configuration and calibration of such models, but probability-based models at the entity-level are also acceptable.</a:t>
            </a:r>
          </a:p>
          <a:p>
            <a:r>
              <a:rPr lang="en-US" sz="1600" dirty="0">
                <a:latin typeface="Arial" panose="020B0604020202020204" pitchFamily="34" charset="0"/>
                <a:cs typeface="Arial" panose="020B0604020202020204" pitchFamily="34" charset="0"/>
              </a:rPr>
              <a:t>The resolution and fidelity must be both:</a:t>
            </a:r>
          </a:p>
          <a:p>
            <a:r>
              <a:rPr lang="en-US" sz="1600" dirty="0">
                <a:latin typeface="Arial" panose="020B0604020202020204" pitchFamily="34" charset="0"/>
                <a:cs typeface="Arial" panose="020B0604020202020204" pitchFamily="34" charset="0"/>
              </a:rPr>
              <a:t>1. Sufficient to represent the difference in performance between combat systems</a:t>
            </a:r>
          </a:p>
          <a:p>
            <a:r>
              <a:rPr lang="en-US" sz="1600" dirty="0">
                <a:latin typeface="Arial" panose="020B0604020202020204" pitchFamily="34" charset="0"/>
                <a:cs typeface="Arial" panose="020B0604020202020204" pitchFamily="34" charset="0"/>
              </a:rPr>
              <a:t>2. Balanced throughout the model to avoid systematic biases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600" b="1" dirty="0">
              <a:latin typeface="Arial Narrow" panose="020B0606020202030204" pitchFamily="34" charset="0"/>
            </a:endParaRPr>
          </a:p>
          <a:p>
            <a:endParaRPr lang="nb-NO"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15</a:t>
            </a:fld>
            <a:endParaRPr lang="en-US"/>
          </a:p>
        </p:txBody>
      </p:sp>
    </p:spTree>
    <p:extLst>
      <p:ext uri="{BB962C8B-B14F-4D97-AF65-F5344CB8AC3E}">
        <p14:creationId xmlns:p14="http://schemas.microsoft.com/office/powerpoint/2010/main" val="1097064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latin typeface="Arial" panose="020B0604020202020204" pitchFamily="34" charset="0"/>
                <a:cs typeface="Arial" panose="020B0604020202020204" pitchFamily="34" charset="0"/>
              </a:rPr>
              <a:t>(</a:t>
            </a:r>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a:t>
            </a:r>
            <a:r>
              <a:rPr lang="en-US" sz="1600" b="0" i="0" dirty="0">
                <a:latin typeface="Arial" panose="020B0604020202020204" pitchFamily="34" charset="0"/>
                <a:cs typeface="Arial" panose="020B0604020202020204" pitchFamily="34" charset="0"/>
              </a:rPr>
              <a:t>0:30)</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Regarding the synthetic natural environment, it must use a spherical whole earth model and represent:</a:t>
            </a:r>
            <a:endParaRPr lang="nb-NO"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FontTx/>
              <a:buNone/>
            </a:pPr>
            <a:r>
              <a:rPr lang="en-US" sz="1600" dirty="0">
                <a:effectLst/>
                <a:latin typeface="Arial" panose="020B0604020202020204" pitchFamily="34" charset="0"/>
                <a:ea typeface="Calibri" panose="020F0502020204030204" pitchFamily="34" charset="0"/>
                <a:cs typeface="Arial" panose="020B0604020202020204" pitchFamily="34" charset="0"/>
              </a:rPr>
              <a:t>- Areas of interest at DTED Level 3</a:t>
            </a:r>
          </a:p>
          <a:p>
            <a:pPr marL="0" lvl="0" indent="0">
              <a:lnSpc>
                <a:spcPct val="107000"/>
              </a:lnSpc>
              <a:buFont typeface="Wingdings" panose="05000000000000000000" pitchFamily="2" charset="2"/>
              <a:buNone/>
            </a:pPr>
            <a:r>
              <a:rPr lang="en-US" sz="1600" dirty="0">
                <a:effectLst/>
                <a:latin typeface="Arial" panose="020B0604020202020204" pitchFamily="34" charset="0"/>
                <a:ea typeface="Calibri" panose="020F0502020204030204" pitchFamily="34" charset="0"/>
                <a:cs typeface="Arial" panose="020B0604020202020204" pitchFamily="34" charset="0"/>
              </a:rPr>
              <a:t>- Different land-cover materials with different trafficability</a:t>
            </a:r>
            <a:endParaRPr lang="nb-NO"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Font typeface="Wingdings" panose="05000000000000000000" pitchFamily="2" charset="2"/>
              <a:buNone/>
            </a:pPr>
            <a:r>
              <a:rPr lang="en-US" sz="1600" dirty="0">
                <a:effectLst/>
                <a:latin typeface="Arial" panose="020B0604020202020204" pitchFamily="34" charset="0"/>
                <a:ea typeface="Calibri" panose="020F0502020204030204" pitchFamily="34" charset="0"/>
                <a:cs typeface="Arial" panose="020B0604020202020204" pitchFamily="34" charset="0"/>
              </a:rPr>
              <a:t>- Vegetation and bodies of water</a:t>
            </a:r>
            <a:endParaRPr lang="nb-NO"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buFont typeface="Wingdings" panose="05000000000000000000" pitchFamily="2" charset="2"/>
              <a:buNone/>
            </a:pPr>
            <a:r>
              <a:rPr lang="en-US" sz="1600" dirty="0">
                <a:effectLst/>
                <a:latin typeface="Arial" panose="020B0604020202020204" pitchFamily="34" charset="0"/>
                <a:ea typeface="Calibri" panose="020F0502020204030204" pitchFamily="34" charset="0"/>
                <a:cs typeface="Arial" panose="020B0604020202020204" pitchFamily="34" charset="0"/>
              </a:rPr>
              <a:t>- Static human-made structures and dense urban environments</a:t>
            </a:r>
            <a:endParaRPr lang="nb-NO" sz="1600" dirty="0">
              <a:effectLst/>
              <a:latin typeface="Arial" panose="020B0604020202020204" pitchFamily="34" charset="0"/>
              <a:ea typeface="Calibri" panose="020F0502020204030204" pitchFamily="34" charset="0"/>
              <a:cs typeface="Arial" panose="020B0604020202020204" pitchFamily="34" charset="0"/>
            </a:endParaRPr>
          </a:p>
          <a:p>
            <a:pPr marL="0" lvl="0" indent="0">
              <a:lnSpc>
                <a:spcPct val="107000"/>
              </a:lnSpc>
              <a:spcAft>
                <a:spcPts val="800"/>
              </a:spcAft>
              <a:buFont typeface="Wingdings" panose="05000000000000000000" pitchFamily="2" charset="2"/>
              <a:buNone/>
            </a:pPr>
            <a:r>
              <a:rPr lang="en-US" sz="1600" dirty="0">
                <a:effectLst/>
                <a:latin typeface="Arial" panose="020B0604020202020204" pitchFamily="34" charset="0"/>
                <a:ea typeface="Calibri" panose="020F0502020204030204" pitchFamily="34" charset="0"/>
                <a:cs typeface="Arial" panose="020B0604020202020204" pitchFamily="34" charset="0"/>
              </a:rPr>
              <a:t>- Underwater environment with bathymetric data</a:t>
            </a:r>
            <a:endParaRPr lang="nb-NO" sz="1600" dirty="0">
              <a:effectLst/>
              <a:latin typeface="Arial" panose="020B0604020202020204" pitchFamily="34" charset="0"/>
              <a:ea typeface="Calibri" panose="020F0502020204030204" pitchFamily="34" charset="0"/>
              <a:cs typeface="Arial" panose="020B0604020202020204" pitchFamily="34" charset="0"/>
            </a:endParaRPr>
          </a:p>
          <a:p>
            <a:r>
              <a:rPr lang="en-US" sz="1600" dirty="0">
                <a:effectLst/>
                <a:latin typeface="Arial" panose="020B0604020202020204" pitchFamily="34" charset="0"/>
                <a:ea typeface="Calibri" panose="020F0502020204030204" pitchFamily="34" charset="0"/>
                <a:cs typeface="Arial" panose="020B0604020202020204" pitchFamily="34" charset="0"/>
              </a:rPr>
              <a:t>- Weather and climate</a:t>
            </a:r>
            <a:endParaRPr lang="nb-NO" sz="16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16</a:t>
            </a:fld>
            <a:endParaRPr lang="en-US"/>
          </a:p>
        </p:txBody>
      </p:sp>
    </p:spTree>
    <p:extLst>
      <p:ext uri="{BB962C8B-B14F-4D97-AF65-F5344CB8AC3E}">
        <p14:creationId xmlns:p14="http://schemas.microsoft.com/office/powerpoint/2010/main" val="32589406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dirty="0">
                <a:latin typeface="Arial" panose="020B0604020202020204" pitchFamily="34" charset="0"/>
                <a:cs typeface="Arial" panose="020B0604020202020204" pitchFamily="34" charset="0"/>
              </a:rPr>
              <a:t>(</a:t>
            </a:r>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a:t>
            </a:r>
            <a:r>
              <a:rPr lang="en-US" sz="1600" b="0" i="0" dirty="0">
                <a:latin typeface="Arial" panose="020B0604020202020204" pitchFamily="34" charset="0"/>
                <a:cs typeface="Arial" panose="020B0604020202020204" pitchFamily="34" charset="0"/>
              </a:rPr>
              <a:t>1:30)</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For simulation of MDO it is crucial with representation of capabilities and effects in the three traditional domains at a balanced level of fidelity, in addition to representation of capabilities and effects in the cyber and space domains.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The synthetic environment must include:</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Simulation models of all main military platform types from the three traditional domains, including effectors and effects, countermeasures and protection systems, decoys, and sensors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Simulation models of satellites and anti-satellite weapons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Simulation models of communication systems and infrastructure, communication and data transfer, and the most important capabilities and effects in the cyberspace domain for conducting electromagnetic warfare and cyberspace operations.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 Basic simulation models of C2, ISTAR, combat engineering, logistics and supply, and medical units.</a:t>
            </a:r>
          </a:p>
          <a:p>
            <a:pPr>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It must also support a flexible C2 structure that enables representation of a cross-domain kill web of sensors, C2 nodes, and effectors, where combat elements from different domains can be transferred between commanders and put together for different tasks/missions during runtime.</a:t>
            </a:r>
          </a:p>
        </p:txBody>
      </p:sp>
      <p:sp>
        <p:nvSpPr>
          <p:cNvPr id="4" name="Slide Number Placeholder 3"/>
          <p:cNvSpPr>
            <a:spLocks noGrp="1"/>
          </p:cNvSpPr>
          <p:nvPr>
            <p:ph type="sldNum" sz="quarter" idx="5"/>
          </p:nvPr>
        </p:nvSpPr>
        <p:spPr/>
        <p:txBody>
          <a:bodyPr/>
          <a:lstStyle/>
          <a:p>
            <a:fld id="{85D9B890-3B6E-417C-BD92-47816D5AB620}" type="slidenum">
              <a:rPr lang="en-US" smtClean="0"/>
              <a:pPr/>
              <a:t>17</a:t>
            </a:fld>
            <a:endParaRPr lang="en-US"/>
          </a:p>
        </p:txBody>
      </p:sp>
    </p:spTree>
    <p:extLst>
      <p:ext uri="{BB962C8B-B14F-4D97-AF65-F5344CB8AC3E}">
        <p14:creationId xmlns:p14="http://schemas.microsoft.com/office/powerpoint/2010/main" val="1944908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a:t>
            </a:r>
            <a:r>
              <a:rPr lang="en-US" sz="1600" b="0" i="0" u="none" strike="noStrike" baseline="0" dirty="0">
                <a:solidFill>
                  <a:srgbClr val="000000"/>
                </a:solidFill>
                <a:latin typeface="Arial" panose="020B0604020202020204" pitchFamily="34" charset="0"/>
                <a:cs typeface="Arial" panose="020B0604020202020204" pitchFamily="34" charset="0"/>
              </a:rPr>
              <a:t>1:30)</a:t>
            </a:r>
          </a:p>
          <a:p>
            <a:r>
              <a:rPr lang="en-US" sz="1600" b="0" i="0" u="none" strike="noStrike" baseline="0" dirty="0">
                <a:solidFill>
                  <a:srgbClr val="000000"/>
                </a:solidFill>
                <a:latin typeface="Arial" panose="020B0604020202020204" pitchFamily="34" charset="0"/>
                <a:cs typeface="Arial" panose="020B0604020202020204" pitchFamily="34" charset="0"/>
              </a:rPr>
              <a:t>Human behaviors are complex and very challenging to model, and the increased complexity of MDO will entail even more complex behavior models with more factors to consider, for example synchronization of effects and threats from all domains.</a:t>
            </a:r>
          </a:p>
          <a:p>
            <a:r>
              <a:rPr lang="en-US" sz="1600" b="0" i="0" u="none" strike="noStrike" baseline="0" dirty="0">
                <a:solidFill>
                  <a:srgbClr val="000000"/>
                </a:solidFill>
                <a:latin typeface="Arial" panose="020B0604020202020204" pitchFamily="34" charset="0"/>
                <a:cs typeface="Arial" panose="020B0604020202020204" pitchFamily="34" charset="0"/>
              </a:rPr>
              <a:t>The synthetic environment must include basic behavior models for the most important tasks/missions for different types of combat entities in all domains and basic behavior models for pattern of life for civilian entities. We prefer AI-based behavior models where the entities can make intelligent decisions.</a:t>
            </a:r>
          </a:p>
          <a:p>
            <a:r>
              <a:rPr lang="en-US" sz="1600" b="0" i="0" u="none" strike="noStrike" baseline="0" dirty="0">
                <a:solidFill>
                  <a:srgbClr val="000000"/>
                </a:solidFill>
                <a:latin typeface="Arial" panose="020B0604020202020204" pitchFamily="34" charset="0"/>
                <a:cs typeface="Arial" panose="020B0604020202020204" pitchFamily="34" charset="0"/>
              </a:rPr>
              <a:t>For human-in-the-loop simulations, it must have an easy-to-use user interface for commanding and controlling forces in all domains. It must also have tools for planning operations, including assigning orders to forces and synchronizing capabilities, activities, and actions.</a:t>
            </a:r>
          </a:p>
          <a:p>
            <a:r>
              <a:rPr lang="en-US" sz="1600" b="0" i="0" u="none" strike="noStrike" baseline="0" dirty="0">
                <a:solidFill>
                  <a:srgbClr val="000000"/>
                </a:solidFill>
                <a:latin typeface="Arial" panose="020B0604020202020204" pitchFamily="34" charset="0"/>
                <a:cs typeface="Arial" panose="020B0604020202020204" pitchFamily="34" charset="0"/>
              </a:rPr>
              <a:t>We currently do not know exactly what future platform types, effectors, sensors, and behavior models we want to experiment with going forward. The synthetic environment must support customization of entities, weapons, sensors, and behavior models, and it must have an API for developing own models and extensions.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18</a:t>
            </a:fld>
            <a:endParaRPr lang="en-US"/>
          </a:p>
        </p:txBody>
      </p:sp>
    </p:spTree>
    <p:extLst>
      <p:ext uri="{BB962C8B-B14F-4D97-AF65-F5344CB8AC3E}">
        <p14:creationId xmlns:p14="http://schemas.microsoft.com/office/powerpoint/2010/main" val="1220991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a:t>
            </a:r>
            <a:r>
              <a:rPr lang="en-US" sz="1600" b="0" i="0" u="none" strike="noStrike" baseline="0" dirty="0">
                <a:solidFill>
                  <a:srgbClr val="000000"/>
                </a:solidFill>
                <a:latin typeface="Arial" panose="020B0604020202020204" pitchFamily="34" charset="0"/>
                <a:cs typeface="Arial" panose="020B0604020202020204" pitchFamily="34" charset="0"/>
              </a:rPr>
              <a:t>0:30)</a:t>
            </a:r>
          </a:p>
          <a:p>
            <a:r>
              <a:rPr lang="en-US" sz="1600" b="0" i="0" dirty="0">
                <a:latin typeface="Arial" panose="020B0604020202020204" pitchFamily="34" charset="0"/>
                <a:cs typeface="Arial" panose="020B0604020202020204" pitchFamily="34" charset="0"/>
              </a:rPr>
              <a:t>It must support existing interoperability standards for distributed simulations such as DIS and HLA and preferably also be interoperable with C2 systems.</a:t>
            </a:r>
          </a:p>
          <a:p>
            <a:r>
              <a:rPr lang="en-US" sz="1600" b="0" i="0" dirty="0">
                <a:latin typeface="Arial" panose="020B0604020202020204" pitchFamily="34" charset="0"/>
                <a:cs typeface="Arial" panose="020B0604020202020204" pitchFamily="34" charset="0"/>
              </a:rPr>
              <a:t>It must support logging of relevant data, including events, actions, effects, and entity state variables.</a:t>
            </a:r>
          </a:p>
          <a:p>
            <a:r>
              <a:rPr lang="en-US" sz="1600" b="0" i="0" dirty="0">
                <a:latin typeface="Arial" panose="020B0604020202020204" pitchFamily="34" charset="0"/>
                <a:cs typeface="Arial" panose="020B0604020202020204" pitchFamily="34" charset="0"/>
              </a:rPr>
              <a:t>It should support playback of logged data for after-action review and real-time visualizations of combat performance and effectiveness data.</a:t>
            </a:r>
            <a:endParaRPr lang="en-US" sz="1600" b="0" dirty="0">
              <a:latin typeface="Arial" panose="020B0604020202020204" pitchFamily="34" charset="0"/>
              <a:cs typeface="Arial" panose="020B0604020202020204" pitchFamily="34" charset="0"/>
            </a:endParaRPr>
          </a:p>
          <a:p>
            <a:endParaRPr lang="nb-NO"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19</a:t>
            </a:fld>
            <a:endParaRPr lang="en-US"/>
          </a:p>
        </p:txBody>
      </p:sp>
    </p:spTree>
    <p:extLst>
      <p:ext uri="{BB962C8B-B14F-4D97-AF65-F5344CB8AC3E}">
        <p14:creationId xmlns:p14="http://schemas.microsoft.com/office/powerpoint/2010/main" val="3745632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(Per-Idar – 0:30)</a:t>
            </a:r>
          </a:p>
          <a:p>
            <a:r>
              <a:rPr lang="en-US" dirty="0"/>
              <a:t>First, we will go through the background for this work.</a:t>
            </a:r>
          </a:p>
          <a:p>
            <a:r>
              <a:rPr lang="en-US" dirty="0"/>
              <a:t>Then, we will look at how the future operating environment is envisioned to be like in a 20-year perspective and what technologies are expected to dominate on the battlefield.</a:t>
            </a:r>
          </a:p>
          <a:p>
            <a:r>
              <a:rPr lang="en-US" dirty="0"/>
              <a:t>Next, we will look at the underlying idea of multi-domain operations, challenges with MDO, and the way ahead.</a:t>
            </a:r>
          </a:p>
          <a:p>
            <a:r>
              <a:rPr lang="en-US" dirty="0"/>
              <a:t>Finally, we will discuss simulation of MDO, typical use cases for experimentation within MDO, and requirements for a synthetic environment.</a:t>
            </a:r>
          </a:p>
        </p:txBody>
      </p:sp>
      <p:sp>
        <p:nvSpPr>
          <p:cNvPr id="4" name="Slide Number Placeholder 3"/>
          <p:cNvSpPr>
            <a:spLocks noGrp="1"/>
          </p:cNvSpPr>
          <p:nvPr>
            <p:ph type="sldNum" sz="quarter" idx="5"/>
          </p:nvPr>
        </p:nvSpPr>
        <p:spPr/>
        <p:txBody>
          <a:bodyPr/>
          <a:lstStyle/>
          <a:p>
            <a:fld id="{85D9B890-3B6E-417C-BD92-47816D5AB620}" type="slidenum">
              <a:rPr lang="en-US" smtClean="0"/>
              <a:pPr/>
              <a:t>2</a:t>
            </a:fld>
            <a:endParaRPr lang="en-US"/>
          </a:p>
        </p:txBody>
      </p:sp>
    </p:spTree>
    <p:extLst>
      <p:ext uri="{BB962C8B-B14F-4D97-AF65-F5344CB8AC3E}">
        <p14:creationId xmlns:p14="http://schemas.microsoft.com/office/powerpoint/2010/main" val="2646834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latin typeface="Arial" panose="020B0604020202020204" pitchFamily="34" charset="0"/>
                <a:cs typeface="Arial" panose="020B0604020202020204" pitchFamily="34" charset="0"/>
              </a:rPr>
              <a:t>(</a:t>
            </a:r>
            <a:r>
              <a:rPr lang="en-US" sz="1600" b="0" i="0" u="none" strike="noStrike" baseline="0" dirty="0">
                <a:solidFill>
                  <a:srgbClr val="000000"/>
                </a:solidFill>
                <a:latin typeface="Arial" panose="020B0604020202020204" pitchFamily="34" charset="0"/>
                <a:cs typeface="Arial" panose="020B0604020202020204" pitchFamily="34" charset="0"/>
              </a:rPr>
              <a:t>Helene</a:t>
            </a:r>
            <a:r>
              <a:rPr lang="en-US" sz="1600" dirty="0">
                <a:latin typeface="Arial" panose="020B0604020202020204" pitchFamily="34" charset="0"/>
                <a:cs typeface="Arial" panose="020B0604020202020204" pitchFamily="34" charset="0"/>
              </a:rPr>
              <a:t> – 1:00)</a:t>
            </a:r>
          </a:p>
          <a:p>
            <a:r>
              <a:rPr lang="en-US" sz="1600" dirty="0">
                <a:latin typeface="Arial" panose="020B0604020202020204" pitchFamily="34" charset="0"/>
                <a:cs typeface="Arial" panose="020B0604020202020204" pitchFamily="34" charset="0"/>
              </a:rPr>
              <a:t>Future MDO will be much more complex to execute than current operations, and in the same way, M&amp;S of MDO will also be much more complex.</a:t>
            </a:r>
          </a:p>
          <a:p>
            <a:r>
              <a:rPr lang="en-US" sz="1600" dirty="0">
                <a:latin typeface="Arial" panose="020B0604020202020204" pitchFamily="34" charset="0"/>
                <a:cs typeface="Arial" panose="020B0604020202020204" pitchFamily="34" charset="0"/>
              </a:rPr>
              <a:t>We have outlined a set of general requirements for a synthetic environment for simulation of the future operating environment and MDO.</a:t>
            </a:r>
          </a:p>
          <a:p>
            <a:r>
              <a:rPr lang="en-US" sz="1600" dirty="0">
                <a:latin typeface="Arial" panose="020B0604020202020204" pitchFamily="34" charset="0"/>
                <a:cs typeface="Arial" panose="020B0604020202020204" pitchFamily="34" charset="0"/>
              </a:rPr>
              <a:t>We will use these requirements to evaluate available simulation tools and finally test the most promising candidates more thoroughly.</a:t>
            </a:r>
          </a:p>
          <a:p>
            <a:r>
              <a:rPr lang="en-US" sz="1600" dirty="0">
                <a:latin typeface="Arial" panose="020B0604020202020204" pitchFamily="34" charset="0"/>
                <a:cs typeface="Arial" panose="020B0604020202020204" pitchFamily="34" charset="0"/>
              </a:rPr>
              <a:t>We prefer to have one simulation system that supports all domains, but a single simulation system that meets all our requirements may not yet exist. Still, we need to establish a capability for simulation of MDO at FFI as soon as possible, so we may have to go for an interim solution that meets as many of the most important requirements as possible.</a:t>
            </a:r>
          </a:p>
        </p:txBody>
      </p:sp>
      <p:sp>
        <p:nvSpPr>
          <p:cNvPr id="4" name="Slide Number Placeholder 3"/>
          <p:cNvSpPr>
            <a:spLocks noGrp="1"/>
          </p:cNvSpPr>
          <p:nvPr>
            <p:ph type="sldNum" sz="quarter" idx="5"/>
          </p:nvPr>
        </p:nvSpPr>
        <p:spPr/>
        <p:txBody>
          <a:bodyPr/>
          <a:lstStyle/>
          <a:p>
            <a:fld id="{85D9B890-3B6E-417C-BD92-47816D5AB620}" type="slidenum">
              <a:rPr lang="en-US" smtClean="0"/>
              <a:pPr/>
              <a:t>20</a:t>
            </a:fld>
            <a:endParaRPr lang="en-US"/>
          </a:p>
        </p:txBody>
      </p:sp>
    </p:spTree>
    <p:extLst>
      <p:ext uri="{BB962C8B-B14F-4D97-AF65-F5344CB8AC3E}">
        <p14:creationId xmlns:p14="http://schemas.microsoft.com/office/powerpoint/2010/main" val="2600782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1:00)</a:t>
            </a:r>
          </a:p>
          <a:p>
            <a:r>
              <a:rPr lang="en-US" sz="1600" b="0" i="0" u="none" strike="noStrike" baseline="0" dirty="0">
                <a:solidFill>
                  <a:srgbClr val="000000"/>
                </a:solidFill>
                <a:latin typeface="Arial" panose="020B0604020202020204" pitchFamily="34" charset="0"/>
                <a:cs typeface="Arial" panose="020B0604020202020204" pitchFamily="34" charset="0"/>
              </a:rPr>
              <a:t>There is now a big focus on MDO, and we need to establish a capability for simulation of MDO at FFI. </a:t>
            </a:r>
          </a:p>
          <a:p>
            <a:r>
              <a:rPr lang="en-US" sz="1600" b="0" i="0" u="none" strike="noStrike" baseline="0" dirty="0">
                <a:solidFill>
                  <a:srgbClr val="000000"/>
                </a:solidFill>
                <a:latin typeface="Arial" panose="020B0604020202020204" pitchFamily="34" charset="0"/>
                <a:cs typeface="Arial" panose="020B0604020202020204" pitchFamily="34" charset="0"/>
              </a:rPr>
              <a:t>We are therefore conducting a study that has three phases: </a:t>
            </a:r>
          </a:p>
          <a:p>
            <a:r>
              <a:rPr lang="en-US" sz="1600" b="0" i="0" u="none" strike="noStrike" baseline="0" dirty="0">
                <a:solidFill>
                  <a:srgbClr val="000000"/>
                </a:solidFill>
                <a:latin typeface="Arial" panose="020B0604020202020204" pitchFamily="34" charset="0"/>
                <a:cs typeface="Arial" panose="020B0604020202020204" pitchFamily="34" charset="0"/>
              </a:rPr>
              <a:t>1. Envisage the future operating environment and MDO based on recent literature.</a:t>
            </a:r>
          </a:p>
          <a:p>
            <a:r>
              <a:rPr lang="en-US" sz="1600" b="0" i="0" u="none" strike="noStrike" baseline="0" dirty="0">
                <a:solidFill>
                  <a:srgbClr val="000000"/>
                </a:solidFill>
                <a:latin typeface="Arial" panose="020B0604020202020204" pitchFamily="34" charset="0"/>
                <a:cs typeface="Arial" panose="020B0604020202020204" pitchFamily="34" charset="0"/>
              </a:rPr>
              <a:t>2. Define requirements for a synthetic environment for simulation of the future operating environment and MDO at the tactical and operational levels.</a:t>
            </a:r>
          </a:p>
          <a:p>
            <a:r>
              <a:rPr lang="en-US" sz="1600" b="0" i="0" u="none" strike="noStrike" baseline="0" dirty="0">
                <a:solidFill>
                  <a:srgbClr val="000000"/>
                </a:solidFill>
                <a:latin typeface="Arial" panose="020B0604020202020204" pitchFamily="34" charset="0"/>
                <a:cs typeface="Arial" panose="020B0604020202020204" pitchFamily="34" charset="0"/>
              </a:rPr>
              <a:t>3. Evaluate available simulation tools based on the requirements.</a:t>
            </a:r>
          </a:p>
          <a:p>
            <a:r>
              <a:rPr lang="en-US" sz="1600" b="0" i="0" u="none" strike="noStrike" baseline="0" dirty="0">
                <a:solidFill>
                  <a:srgbClr val="000000"/>
                </a:solidFill>
                <a:latin typeface="Arial" panose="020B0604020202020204" pitchFamily="34" charset="0"/>
                <a:cs typeface="Arial" panose="020B0604020202020204" pitchFamily="34" charset="0"/>
              </a:rPr>
              <a:t>&lt;Click!&gt;</a:t>
            </a:r>
          </a:p>
          <a:p>
            <a:r>
              <a:rPr lang="en-US" sz="1600" b="0" i="0" u="none" strike="noStrike" baseline="0" dirty="0">
                <a:solidFill>
                  <a:srgbClr val="000000"/>
                </a:solidFill>
                <a:latin typeface="Arial" panose="020B0604020202020204" pitchFamily="34" charset="0"/>
                <a:cs typeface="Arial" panose="020B0604020202020204" pitchFamily="34" charset="0"/>
              </a:rPr>
              <a:t>This paper describes the results from the first two phases of this study.</a:t>
            </a:r>
          </a:p>
          <a:p>
            <a:endParaRPr lang="nb-NO" dirty="0"/>
          </a:p>
        </p:txBody>
      </p:sp>
      <p:sp>
        <p:nvSpPr>
          <p:cNvPr id="4" name="Slide Number Placeholder 3"/>
          <p:cNvSpPr>
            <a:spLocks noGrp="1"/>
          </p:cNvSpPr>
          <p:nvPr>
            <p:ph type="sldNum" sz="quarter" idx="5"/>
          </p:nvPr>
        </p:nvSpPr>
        <p:spPr/>
        <p:txBody>
          <a:bodyPr/>
          <a:lstStyle/>
          <a:p>
            <a:fld id="{85D9B890-3B6E-417C-BD92-47816D5AB620}" type="slidenum">
              <a:rPr lang="en-US" smtClean="0"/>
              <a:pPr/>
              <a:t>3</a:t>
            </a:fld>
            <a:endParaRPr lang="en-US"/>
          </a:p>
        </p:txBody>
      </p:sp>
    </p:spTree>
    <p:extLst>
      <p:ext uri="{BB962C8B-B14F-4D97-AF65-F5344CB8AC3E}">
        <p14:creationId xmlns:p14="http://schemas.microsoft.com/office/powerpoint/2010/main" val="299447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1:00)</a:t>
            </a:r>
          </a:p>
          <a:p>
            <a:r>
              <a:rPr lang="en-US" sz="1600" b="0" i="0" u="none" strike="noStrike" baseline="0" dirty="0">
                <a:solidFill>
                  <a:srgbClr val="000000"/>
                </a:solidFill>
                <a:latin typeface="Arial" panose="020B0604020202020204" pitchFamily="34" charset="0"/>
                <a:cs typeface="Arial" panose="020B0604020202020204" pitchFamily="34" charset="0"/>
              </a:rPr>
              <a:t>Overall, the future operating environment is expected to become increasingly complex, lethal, and ambiguous.</a:t>
            </a:r>
          </a:p>
          <a:p>
            <a:r>
              <a:rPr lang="en-US" sz="1600" b="0" i="0" u="none" strike="noStrike" baseline="0" dirty="0">
                <a:solidFill>
                  <a:srgbClr val="000000"/>
                </a:solidFill>
                <a:latin typeface="Arial" panose="020B0604020202020204" pitchFamily="34" charset="0"/>
                <a:cs typeface="Arial" panose="020B0604020202020204" pitchFamily="34" charset="0"/>
              </a:rPr>
              <a:t>Adversaries will adopt hybrid strategies that blur the distinction between war and peace.</a:t>
            </a:r>
          </a:p>
          <a:p>
            <a:r>
              <a:rPr lang="en-US" sz="1600" b="0" i="0" u="none" strike="noStrike" baseline="0" dirty="0">
                <a:solidFill>
                  <a:srgbClr val="000000"/>
                </a:solidFill>
                <a:latin typeface="Arial" panose="020B0604020202020204" pitchFamily="34" charset="0"/>
                <a:cs typeface="Arial" panose="020B0604020202020204" pitchFamily="34" charset="0"/>
              </a:rPr>
              <a:t>The operational tempo in high-intensity operations is expected to increase.</a:t>
            </a:r>
          </a:p>
          <a:p>
            <a:r>
              <a:rPr lang="en-US" sz="1600" b="0" i="0" u="none" strike="noStrike" baseline="0" dirty="0">
                <a:solidFill>
                  <a:srgbClr val="000000"/>
                </a:solidFill>
                <a:latin typeface="Arial" panose="020B0604020202020204" pitchFamily="34" charset="0"/>
                <a:cs typeface="Arial" panose="020B0604020202020204" pitchFamily="34" charset="0"/>
              </a:rPr>
              <a:t>Effects will be delivered in all domains, and the space and cyberspace domains will become increasingly important.</a:t>
            </a:r>
          </a:p>
          <a:p>
            <a:r>
              <a:rPr lang="en-US" sz="1600" b="0" i="0" u="none" strike="noStrike" baseline="0" dirty="0">
                <a:solidFill>
                  <a:srgbClr val="000000"/>
                </a:solidFill>
                <a:latin typeface="Arial" panose="020B0604020202020204" pitchFamily="34" charset="0"/>
                <a:cs typeface="Arial" panose="020B0604020202020204" pitchFamily="34" charset="0"/>
              </a:rPr>
              <a:t>Because of population growth and increased urbanization, the future operating environment can be expected to include dense urban environments.</a:t>
            </a:r>
          </a:p>
          <a:p>
            <a:r>
              <a:rPr lang="en-US" sz="1600" b="0" i="0" u="none" strike="noStrike" baseline="0" dirty="0">
                <a:solidFill>
                  <a:srgbClr val="000000"/>
                </a:solidFill>
                <a:latin typeface="Arial" panose="020B0604020202020204" pitchFamily="34" charset="0"/>
                <a:cs typeface="Arial" panose="020B0604020202020204" pitchFamily="34" charset="0"/>
              </a:rPr>
              <a:t>More and better sensors, connected through networks and combined with AI for data analysis, are expected to enable very good situational awareness, in near real time. This will make it increasingly difficult for military forces to stay hidden, and surprising an adversary will be more difficult.</a:t>
            </a:r>
          </a:p>
        </p:txBody>
      </p:sp>
      <p:sp>
        <p:nvSpPr>
          <p:cNvPr id="4" name="Slide Number Placeholder 3"/>
          <p:cNvSpPr>
            <a:spLocks noGrp="1"/>
          </p:cNvSpPr>
          <p:nvPr>
            <p:ph type="sldNum" sz="quarter" idx="5"/>
          </p:nvPr>
        </p:nvSpPr>
        <p:spPr/>
        <p:txBody>
          <a:bodyPr/>
          <a:lstStyle/>
          <a:p>
            <a:fld id="{85D9B890-3B6E-417C-BD92-47816D5AB620}" type="slidenum">
              <a:rPr lang="en-US" smtClean="0"/>
              <a:pPr/>
              <a:t>4</a:t>
            </a:fld>
            <a:endParaRPr lang="en-US"/>
          </a:p>
        </p:txBody>
      </p:sp>
    </p:spTree>
    <p:extLst>
      <p:ext uri="{BB962C8B-B14F-4D97-AF65-F5344CB8AC3E}">
        <p14:creationId xmlns:p14="http://schemas.microsoft.com/office/powerpoint/2010/main" val="267810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(Per-Idar – 1:00)</a:t>
            </a:r>
          </a:p>
          <a:p>
            <a:r>
              <a:rPr lang="en-US" dirty="0"/>
              <a:t>Adversaries are expected to make extensive use of sophisticated anti-access and area denial capabilities.</a:t>
            </a:r>
          </a:p>
          <a:p>
            <a:r>
              <a:rPr lang="en-US" dirty="0"/>
              <a:t>Technology will be essential and a key driver of military change.</a:t>
            </a:r>
          </a:p>
          <a:p>
            <a:r>
              <a:rPr lang="en-US" dirty="0"/>
              <a:t>Overall, technological developments are expected to be increasingly intelligent, interconnected, decentralized, and digital, and this, in turn, will lead to capabilities that are increasingly autonomous, networked, multi-domain, and precise.</a:t>
            </a:r>
          </a:p>
          <a:p>
            <a:r>
              <a:rPr lang="en-US" dirty="0"/>
              <a:t>Finally, it is expected that increased proliferation of technology will make gaining and sustaining a technological advantage increasingly challenging.</a:t>
            </a:r>
          </a:p>
        </p:txBody>
      </p:sp>
      <p:sp>
        <p:nvSpPr>
          <p:cNvPr id="4" name="Slide Number Placeholder 3"/>
          <p:cNvSpPr>
            <a:spLocks noGrp="1"/>
          </p:cNvSpPr>
          <p:nvPr>
            <p:ph type="sldNum" sz="quarter" idx="5"/>
          </p:nvPr>
        </p:nvSpPr>
        <p:spPr/>
        <p:txBody>
          <a:bodyPr/>
          <a:lstStyle/>
          <a:p>
            <a:fld id="{85D9B890-3B6E-417C-BD92-47816D5AB620}" type="slidenum">
              <a:rPr lang="en-US" smtClean="0"/>
              <a:pPr/>
              <a:t>5</a:t>
            </a:fld>
            <a:endParaRPr lang="en-US"/>
          </a:p>
        </p:txBody>
      </p:sp>
    </p:spTree>
    <p:extLst>
      <p:ext uri="{BB962C8B-B14F-4D97-AF65-F5344CB8AC3E}">
        <p14:creationId xmlns:p14="http://schemas.microsoft.com/office/powerpoint/2010/main" val="2193256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0:30)</a:t>
            </a:r>
          </a:p>
          <a:p>
            <a:r>
              <a:rPr lang="en-US" sz="1600" b="0" i="0" u="none" strike="noStrike" baseline="0" dirty="0">
                <a:solidFill>
                  <a:srgbClr val="000000"/>
                </a:solidFill>
                <a:latin typeface="Arial" panose="020B0604020202020204" pitchFamily="34" charset="0"/>
                <a:cs typeface="Arial" panose="020B0604020202020204" pitchFamily="34" charset="0"/>
              </a:rPr>
              <a:t>These are the technologies that are anticipated to be most important for the future operating environment in a 20-year perspective.</a:t>
            </a:r>
          </a:p>
          <a:p>
            <a:r>
              <a:rPr lang="en-US" sz="1600" b="0" i="0" u="none" strike="noStrike" baseline="0" dirty="0">
                <a:solidFill>
                  <a:srgbClr val="000000"/>
                </a:solidFill>
                <a:latin typeface="Arial" panose="020B0604020202020204" pitchFamily="34" charset="0"/>
                <a:cs typeface="Arial" panose="020B0604020202020204" pitchFamily="34" charset="0"/>
              </a:rPr>
              <a:t>Disruptive effects will often occur through combinations of new technologies, and two examples of combinations that have the potential to highly influence the development of future capabilities are:</a:t>
            </a:r>
          </a:p>
          <a:p>
            <a:r>
              <a:rPr lang="en-US" sz="1600" b="0" i="0" u="none" strike="noStrike" baseline="0" dirty="0">
                <a:solidFill>
                  <a:srgbClr val="000000"/>
                </a:solidFill>
                <a:latin typeface="Arial" panose="020B0604020202020204" pitchFamily="34" charset="0"/>
                <a:cs typeface="Arial" panose="020B0604020202020204" pitchFamily="34" charset="0"/>
              </a:rPr>
              <a:t>&lt;Click!&gt;</a:t>
            </a:r>
          </a:p>
          <a:p>
            <a:r>
              <a:rPr lang="en-US" sz="1600" b="0" i="0" u="none" strike="noStrike" baseline="0" dirty="0">
                <a:solidFill>
                  <a:srgbClr val="000000"/>
                </a:solidFill>
                <a:latin typeface="Arial" panose="020B0604020202020204" pitchFamily="34" charset="0"/>
                <a:cs typeface="Arial" panose="020B0604020202020204" pitchFamily="34" charset="0"/>
              </a:rPr>
              <a:t>- IT, AI, and autonomous and unmanned vehicles</a:t>
            </a:r>
          </a:p>
          <a:p>
            <a:r>
              <a:rPr lang="en-US" sz="1600" b="0" i="0" u="none" strike="noStrike" baseline="0" dirty="0">
                <a:solidFill>
                  <a:srgbClr val="000000"/>
                </a:solidFill>
                <a:latin typeface="Arial" panose="020B0604020202020204" pitchFamily="34" charset="0"/>
                <a:cs typeface="Arial" panose="020B0604020202020204" pitchFamily="34" charset="0"/>
              </a:rPr>
              <a:t>&lt;Click!&gt;</a:t>
            </a:r>
          </a:p>
          <a:p>
            <a:r>
              <a:rPr lang="en-US" sz="1600" b="0" i="0" u="none" strike="noStrike" baseline="0" dirty="0">
                <a:solidFill>
                  <a:srgbClr val="000000"/>
                </a:solidFill>
                <a:latin typeface="Arial" panose="020B0604020202020204" pitchFamily="34" charset="0"/>
                <a:cs typeface="Arial" panose="020B0604020202020204" pitchFamily="34" charset="0"/>
              </a:rPr>
              <a:t>- Sensor technology, quantum technologies, and AI</a:t>
            </a:r>
          </a:p>
          <a:p>
            <a:endParaRPr lang="nb-NO" sz="1800" b="0" i="0" u="none" strike="noStrike" baseline="0" dirty="0">
              <a:solidFill>
                <a:srgbClr val="000000"/>
              </a:solidFill>
              <a:latin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6</a:t>
            </a:fld>
            <a:endParaRPr lang="en-US"/>
          </a:p>
        </p:txBody>
      </p:sp>
    </p:spTree>
    <p:extLst>
      <p:ext uri="{BB962C8B-B14F-4D97-AF65-F5344CB8AC3E}">
        <p14:creationId xmlns:p14="http://schemas.microsoft.com/office/powerpoint/2010/main" val="47635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(Per-Idar – 0:30)</a:t>
            </a:r>
          </a:p>
          <a:p>
            <a:r>
              <a:rPr lang="en-US" dirty="0"/>
              <a:t>An essential question is: How can we conduct successful military operations in this envisioned future operating environment?</a:t>
            </a:r>
          </a:p>
          <a:p>
            <a:r>
              <a:rPr lang="en-US" dirty="0"/>
              <a:t>&lt;Click!&gt;</a:t>
            </a:r>
          </a:p>
          <a:p>
            <a:r>
              <a:rPr lang="en-US" dirty="0"/>
              <a:t>The proposed solution is multi-domain operations.</a:t>
            </a:r>
          </a:p>
        </p:txBody>
      </p:sp>
      <p:sp>
        <p:nvSpPr>
          <p:cNvPr id="4" name="Slide Number Placeholder 3"/>
          <p:cNvSpPr>
            <a:spLocks noGrp="1"/>
          </p:cNvSpPr>
          <p:nvPr>
            <p:ph type="sldNum" sz="quarter" idx="5"/>
          </p:nvPr>
        </p:nvSpPr>
        <p:spPr/>
        <p:txBody>
          <a:bodyPr/>
          <a:lstStyle/>
          <a:p>
            <a:fld id="{85D9B890-3B6E-417C-BD92-47816D5AB620}" type="slidenum">
              <a:rPr lang="en-US" smtClean="0"/>
              <a:pPr/>
              <a:t>7</a:t>
            </a:fld>
            <a:endParaRPr lang="en-US"/>
          </a:p>
        </p:txBody>
      </p:sp>
    </p:spTree>
    <p:extLst>
      <p:ext uri="{BB962C8B-B14F-4D97-AF65-F5344CB8AC3E}">
        <p14:creationId xmlns:p14="http://schemas.microsoft.com/office/powerpoint/2010/main" val="149382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600" dirty="0">
                <a:latin typeface="Arial" panose="020B0604020202020204" pitchFamily="34" charset="0"/>
                <a:cs typeface="Arial" panose="020B0604020202020204" pitchFamily="34" charset="0"/>
              </a:rPr>
              <a:t>(Per-Idar – 0:30)</a:t>
            </a:r>
            <a:endParaRPr lang="en-US" sz="1600" b="0" i="0" u="none" strike="noStrike" baseline="0" dirty="0">
              <a:solidFill>
                <a:srgbClr val="000000"/>
              </a:solidFill>
              <a:latin typeface="Arial" panose="020B0604020202020204" pitchFamily="34" charset="0"/>
              <a:cs typeface="Arial" panose="020B0604020202020204" pitchFamily="34" charset="0"/>
            </a:endParaRPr>
          </a:p>
          <a:p>
            <a:r>
              <a:rPr lang="en-US" sz="1600" b="0" i="0" u="none" strike="noStrike" baseline="0" dirty="0">
                <a:solidFill>
                  <a:srgbClr val="000000"/>
                </a:solidFill>
                <a:latin typeface="Arial" panose="020B0604020202020204" pitchFamily="34" charset="0"/>
                <a:cs typeface="Arial" panose="020B0604020202020204" pitchFamily="34" charset="0"/>
              </a:rPr>
              <a:t>The underlying idea of MDO is seamless integration of capabilities and activities in all the operational domains, to present the enemy with multiple simultaneous dilemmas and achieve overwhelming superiority in time and space on the battlefield.</a:t>
            </a:r>
            <a:endParaRPr lang="nb-NO"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5D9B890-3B6E-417C-BD92-47816D5AB620}" type="slidenum">
              <a:rPr lang="en-US" smtClean="0"/>
              <a:pPr/>
              <a:t>8</a:t>
            </a:fld>
            <a:endParaRPr lang="en-US"/>
          </a:p>
        </p:txBody>
      </p:sp>
    </p:spTree>
    <p:extLst>
      <p:ext uri="{BB962C8B-B14F-4D97-AF65-F5344CB8AC3E}">
        <p14:creationId xmlns:p14="http://schemas.microsoft.com/office/powerpoint/2010/main" val="3839292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0" i="0" u="none" strike="noStrike" baseline="0" dirty="0">
                <a:solidFill>
                  <a:srgbClr val="000000"/>
                </a:solidFill>
                <a:latin typeface="Arial" panose="020B0604020202020204" pitchFamily="34" charset="0"/>
                <a:cs typeface="Arial" panose="020B0604020202020204" pitchFamily="34" charset="0"/>
              </a:rPr>
              <a:t>(</a:t>
            </a:r>
            <a:r>
              <a:rPr lang="en-US" sz="1600" dirty="0">
                <a:latin typeface="Arial" panose="020B0604020202020204" pitchFamily="34" charset="0"/>
                <a:cs typeface="Arial" panose="020B0604020202020204" pitchFamily="34" charset="0"/>
              </a:rPr>
              <a:t>Per-Idar – </a:t>
            </a:r>
            <a:r>
              <a:rPr lang="en-US" sz="1600" b="0" i="0" u="none" strike="noStrike" baseline="0" dirty="0">
                <a:solidFill>
                  <a:srgbClr val="000000"/>
                </a:solidFill>
                <a:latin typeface="Arial" panose="020B0604020202020204" pitchFamily="34" charset="0"/>
                <a:cs typeface="Arial" panose="020B0604020202020204" pitchFamily="34" charset="0"/>
              </a:rPr>
              <a:t>0:30)</a:t>
            </a:r>
          </a:p>
          <a:p>
            <a:r>
              <a:rPr lang="en-US" sz="1600" b="0" i="0" u="none" strike="noStrike" baseline="0" dirty="0">
                <a:solidFill>
                  <a:srgbClr val="000000"/>
                </a:solidFill>
                <a:latin typeface="Arial" panose="020B0604020202020204" pitchFamily="34" charset="0"/>
                <a:cs typeface="Arial" panose="020B0604020202020204" pitchFamily="34" charset="0"/>
              </a:rPr>
              <a:t>MDO can be seen as a natural evolution of joint operations, but it has increased emphasis on the space and cyberspace domains.</a:t>
            </a:r>
          </a:p>
          <a:p>
            <a:r>
              <a:rPr lang="en-US" sz="1600" b="0" i="0" u="none" strike="noStrike" baseline="0" dirty="0">
                <a:solidFill>
                  <a:srgbClr val="000000"/>
                </a:solidFill>
                <a:latin typeface="Arial" panose="020B0604020202020204" pitchFamily="34" charset="0"/>
                <a:cs typeface="Arial" panose="020B0604020202020204" pitchFamily="34" charset="0"/>
              </a:rPr>
              <a:t>It is also more focused on:</a:t>
            </a:r>
          </a:p>
          <a:p>
            <a:r>
              <a:rPr lang="en-US" sz="1600" b="0" i="0" u="none" strike="noStrike" baseline="0" dirty="0">
                <a:solidFill>
                  <a:srgbClr val="000000"/>
                </a:solidFill>
                <a:latin typeface="Arial" panose="020B0604020202020204" pitchFamily="34" charset="0"/>
                <a:cs typeface="Arial" panose="020B0604020202020204" pitchFamily="34" charset="0"/>
              </a:rPr>
              <a:t>- Seamless integration and synchronization of capabilities from all domains at all levels of warfare</a:t>
            </a:r>
          </a:p>
          <a:p>
            <a:r>
              <a:rPr lang="en-US" sz="1600" b="0" i="0" u="none" strike="noStrike" baseline="0" dirty="0">
                <a:solidFill>
                  <a:srgbClr val="000000"/>
                </a:solidFill>
                <a:latin typeface="Arial" panose="020B0604020202020204" pitchFamily="34" charset="0"/>
                <a:cs typeface="Arial" panose="020B0604020202020204" pitchFamily="34" charset="0"/>
              </a:rPr>
              <a:t>- Increased operational tempo</a:t>
            </a:r>
          </a:p>
          <a:p>
            <a:r>
              <a:rPr lang="en-US" sz="1600" b="0" i="0" u="none" strike="noStrike" baseline="0" dirty="0">
                <a:solidFill>
                  <a:srgbClr val="000000"/>
                </a:solidFill>
                <a:latin typeface="Arial" panose="020B0604020202020204" pitchFamily="34" charset="0"/>
                <a:cs typeface="Arial" panose="020B0604020202020204" pitchFamily="34" charset="0"/>
              </a:rPr>
              <a:t>- Synchronization with non-military activities</a:t>
            </a:r>
          </a:p>
        </p:txBody>
      </p:sp>
      <p:sp>
        <p:nvSpPr>
          <p:cNvPr id="4" name="Slide Number Placeholder 3"/>
          <p:cNvSpPr>
            <a:spLocks noGrp="1"/>
          </p:cNvSpPr>
          <p:nvPr>
            <p:ph type="sldNum" sz="quarter" idx="5"/>
          </p:nvPr>
        </p:nvSpPr>
        <p:spPr/>
        <p:txBody>
          <a:bodyPr/>
          <a:lstStyle/>
          <a:p>
            <a:fld id="{85D9B890-3B6E-417C-BD92-47816D5AB620}" type="slidenum">
              <a:rPr lang="en-US" smtClean="0"/>
              <a:pPr/>
              <a:t>9</a:t>
            </a:fld>
            <a:endParaRPr lang="en-US"/>
          </a:p>
        </p:txBody>
      </p:sp>
    </p:spTree>
    <p:extLst>
      <p:ext uri="{BB962C8B-B14F-4D97-AF65-F5344CB8AC3E}">
        <p14:creationId xmlns:p14="http://schemas.microsoft.com/office/powerpoint/2010/main" val="19821836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16E1BF6-07C4-0FBC-B918-ABD0285632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22730" y="-5151"/>
            <a:ext cx="12214730" cy="1364996"/>
          </a:xfrm>
          <a:prstGeom prst="rect">
            <a:avLst/>
          </a:prstGeom>
        </p:spPr>
      </p:pic>
      <p:cxnSp>
        <p:nvCxnSpPr>
          <p:cNvPr id="27" name="Straight Connector 26"/>
          <p:cNvCxnSpPr/>
          <p:nvPr/>
        </p:nvCxnSpPr>
        <p:spPr bwMode="auto">
          <a:xfrm>
            <a:off x="0" y="1384124"/>
            <a:ext cx="12192000" cy="0"/>
          </a:xfrm>
          <a:prstGeom prst="line">
            <a:avLst/>
          </a:prstGeom>
          <a:ln>
            <a:headEnd type="none" w="med" len="med"/>
            <a:tailEnd type="none" w="med" len="med"/>
          </a:ln>
        </p:spPr>
        <p:style>
          <a:lnRef idx="3">
            <a:schemeClr val="accent6"/>
          </a:lnRef>
          <a:fillRef idx="0">
            <a:schemeClr val="accent6"/>
          </a:fillRef>
          <a:effectRef idx="2">
            <a:schemeClr val="accent6"/>
          </a:effectRef>
          <a:fontRef idx="minor">
            <a:schemeClr val="tx1"/>
          </a:fontRef>
        </p:style>
      </p:cxnSp>
      <p:sp>
        <p:nvSpPr>
          <p:cNvPr id="39" name="Text Placeholder 38"/>
          <p:cNvSpPr>
            <a:spLocks noGrp="1"/>
          </p:cNvSpPr>
          <p:nvPr>
            <p:ph type="body" sz="quarter" idx="10"/>
          </p:nvPr>
        </p:nvSpPr>
        <p:spPr>
          <a:xfrm>
            <a:off x="871093" y="1858346"/>
            <a:ext cx="10449813" cy="1229411"/>
          </a:xfrm>
        </p:spPr>
        <p:txBody>
          <a:bodyPr/>
          <a:lstStyle>
            <a:lvl1pPr marL="0" indent="0" algn="ctr">
              <a:buNone/>
              <a:defRPr sz="2800" b="1">
                <a:solidFill>
                  <a:srgbClr val="CC3300"/>
                </a:solidFill>
                <a:latin typeface="+mj-lt"/>
              </a:defRPr>
            </a:lvl1pPr>
          </a:lstStyle>
          <a:p>
            <a:pPr lvl="0"/>
            <a:r>
              <a:rPr lang="en-US"/>
              <a:t>Click to edit Master text styles</a:t>
            </a:r>
          </a:p>
        </p:txBody>
      </p:sp>
      <p:sp>
        <p:nvSpPr>
          <p:cNvPr id="41" name="Text Placeholder 40"/>
          <p:cNvSpPr>
            <a:spLocks noGrp="1"/>
          </p:cNvSpPr>
          <p:nvPr>
            <p:ph type="body" sz="quarter" idx="11"/>
          </p:nvPr>
        </p:nvSpPr>
        <p:spPr>
          <a:xfrm>
            <a:off x="2070100" y="3565525"/>
            <a:ext cx="8478838" cy="1934127"/>
          </a:xfrm>
        </p:spPr>
        <p:txBody>
          <a:bodyPr/>
          <a:lstStyle>
            <a:lvl1pPr marL="0" indent="0" algn="ctr">
              <a:buNone/>
              <a:defRPr sz="2400" b="1">
                <a:latin typeface="Arial Narrow" charset="0"/>
                <a:ea typeface="Arial Narrow" charset="0"/>
                <a:cs typeface="Arial Narrow" charset="0"/>
              </a:defRPr>
            </a:lvl1pPr>
          </a:lstStyle>
          <a:p>
            <a:pPr lvl="0"/>
            <a:r>
              <a:rPr lang="en-US"/>
              <a:t>Click to edit Master text styles</a:t>
            </a:r>
          </a:p>
        </p:txBody>
      </p:sp>
      <p:grpSp>
        <p:nvGrpSpPr>
          <p:cNvPr id="20" name="Group 19"/>
          <p:cNvGrpSpPr/>
          <p:nvPr userDrawn="1"/>
        </p:nvGrpSpPr>
        <p:grpSpPr>
          <a:xfrm>
            <a:off x="1305124" y="6512595"/>
            <a:ext cx="1338900" cy="276999"/>
            <a:chOff x="2207996" y="6472185"/>
            <a:chExt cx="1338900" cy="276999"/>
          </a:xfrm>
        </p:grpSpPr>
        <p:pic>
          <p:nvPicPr>
            <p:cNvPr id="21" name="Picture 20" descr="YouTube_icon_block.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2" name="Rectangle 21"/>
            <p:cNvSpPr/>
            <p:nvPr/>
          </p:nvSpPr>
          <p:spPr>
            <a:xfrm>
              <a:off x="2513023" y="6472185"/>
              <a:ext cx="1033873" cy="276999"/>
            </a:xfrm>
            <a:prstGeom prst="rect">
              <a:avLst/>
            </a:prstGeom>
          </p:spPr>
          <p:txBody>
            <a:bodyPr wrap="none">
              <a:spAutoFit/>
            </a:bodyPr>
            <a:lstStyle/>
            <a:p>
              <a:r>
                <a:rPr lang="en-US" sz="1200" b="1">
                  <a:latin typeface="Arial"/>
                  <a:cs typeface="Arial"/>
                </a:rPr>
                <a:t>NTSAToday</a:t>
              </a:r>
            </a:p>
          </p:txBody>
        </p:sp>
      </p:grpSp>
      <p:sp>
        <p:nvSpPr>
          <p:cNvPr id="25" name="Slide Number Placeholder 2">
            <a:extLst>
              <a:ext uri="{FF2B5EF4-FFF2-40B4-BE49-F238E27FC236}">
                <a16:creationId xmlns:a16="http://schemas.microsoft.com/office/drawing/2014/main" id="{CF395AD9-3B30-E84E-ADFF-A85DEA9A5AEF}"/>
              </a:ext>
            </a:extLst>
          </p:cNvPr>
          <p:cNvSpPr>
            <a:spLocks noGrp="1"/>
          </p:cNvSpPr>
          <p:nvPr>
            <p:ph type="sldNum" sz="quarter" idx="12"/>
          </p:nvPr>
        </p:nvSpPr>
        <p:spPr>
          <a:xfrm>
            <a:off x="10886876" y="6419966"/>
            <a:ext cx="821634" cy="340935"/>
          </a:xfrm>
        </p:spPr>
        <p:txBody>
          <a:bodyPr/>
          <a:lstStyle/>
          <a:p>
            <a:pPr>
              <a:defRPr/>
            </a:pPr>
            <a:fld id="{D68E8870-17DE-45C4-A8DD-7644B2422933}" type="slidenum">
              <a:rPr lang="en-US" smtClean="0"/>
              <a:pPr>
                <a:defRPr/>
              </a:pPr>
              <a:t>‹#›</a:t>
            </a:fld>
            <a:endParaRPr lang="en-US"/>
          </a:p>
        </p:txBody>
      </p:sp>
      <p:pic>
        <p:nvPicPr>
          <p:cNvPr id="38" name="Picture 37" descr="Text, logo&#10;&#10;Description automatically generated">
            <a:extLst>
              <a:ext uri="{FF2B5EF4-FFF2-40B4-BE49-F238E27FC236}">
                <a16:creationId xmlns:a16="http://schemas.microsoft.com/office/drawing/2014/main" id="{DC8202BA-028E-E242-B824-C4B84406E00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48997" y="6352070"/>
            <a:ext cx="1094689" cy="438303"/>
          </a:xfrm>
          <a:prstGeom prst="rect">
            <a:avLst/>
          </a:prstGeom>
        </p:spPr>
      </p:pic>
      <p:grpSp>
        <p:nvGrpSpPr>
          <p:cNvPr id="2" name="Group 1">
            <a:extLst>
              <a:ext uri="{FF2B5EF4-FFF2-40B4-BE49-F238E27FC236}">
                <a16:creationId xmlns:a16="http://schemas.microsoft.com/office/drawing/2014/main" id="{E68FCE43-A445-C22C-BCD5-7FBE06D7AD6A}"/>
              </a:ext>
            </a:extLst>
          </p:cNvPr>
          <p:cNvGrpSpPr/>
          <p:nvPr userDrawn="1"/>
        </p:nvGrpSpPr>
        <p:grpSpPr>
          <a:xfrm>
            <a:off x="260862" y="6503087"/>
            <a:ext cx="1044262" cy="282877"/>
            <a:chOff x="260862" y="6503087"/>
            <a:chExt cx="1044262" cy="282877"/>
          </a:xfrm>
        </p:grpSpPr>
        <p:sp>
          <p:nvSpPr>
            <p:cNvPr id="3" name="Rectangle 2">
              <a:extLst>
                <a:ext uri="{FF2B5EF4-FFF2-40B4-BE49-F238E27FC236}">
                  <a16:creationId xmlns:a16="http://schemas.microsoft.com/office/drawing/2014/main" id="{30BFF257-B0D7-4DC3-0743-448F338D0383}"/>
                </a:ext>
              </a:extLst>
            </p:cNvPr>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4" name="Picture 3">
              <a:extLst>
                <a:ext uri="{FF2B5EF4-FFF2-40B4-BE49-F238E27FC236}">
                  <a16:creationId xmlns:a16="http://schemas.microsoft.com/office/drawing/2014/main" id="{1FB050F1-0DBD-216C-2FB3-021CBE46F425}"/>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pic>
        <p:nvPicPr>
          <p:cNvPr id="5" name="Picture 4">
            <a:extLst>
              <a:ext uri="{FF2B5EF4-FFF2-40B4-BE49-F238E27FC236}">
                <a16:creationId xmlns:a16="http://schemas.microsoft.com/office/drawing/2014/main" id="{851D3B32-716D-2758-508E-4514DD0BDD4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4" name="Title 3"/>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1"/>
          </p:nvPr>
        </p:nvSpPr>
        <p:spPr>
          <a:xfrm>
            <a:off x="480132" y="1046715"/>
            <a:ext cx="11250613" cy="5075237"/>
          </a:xfrm>
        </p:spPr>
        <p:txBody>
          <a:bodyPr/>
          <a:lstStyle>
            <a:lvl3pPr marL="1523962" indent="-304792">
              <a:buClr>
                <a:schemeClr val="tx1"/>
              </a:buClr>
              <a:buFont typeface="Wingdings" charset="2"/>
              <a:buChar char="v"/>
              <a:defRPr sz="2000">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1083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ed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68E8870-17DE-45C4-A8DD-7644B2422933}" type="slidenum">
              <a:rPr lang="en-US" smtClean="0"/>
              <a:pPr>
                <a:defRPr/>
              </a:pPr>
              <a:t>‹#›</a:t>
            </a:fld>
            <a:endParaRPr lang="en-US"/>
          </a:p>
        </p:txBody>
      </p:sp>
      <p:sp>
        <p:nvSpPr>
          <p:cNvPr id="6" name="Picture Placeholder 5"/>
          <p:cNvSpPr>
            <a:spLocks noGrp="1"/>
          </p:cNvSpPr>
          <p:nvPr>
            <p:ph type="pic" sz="quarter" idx="11"/>
          </p:nvPr>
        </p:nvSpPr>
        <p:spPr>
          <a:xfrm>
            <a:off x="6105439" y="989946"/>
            <a:ext cx="5609483" cy="4896678"/>
          </a:xfrm>
        </p:spPr>
        <p:txBody>
          <a:bodyPr/>
          <a:lstStyle/>
          <a:p>
            <a:r>
              <a:rPr lang="en-US"/>
              <a:t>Click icon to add picture</a:t>
            </a:r>
          </a:p>
        </p:txBody>
      </p:sp>
      <p:sp>
        <p:nvSpPr>
          <p:cNvPr id="8" name="Text Placeholder 7"/>
          <p:cNvSpPr>
            <a:spLocks noGrp="1"/>
          </p:cNvSpPr>
          <p:nvPr>
            <p:ph type="body" sz="quarter" idx="12"/>
          </p:nvPr>
        </p:nvSpPr>
        <p:spPr>
          <a:xfrm>
            <a:off x="410817" y="990774"/>
            <a:ext cx="5446091" cy="4895850"/>
          </a:xfrm>
        </p:spPr>
        <p:txBody>
          <a:bodyPr/>
          <a:lstStyle>
            <a:lvl3pPr marL="1523962" indent="-304792">
              <a:defRPr lang="en-US" sz="2000" dirty="0" smtClean="0">
                <a:solidFill>
                  <a:schemeClr val="tx1"/>
                </a:solidFill>
                <a:latin typeface="Arial Narrow" charset="0"/>
                <a:ea typeface="Arial Narrow" charset="0"/>
                <a:cs typeface="Arial Narrow"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33213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1DEBD9-CE34-B950-D0A1-9CE5CB7094B2}"/>
              </a:ext>
            </a:extLst>
          </p:cNvPr>
          <p:cNvPicPr>
            <a:picLocks noChangeAspect="1"/>
          </p:cNvPicPr>
          <p:nvPr userDrawn="1"/>
        </p:nvPicPr>
        <p:blipFill>
          <a:blip r:embed="rId5">
            <a:extLst>
              <a:ext uri="{28A0092B-C50C-407E-A947-70E740481C1C}">
                <a14:useLocalDpi xmlns:a14="http://schemas.microsoft.com/office/drawing/2010/main" val="0"/>
              </a:ext>
            </a:extLst>
          </a:blip>
          <a:srcRect t="100" b="100"/>
          <a:stretch/>
        </p:blipFill>
        <p:spPr>
          <a:xfrm>
            <a:off x="0" y="1474"/>
            <a:ext cx="12212320" cy="823509"/>
          </a:xfrm>
          <a:prstGeom prst="rect">
            <a:avLst/>
          </a:prstGeom>
        </p:spPr>
      </p:pic>
      <p:sp>
        <p:nvSpPr>
          <p:cNvPr id="98314" name="Rectangle 10"/>
          <p:cNvSpPr>
            <a:spLocks noGrp="1" noChangeArrowheads="1"/>
          </p:cNvSpPr>
          <p:nvPr>
            <p:ph type="body" idx="1"/>
          </p:nvPr>
        </p:nvSpPr>
        <p:spPr bwMode="auto">
          <a:xfrm>
            <a:off x="601963" y="989946"/>
            <a:ext cx="11006952" cy="489667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
        <p:nvSpPr>
          <p:cNvPr id="98324" name="Rectangle 20"/>
          <p:cNvSpPr>
            <a:spLocks noGrp="1" noChangeArrowheads="1"/>
          </p:cNvSpPr>
          <p:nvPr>
            <p:ph type="title"/>
          </p:nvPr>
        </p:nvSpPr>
        <p:spPr bwMode="auto">
          <a:xfrm>
            <a:off x="2397039" y="0"/>
            <a:ext cx="7416800" cy="7951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a:t>
            </a:r>
          </a:p>
        </p:txBody>
      </p:sp>
      <p:sp>
        <p:nvSpPr>
          <p:cNvPr id="10" name="Rectangle 3"/>
          <p:cNvSpPr>
            <a:spLocks noGrp="1" noChangeArrowheads="1"/>
          </p:cNvSpPr>
          <p:nvPr>
            <p:ph type="sldNum" sz="quarter" idx="4"/>
          </p:nvPr>
        </p:nvSpPr>
        <p:spPr>
          <a:xfrm>
            <a:off x="10893288" y="6390502"/>
            <a:ext cx="821634" cy="340935"/>
          </a:xfrm>
          <a:prstGeom prst="rect">
            <a:avLst/>
          </a:prstGeom>
        </p:spPr>
        <p:txBody>
          <a:bodyPr/>
          <a:lstStyle>
            <a:lvl1pPr algn="r">
              <a:defRPr sz="1800">
                <a:latin typeface="Arial" panose="020B0604020202020204" pitchFamily="34" charset="0"/>
                <a:cs typeface="Arial" panose="020B0604020202020204" pitchFamily="34" charset="0"/>
              </a:defRPr>
            </a:lvl1pPr>
          </a:lstStyle>
          <a:p>
            <a:pPr>
              <a:defRPr/>
            </a:pPr>
            <a:fld id="{D68E8870-17DE-45C4-A8DD-7644B2422933}" type="slidenum">
              <a:rPr lang="en-US" smtClean="0"/>
              <a:pPr>
                <a:defRPr/>
              </a:pPr>
              <a:t>‹#›</a:t>
            </a:fld>
            <a:endParaRPr lang="en-US"/>
          </a:p>
        </p:txBody>
      </p:sp>
      <p:grpSp>
        <p:nvGrpSpPr>
          <p:cNvPr id="6" name="Group 5"/>
          <p:cNvGrpSpPr/>
          <p:nvPr userDrawn="1"/>
        </p:nvGrpSpPr>
        <p:grpSpPr>
          <a:xfrm>
            <a:off x="260862" y="6503087"/>
            <a:ext cx="1044262" cy="282877"/>
            <a:chOff x="260862" y="6503087"/>
            <a:chExt cx="1044262" cy="282877"/>
          </a:xfrm>
        </p:grpSpPr>
        <p:sp>
          <p:nvSpPr>
            <p:cNvPr id="22" name="Rectangle 21"/>
            <p:cNvSpPr/>
            <p:nvPr/>
          </p:nvSpPr>
          <p:spPr>
            <a:xfrm>
              <a:off x="468035" y="6508965"/>
              <a:ext cx="837089" cy="276999"/>
            </a:xfrm>
            <a:prstGeom prst="rect">
              <a:avLst/>
            </a:prstGeom>
          </p:spPr>
          <p:txBody>
            <a:bodyPr wrap="none">
              <a:spAutoFit/>
            </a:bodyPr>
            <a:lstStyle/>
            <a:p>
              <a:r>
                <a:rPr lang="en-US" sz="1200" b="1">
                  <a:latin typeface="Arial"/>
                  <a:cs typeface="Arial"/>
                </a:rPr>
                <a:t>@IITSEC</a:t>
              </a:r>
            </a:p>
          </p:txBody>
        </p:sp>
        <p:pic>
          <p:nvPicPr>
            <p:cNvPr id="23" name="Picture 22"/>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862" y="6503087"/>
              <a:ext cx="257814" cy="257814"/>
            </a:xfrm>
            <a:prstGeom prst="rect">
              <a:avLst/>
            </a:prstGeom>
          </p:spPr>
        </p:pic>
      </p:grpSp>
      <p:grpSp>
        <p:nvGrpSpPr>
          <p:cNvPr id="5" name="Group 4"/>
          <p:cNvGrpSpPr/>
          <p:nvPr userDrawn="1"/>
        </p:nvGrpSpPr>
        <p:grpSpPr>
          <a:xfrm>
            <a:off x="1305124" y="6512595"/>
            <a:ext cx="1338900" cy="276999"/>
            <a:chOff x="2207996" y="6472185"/>
            <a:chExt cx="1338900" cy="276999"/>
          </a:xfrm>
        </p:grpSpPr>
        <p:pic>
          <p:nvPicPr>
            <p:cNvPr id="25" name="Picture 24" descr="YouTube_icon_block.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07996" y="6485179"/>
              <a:ext cx="334590" cy="250942"/>
            </a:xfrm>
            <a:prstGeom prst="rect">
              <a:avLst/>
            </a:prstGeom>
          </p:spPr>
        </p:pic>
        <p:sp>
          <p:nvSpPr>
            <p:cNvPr id="26" name="Rectangle 25"/>
            <p:cNvSpPr/>
            <p:nvPr/>
          </p:nvSpPr>
          <p:spPr>
            <a:xfrm>
              <a:off x="2513023" y="6472185"/>
              <a:ext cx="1033873" cy="276999"/>
            </a:xfrm>
            <a:prstGeom prst="rect">
              <a:avLst/>
            </a:prstGeom>
          </p:spPr>
          <p:txBody>
            <a:bodyPr wrap="none">
              <a:spAutoFit/>
            </a:bodyPr>
            <a:lstStyle/>
            <a:p>
              <a:r>
                <a:rPr lang="en-US" sz="1200" b="1">
                  <a:latin typeface="Arial"/>
                  <a:cs typeface="Arial"/>
                </a:rPr>
                <a:t>NTSAToday</a:t>
              </a:r>
            </a:p>
          </p:txBody>
        </p:sp>
      </p:grpSp>
      <p:pic>
        <p:nvPicPr>
          <p:cNvPr id="21" name="Picture 20" descr="Text, logo&#10;&#10;Description automatically generated">
            <a:extLst>
              <a:ext uri="{FF2B5EF4-FFF2-40B4-BE49-F238E27FC236}">
                <a16:creationId xmlns:a16="http://schemas.microsoft.com/office/drawing/2014/main" id="{6863DC4E-89E6-B745-AEC7-DBE8802F6E31}"/>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937392" y="6352841"/>
            <a:ext cx="1094689" cy="438303"/>
          </a:xfrm>
          <a:prstGeom prst="rect">
            <a:avLst/>
          </a:prstGeom>
        </p:spPr>
      </p:pic>
      <p:pic>
        <p:nvPicPr>
          <p:cNvPr id="12" name="Picture 11">
            <a:extLst>
              <a:ext uri="{FF2B5EF4-FFF2-40B4-BE49-F238E27FC236}">
                <a16:creationId xmlns:a16="http://schemas.microsoft.com/office/drawing/2014/main" id="{1A0A8CAE-6BAB-EB7F-70F4-CA252F016C74}"/>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22380" t="14145" r="22571" b="14339"/>
          <a:stretch/>
        </p:blipFill>
        <p:spPr>
          <a:xfrm>
            <a:off x="11720949" y="6333477"/>
            <a:ext cx="473689" cy="475488"/>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hf hdr="0" dt="0"/>
  <p:txStyles>
    <p:titleStyle>
      <a:lvl1pPr algn="ctr"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4267" b="1">
          <a:solidFill>
            <a:srgbClr val="F77B0B"/>
          </a:solidFill>
          <a:latin typeface="Tahoma" charset="0"/>
        </a:defRPr>
      </a:lvl2pPr>
      <a:lvl3pPr algn="l" rtl="0" eaLnBrk="1" fontAlgn="base" hangingPunct="1">
        <a:spcBef>
          <a:spcPct val="0"/>
        </a:spcBef>
        <a:spcAft>
          <a:spcPct val="0"/>
        </a:spcAft>
        <a:defRPr sz="4267" b="1">
          <a:solidFill>
            <a:srgbClr val="F77B0B"/>
          </a:solidFill>
          <a:latin typeface="Tahoma" charset="0"/>
        </a:defRPr>
      </a:lvl3pPr>
      <a:lvl4pPr algn="l" rtl="0" eaLnBrk="1" fontAlgn="base" hangingPunct="1">
        <a:spcBef>
          <a:spcPct val="0"/>
        </a:spcBef>
        <a:spcAft>
          <a:spcPct val="0"/>
        </a:spcAft>
        <a:defRPr sz="4267" b="1">
          <a:solidFill>
            <a:srgbClr val="F77B0B"/>
          </a:solidFill>
          <a:latin typeface="Tahoma" charset="0"/>
        </a:defRPr>
      </a:lvl4pPr>
      <a:lvl5pPr algn="l" rtl="0" eaLnBrk="1" fontAlgn="base" hangingPunct="1">
        <a:spcBef>
          <a:spcPct val="0"/>
        </a:spcBef>
        <a:spcAft>
          <a:spcPct val="0"/>
        </a:spcAft>
        <a:defRPr sz="4267" b="1">
          <a:solidFill>
            <a:srgbClr val="F77B0B"/>
          </a:solidFill>
          <a:latin typeface="Tahoma" charset="0"/>
        </a:defRPr>
      </a:lvl5pPr>
      <a:lvl6pPr marL="609585" algn="l" rtl="0" eaLnBrk="1" fontAlgn="base" hangingPunct="1">
        <a:spcBef>
          <a:spcPct val="0"/>
        </a:spcBef>
        <a:spcAft>
          <a:spcPct val="0"/>
        </a:spcAft>
        <a:defRPr sz="4267" b="1">
          <a:solidFill>
            <a:srgbClr val="F77B0B"/>
          </a:solidFill>
          <a:latin typeface="Tahoma" charset="0"/>
        </a:defRPr>
      </a:lvl6pPr>
      <a:lvl7pPr marL="1219170" algn="l" rtl="0" eaLnBrk="1" fontAlgn="base" hangingPunct="1">
        <a:spcBef>
          <a:spcPct val="0"/>
        </a:spcBef>
        <a:spcAft>
          <a:spcPct val="0"/>
        </a:spcAft>
        <a:defRPr sz="4267" b="1">
          <a:solidFill>
            <a:srgbClr val="F77B0B"/>
          </a:solidFill>
          <a:latin typeface="Tahoma" charset="0"/>
        </a:defRPr>
      </a:lvl7pPr>
      <a:lvl8pPr marL="1828754" algn="l" rtl="0" eaLnBrk="1" fontAlgn="base" hangingPunct="1">
        <a:spcBef>
          <a:spcPct val="0"/>
        </a:spcBef>
        <a:spcAft>
          <a:spcPct val="0"/>
        </a:spcAft>
        <a:defRPr sz="4267" b="1">
          <a:solidFill>
            <a:srgbClr val="F77B0B"/>
          </a:solidFill>
          <a:latin typeface="Tahoma" charset="0"/>
        </a:defRPr>
      </a:lvl8pPr>
      <a:lvl9pPr marL="2438339" algn="l" rtl="0" eaLnBrk="1" fontAlgn="base" hangingPunct="1">
        <a:spcBef>
          <a:spcPct val="0"/>
        </a:spcBef>
        <a:spcAft>
          <a:spcPct val="0"/>
        </a:spcAft>
        <a:defRPr sz="4267" b="1">
          <a:solidFill>
            <a:srgbClr val="F77B0B"/>
          </a:solidFill>
          <a:latin typeface="Tahoma" charset="0"/>
        </a:defRPr>
      </a:lvl9pPr>
    </p:titleStyle>
    <p:body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folHlink"/>
        </a:buClr>
        <a:buSzPct val="50000"/>
        <a:buFont typeface="Wingdings" pitchFamily="2" charset="2"/>
        <a:buChar char="n"/>
        <a:defRPr sz="3200">
          <a:solidFill>
            <a:schemeClr val="tx1"/>
          </a:solidFill>
          <a:latin typeface="+mn-lt"/>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Requirements for Simulation of the Future Operating Environment and Multi-Domain Operations</a:t>
            </a:r>
          </a:p>
          <a:p>
            <a:endParaRPr lang="en-US" sz="2000" dirty="0">
              <a:solidFill>
                <a:srgbClr val="00B050"/>
              </a:solidFill>
            </a:endParaRPr>
          </a:p>
          <a:p>
            <a:endParaRPr lang="en-US" dirty="0"/>
          </a:p>
        </p:txBody>
      </p:sp>
      <p:sp>
        <p:nvSpPr>
          <p:cNvPr id="10" name="Text Placeholder 9"/>
          <p:cNvSpPr>
            <a:spLocks noGrp="1"/>
          </p:cNvSpPr>
          <p:nvPr>
            <p:ph type="body" sz="quarter" idx="11"/>
          </p:nvPr>
        </p:nvSpPr>
        <p:spPr>
          <a:xfrm>
            <a:off x="871092" y="4437948"/>
            <a:ext cx="10449813" cy="1934127"/>
          </a:xfrm>
        </p:spPr>
        <p:txBody>
          <a:bodyPr/>
          <a:lstStyle/>
          <a:p>
            <a:r>
              <a:rPr lang="en-US" dirty="0">
                <a:latin typeface="Arial Narrow" pitchFamily="34" charset="0"/>
              </a:rPr>
              <a:t>Per-Idar Evensen &amp; Helene Rødal Holhjem</a:t>
            </a:r>
          </a:p>
          <a:p>
            <a:r>
              <a:rPr lang="en-US" dirty="0">
                <a:latin typeface="Arial Narrow" pitchFamily="34" charset="0"/>
              </a:rPr>
              <a:t>Norwegian </a:t>
            </a:r>
            <a:r>
              <a:rPr lang="en-US" dirty="0" err="1">
                <a:latin typeface="Arial Narrow" pitchFamily="34" charset="0"/>
              </a:rPr>
              <a:t>Defence</a:t>
            </a:r>
            <a:r>
              <a:rPr lang="en-US" dirty="0">
                <a:latin typeface="Arial Narrow" pitchFamily="34" charset="0"/>
              </a:rPr>
              <a:t> Research Establishment (FFI)</a:t>
            </a:r>
            <a:endParaRPr lang="en-US" dirty="0"/>
          </a:p>
        </p:txBody>
      </p:sp>
      <p:sp>
        <p:nvSpPr>
          <p:cNvPr id="2" name="Slide Number Placeholder 1">
            <a:extLst>
              <a:ext uri="{FF2B5EF4-FFF2-40B4-BE49-F238E27FC236}">
                <a16:creationId xmlns:a16="http://schemas.microsoft.com/office/drawing/2014/main" id="{89D826E2-E600-FF4F-9DB5-F14FB3F1D687}"/>
              </a:ext>
            </a:extLst>
          </p:cNvPr>
          <p:cNvSpPr>
            <a:spLocks noGrp="1"/>
          </p:cNvSpPr>
          <p:nvPr>
            <p:ph type="sldNum" sz="quarter" idx="12"/>
          </p:nvPr>
        </p:nvSpPr>
        <p:spPr/>
        <p:txBody>
          <a:bodyPr/>
          <a:lstStyle/>
          <a:p>
            <a:pPr>
              <a:defRPr/>
            </a:pPr>
            <a:fld id="{D68E8870-17DE-45C4-A8DD-7644B2422933}" type="slidenum">
              <a:rPr lang="en-US" smtClean="0"/>
              <a:pPr>
                <a:defRPr/>
              </a:pPr>
              <a:t>1</a:t>
            </a:fld>
            <a:endParaRPr lang="en-US"/>
          </a:p>
        </p:txBody>
      </p:sp>
      <p:pic>
        <p:nvPicPr>
          <p:cNvPr id="4" name="Picture 3" descr="A black background with a black square&#10;&#10;Description automatically generated with medium confidence">
            <a:extLst>
              <a:ext uri="{FF2B5EF4-FFF2-40B4-BE49-F238E27FC236}">
                <a16:creationId xmlns:a16="http://schemas.microsoft.com/office/drawing/2014/main" id="{FB133A12-8668-D166-C53A-1D79D25BA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5999" y="5908025"/>
            <a:ext cx="3600000" cy="464050"/>
          </a:xfrm>
          <a:prstGeom prst="rect">
            <a:avLst/>
          </a:prstGeom>
        </p:spPr>
      </p:pic>
    </p:spTree>
    <p:extLst>
      <p:ext uri="{BB962C8B-B14F-4D97-AF65-F5344CB8AC3E}">
        <p14:creationId xmlns:p14="http://schemas.microsoft.com/office/powerpoint/2010/main" val="3664686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A7D8-B298-5A29-83BE-4F0689344C5E}"/>
              </a:ext>
            </a:extLst>
          </p:cNvPr>
          <p:cNvSpPr>
            <a:spLocks noGrp="1"/>
          </p:cNvSpPr>
          <p:nvPr>
            <p:ph type="sldNum" sz="quarter" idx="10"/>
          </p:nvPr>
        </p:nvSpPr>
        <p:spPr/>
        <p:txBody>
          <a:bodyPr/>
          <a:lstStyle/>
          <a:p>
            <a:pPr>
              <a:defRPr/>
            </a:pPr>
            <a:fld id="{D68E8870-17DE-45C4-A8DD-7644B2422933}" type="slidenum">
              <a:rPr lang="en-US" smtClean="0"/>
              <a:pPr>
                <a:defRPr/>
              </a:pPr>
              <a:t>10</a:t>
            </a:fld>
            <a:endParaRPr lang="en-US"/>
          </a:p>
        </p:txBody>
      </p:sp>
      <p:sp>
        <p:nvSpPr>
          <p:cNvPr id="3" name="Title 2">
            <a:extLst>
              <a:ext uri="{FF2B5EF4-FFF2-40B4-BE49-F238E27FC236}">
                <a16:creationId xmlns:a16="http://schemas.microsoft.com/office/drawing/2014/main" id="{1F17F7FD-93D9-D0F8-772E-D324338E25A5}"/>
              </a:ext>
            </a:extLst>
          </p:cNvPr>
          <p:cNvSpPr>
            <a:spLocks noGrp="1"/>
          </p:cNvSpPr>
          <p:nvPr>
            <p:ph type="title"/>
          </p:nvPr>
        </p:nvSpPr>
        <p:spPr/>
        <p:txBody>
          <a:bodyPr/>
          <a:lstStyle/>
          <a:p>
            <a:r>
              <a:rPr lang="en-US"/>
              <a:t>Multi-Domain Operations (MDO)</a:t>
            </a:r>
            <a:endParaRPr lang="nb-NO"/>
          </a:p>
        </p:txBody>
      </p:sp>
      <p:sp>
        <p:nvSpPr>
          <p:cNvPr id="4" name="Content Placeholder 3">
            <a:extLst>
              <a:ext uri="{FF2B5EF4-FFF2-40B4-BE49-F238E27FC236}">
                <a16:creationId xmlns:a16="http://schemas.microsoft.com/office/drawing/2014/main" id="{FE33F4D1-39F8-340A-4228-C3154F4A21D0}"/>
              </a:ext>
            </a:extLst>
          </p:cNvPr>
          <p:cNvSpPr>
            <a:spLocks noGrp="1"/>
          </p:cNvSpPr>
          <p:nvPr>
            <p:ph sz="quarter" idx="11"/>
          </p:nvPr>
        </p:nvSpPr>
        <p:spPr>
          <a:xfrm>
            <a:off x="480132" y="1046715"/>
            <a:ext cx="11250613" cy="5283293"/>
          </a:xfrm>
        </p:spPr>
        <p:txBody>
          <a:bodyPr/>
          <a:lstStyle/>
          <a:p>
            <a:pPr marL="0" indent="0">
              <a:buNone/>
            </a:pPr>
            <a:r>
              <a:rPr lang="en-US" b="1" dirty="0">
                <a:latin typeface="Arial Narrow" panose="020B0606020202030204" pitchFamily="34" charset="0"/>
              </a:rPr>
              <a:t>Challenges:</a:t>
            </a:r>
          </a:p>
          <a:p>
            <a:r>
              <a:rPr lang="en-US" sz="2400" dirty="0">
                <a:latin typeface="Arial Narrow" panose="020B0606020202030204" pitchFamily="34" charset="0"/>
              </a:rPr>
              <a:t>Requires synchronization of capabilities, activities and actions that literally range from the speed of light to walking pace</a:t>
            </a:r>
          </a:p>
          <a:p>
            <a:pPr lvl="1"/>
            <a:r>
              <a:rPr lang="en-US" dirty="0">
                <a:latin typeface="Arial Narrow" panose="020B0606020202030204" pitchFamily="34" charset="0"/>
              </a:rPr>
              <a:t>Key challenge: integration and synchronization of kinetic actions with non-kinetic actions</a:t>
            </a:r>
          </a:p>
          <a:p>
            <a:r>
              <a:rPr lang="en-US" sz="2400" dirty="0">
                <a:latin typeface="Arial Narrow" panose="020B0606020202030204" pitchFamily="34" charset="0"/>
              </a:rPr>
              <a:t>Requires highly trained commanders and personnel that can think, plan and act across all domains and environments</a:t>
            </a:r>
          </a:p>
          <a:p>
            <a:r>
              <a:rPr lang="en-US" sz="2400" dirty="0">
                <a:latin typeface="Arial Narrow" panose="020B0606020202030204" pitchFamily="34" charset="0"/>
              </a:rPr>
              <a:t>Effective multi-domain command and control (C2) requires a resilient technical architecture, flexible command relationships, and multi-domain control measures</a:t>
            </a:r>
          </a:p>
          <a:p>
            <a:r>
              <a:rPr lang="en-US" sz="2400" dirty="0">
                <a:latin typeface="Arial Narrow" panose="020B0606020202030204" pitchFamily="34" charset="0"/>
              </a:rPr>
              <a:t>NATO: interoperability, shared situational awareness, coordinating synchronic operations, and training for conducting MDO</a:t>
            </a:r>
          </a:p>
          <a:p>
            <a:r>
              <a:rPr lang="en-US" sz="2400" dirty="0">
                <a:latin typeface="Arial Narrow" panose="020B0606020202030204" pitchFamily="34" charset="0"/>
              </a:rPr>
              <a:t>Maturity of the technology which effective MDO will rely upon, e.g., a high level of assured communications connectivity </a:t>
            </a:r>
          </a:p>
          <a:p>
            <a:pPr marL="0" indent="0">
              <a:buNone/>
            </a:pPr>
            <a:endParaRPr lang="en-US" sz="2400" dirty="0"/>
          </a:p>
        </p:txBody>
      </p:sp>
    </p:spTree>
    <p:extLst>
      <p:ext uri="{BB962C8B-B14F-4D97-AF65-F5344CB8AC3E}">
        <p14:creationId xmlns:p14="http://schemas.microsoft.com/office/powerpoint/2010/main" val="335514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A7D8-B298-5A29-83BE-4F0689344C5E}"/>
              </a:ext>
            </a:extLst>
          </p:cNvPr>
          <p:cNvSpPr>
            <a:spLocks noGrp="1"/>
          </p:cNvSpPr>
          <p:nvPr>
            <p:ph type="sldNum" sz="quarter" idx="10"/>
          </p:nvPr>
        </p:nvSpPr>
        <p:spPr/>
        <p:txBody>
          <a:bodyPr/>
          <a:lstStyle/>
          <a:p>
            <a:pPr>
              <a:defRPr/>
            </a:pPr>
            <a:fld id="{D68E8870-17DE-45C4-A8DD-7644B2422933}" type="slidenum">
              <a:rPr lang="en-US" smtClean="0"/>
              <a:pPr>
                <a:defRPr/>
              </a:pPr>
              <a:t>11</a:t>
            </a:fld>
            <a:endParaRPr lang="en-US"/>
          </a:p>
        </p:txBody>
      </p:sp>
      <p:sp>
        <p:nvSpPr>
          <p:cNvPr id="3" name="Title 2">
            <a:extLst>
              <a:ext uri="{FF2B5EF4-FFF2-40B4-BE49-F238E27FC236}">
                <a16:creationId xmlns:a16="http://schemas.microsoft.com/office/drawing/2014/main" id="{1F17F7FD-93D9-D0F8-772E-D324338E25A5}"/>
              </a:ext>
            </a:extLst>
          </p:cNvPr>
          <p:cNvSpPr>
            <a:spLocks noGrp="1"/>
          </p:cNvSpPr>
          <p:nvPr>
            <p:ph type="title"/>
          </p:nvPr>
        </p:nvSpPr>
        <p:spPr/>
        <p:txBody>
          <a:bodyPr/>
          <a:lstStyle/>
          <a:p>
            <a:r>
              <a:rPr lang="en-US"/>
              <a:t>Multi-Domain Operations (MDO)</a:t>
            </a:r>
            <a:endParaRPr lang="nb-NO"/>
          </a:p>
        </p:txBody>
      </p:sp>
      <p:sp>
        <p:nvSpPr>
          <p:cNvPr id="4" name="Content Placeholder 3">
            <a:extLst>
              <a:ext uri="{FF2B5EF4-FFF2-40B4-BE49-F238E27FC236}">
                <a16:creationId xmlns:a16="http://schemas.microsoft.com/office/drawing/2014/main" id="{FE33F4D1-39F8-340A-4228-C3154F4A21D0}"/>
              </a:ext>
            </a:extLst>
          </p:cNvPr>
          <p:cNvSpPr>
            <a:spLocks noGrp="1"/>
          </p:cNvSpPr>
          <p:nvPr>
            <p:ph sz="quarter" idx="11"/>
          </p:nvPr>
        </p:nvSpPr>
        <p:spPr/>
        <p:txBody>
          <a:bodyPr/>
          <a:lstStyle/>
          <a:p>
            <a:pPr marL="0" indent="0">
              <a:buNone/>
            </a:pPr>
            <a:r>
              <a:rPr lang="en-US" b="1" dirty="0">
                <a:latin typeface="Arial Narrow" panose="020B0606020202030204" pitchFamily="34" charset="0"/>
              </a:rPr>
              <a:t>The way forward:</a:t>
            </a:r>
          </a:p>
          <a:p>
            <a:r>
              <a:rPr lang="en-US" sz="2400" dirty="0">
                <a:latin typeface="Arial Narrow" panose="020B0606020202030204" pitchFamily="34" charset="0"/>
              </a:rPr>
              <a:t>MDO is an </a:t>
            </a:r>
            <a:r>
              <a:rPr lang="en-US" sz="2400" b="1" i="1" dirty="0">
                <a:latin typeface="Arial Narrow" panose="020B0606020202030204" pitchFamily="34" charset="0"/>
              </a:rPr>
              <a:t>operational concept</a:t>
            </a:r>
          </a:p>
          <a:p>
            <a:r>
              <a:rPr lang="en-US" sz="2400" dirty="0">
                <a:latin typeface="Arial Narrow" panose="020B0606020202030204" pitchFamily="34" charset="0"/>
              </a:rPr>
              <a:t>The MDO concept must be </a:t>
            </a:r>
            <a:r>
              <a:rPr lang="en-US" sz="2400" b="1" i="1" dirty="0">
                <a:latin typeface="Arial Narrow" panose="020B0606020202030204" pitchFamily="34" charset="0"/>
              </a:rPr>
              <a:t>further developed, tested, and validated through experimentation</a:t>
            </a:r>
          </a:p>
          <a:p>
            <a:r>
              <a:rPr lang="en-US" sz="2400" b="1" i="1" dirty="0">
                <a:latin typeface="Arial Narrow" panose="020B0606020202030204" pitchFamily="34" charset="0"/>
              </a:rPr>
              <a:t>M&amp;S and wargaming </a:t>
            </a:r>
            <a:r>
              <a:rPr lang="en-US" sz="2400" dirty="0">
                <a:latin typeface="Arial Narrow" panose="020B0606020202030204" pitchFamily="34" charset="0"/>
              </a:rPr>
              <a:t>will be essential in this work</a:t>
            </a:r>
          </a:p>
          <a:p>
            <a:r>
              <a:rPr lang="en-US" sz="2400" dirty="0">
                <a:latin typeface="Arial Narrow" panose="020B0606020202030204" pitchFamily="34" charset="0"/>
              </a:rPr>
              <a:t>A successful concept, that demonstrates significant credible improvement, will ultimately be transitioned into operational doctrine</a:t>
            </a:r>
            <a:endParaRPr lang="nb-NO" sz="2400" dirty="0">
              <a:latin typeface="Arial Narrow" panose="020B0606020202030204" pitchFamily="34" charset="0"/>
            </a:endParaRPr>
          </a:p>
          <a:p>
            <a:pPr marL="0" indent="0">
              <a:buNone/>
            </a:pPr>
            <a:endParaRPr lang="en-US" sz="2400" dirty="0"/>
          </a:p>
        </p:txBody>
      </p:sp>
    </p:spTree>
    <p:extLst>
      <p:ext uri="{BB962C8B-B14F-4D97-AF65-F5344CB8AC3E}">
        <p14:creationId xmlns:p14="http://schemas.microsoft.com/office/powerpoint/2010/main" val="226390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374A8F5-AE8B-9F6C-5A0A-763F0DE83991}"/>
              </a:ext>
            </a:extLst>
          </p:cNvPr>
          <p:cNvSpPr>
            <a:spLocks noGrp="1"/>
          </p:cNvSpPr>
          <p:nvPr>
            <p:ph type="sldNum" sz="quarter" idx="10"/>
          </p:nvPr>
        </p:nvSpPr>
        <p:spPr/>
        <p:txBody>
          <a:bodyPr/>
          <a:lstStyle/>
          <a:p>
            <a:pPr>
              <a:defRPr/>
            </a:pPr>
            <a:fld id="{D68E8870-17DE-45C4-A8DD-7644B2422933}" type="slidenum">
              <a:rPr lang="en-US" smtClean="0"/>
              <a:pPr>
                <a:defRPr/>
              </a:pPr>
              <a:t>12</a:t>
            </a:fld>
            <a:endParaRPr lang="en-US"/>
          </a:p>
        </p:txBody>
      </p:sp>
      <p:sp>
        <p:nvSpPr>
          <p:cNvPr id="3" name="Title 2">
            <a:extLst>
              <a:ext uri="{FF2B5EF4-FFF2-40B4-BE49-F238E27FC236}">
                <a16:creationId xmlns:a16="http://schemas.microsoft.com/office/drawing/2014/main" id="{CEDE02F9-CE78-4DA6-4089-6839610571FD}"/>
              </a:ext>
            </a:extLst>
          </p:cNvPr>
          <p:cNvSpPr>
            <a:spLocks noGrp="1"/>
          </p:cNvSpPr>
          <p:nvPr>
            <p:ph type="title"/>
          </p:nvPr>
        </p:nvSpPr>
        <p:spPr/>
        <p:txBody>
          <a:bodyPr/>
          <a:lstStyle/>
          <a:p>
            <a:r>
              <a:rPr lang="en-US" dirty="0"/>
              <a:t>Simulation of MDO</a:t>
            </a:r>
          </a:p>
        </p:txBody>
      </p:sp>
      <p:sp>
        <p:nvSpPr>
          <p:cNvPr id="4" name="Content Placeholder 3">
            <a:extLst>
              <a:ext uri="{FF2B5EF4-FFF2-40B4-BE49-F238E27FC236}">
                <a16:creationId xmlns:a16="http://schemas.microsoft.com/office/drawing/2014/main" id="{2A08CA14-26EA-9838-6E79-86DA173DB347}"/>
              </a:ext>
            </a:extLst>
          </p:cNvPr>
          <p:cNvSpPr>
            <a:spLocks noGrp="1"/>
          </p:cNvSpPr>
          <p:nvPr>
            <p:ph sz="quarter" idx="11"/>
          </p:nvPr>
        </p:nvSpPr>
        <p:spPr>
          <a:xfrm>
            <a:off x="480132" y="1046715"/>
            <a:ext cx="11250613" cy="5144535"/>
          </a:xfrm>
        </p:spPr>
        <p:txBody>
          <a:bodyPr/>
          <a:lstStyle/>
          <a:p>
            <a:r>
              <a:rPr lang="en-US" sz="2400" dirty="0">
                <a:latin typeface="Arial Narrow" panose="020B0606020202030204" pitchFamily="34" charset="0"/>
              </a:rPr>
              <a:t>Very few of the simulation tools currently available can represent combat elements, capabilities, and effects in all operational domains at a sufficient and balanced level of fidelity:</a:t>
            </a:r>
          </a:p>
          <a:p>
            <a:pPr lvl="1"/>
            <a:r>
              <a:rPr lang="en-US" dirty="0">
                <a:latin typeface="Arial Narrow" panose="020B0606020202030204" pitchFamily="34" charset="0"/>
              </a:rPr>
              <a:t>E.g., very few simulation tools include models of capabilities in the space and cyberspace domains</a:t>
            </a:r>
          </a:p>
          <a:p>
            <a:pPr lvl="1"/>
            <a:endParaRPr lang="en-US" dirty="0">
              <a:latin typeface="Arial Narrow" panose="020B0606020202030204" pitchFamily="34" charset="0"/>
            </a:endParaRPr>
          </a:p>
          <a:p>
            <a:r>
              <a:rPr lang="en-US" sz="2400" dirty="0">
                <a:latin typeface="Arial Narrow" panose="020B0606020202030204" pitchFamily="34" charset="0"/>
              </a:rPr>
              <a:t>Future MDO will be inherently much more complex to execute than current operations of the same scale:</a:t>
            </a:r>
          </a:p>
          <a:p>
            <a:pPr lvl="1"/>
            <a:r>
              <a:rPr lang="en-US" dirty="0">
                <a:latin typeface="Arial Narrow" panose="020B0606020202030204" pitchFamily="34" charset="0"/>
              </a:rPr>
              <a:t>Higher diversity of combat elements and capabilities from all operational domains</a:t>
            </a:r>
          </a:p>
          <a:p>
            <a:pPr lvl="1"/>
            <a:r>
              <a:rPr lang="en-US" dirty="0">
                <a:latin typeface="Arial Narrow" panose="020B0606020202030204" pitchFamily="34" charset="0"/>
              </a:rPr>
              <a:t>Higher requirements for synchronization of capabilities, activities, and actions</a:t>
            </a:r>
          </a:p>
          <a:p>
            <a:pPr lvl="1"/>
            <a:r>
              <a:rPr lang="en-US" dirty="0">
                <a:latin typeface="Arial Narrow" panose="020B0606020202030204" pitchFamily="34" charset="0"/>
              </a:rPr>
              <a:t>Higher requirements for operational tempo</a:t>
            </a:r>
          </a:p>
          <a:p>
            <a:r>
              <a:rPr lang="en-US" sz="2400" dirty="0">
                <a:latin typeface="Arial Narrow" panose="020B0606020202030204" pitchFamily="34" charset="0"/>
              </a:rPr>
              <a:t>In the same way, M&amp;S of MDO will also be much more complex</a:t>
            </a:r>
          </a:p>
          <a:p>
            <a:pPr algn="ctr"/>
            <a:endParaRPr lang="en-US" sz="2400" dirty="0">
              <a:latin typeface="Arial Narrow" panose="020B0606020202030204" pitchFamily="34" charset="0"/>
            </a:endParaRPr>
          </a:p>
          <a:p>
            <a:endParaRPr lang="en-US" sz="2400" dirty="0">
              <a:latin typeface="Arial Narrow" panose="020B0606020202030204" pitchFamily="34" charset="0"/>
            </a:endParaRPr>
          </a:p>
        </p:txBody>
      </p:sp>
    </p:spTree>
    <p:extLst>
      <p:ext uri="{BB962C8B-B14F-4D97-AF65-F5344CB8AC3E}">
        <p14:creationId xmlns:p14="http://schemas.microsoft.com/office/powerpoint/2010/main" val="3614993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13</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Typical Use Cases for Experimentation within MDO </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250613" cy="5343787"/>
          </a:xfrm>
        </p:spPr>
        <p:txBody>
          <a:bodyPr/>
          <a:lstStyle/>
          <a:p>
            <a:pPr marL="0" indent="0">
              <a:buNone/>
            </a:pPr>
            <a:r>
              <a:rPr lang="en-US" b="1" dirty="0">
                <a:latin typeface="Arial Narrow" panose="020B0606020202030204" pitchFamily="34" charset="0"/>
              </a:rPr>
              <a:t>Need for experimentation with:</a:t>
            </a:r>
          </a:p>
          <a:p>
            <a:r>
              <a:rPr lang="en-US" sz="2400" dirty="0">
                <a:latin typeface="Arial Narrow" panose="020B0606020202030204" pitchFamily="34" charset="0"/>
              </a:rPr>
              <a:t>New C2 solutions</a:t>
            </a:r>
          </a:p>
          <a:p>
            <a:r>
              <a:rPr lang="en-US" sz="2400" dirty="0">
                <a:latin typeface="Arial Narrow" panose="020B0606020202030204" pitchFamily="34" charset="0"/>
              </a:rPr>
              <a:t>New technologies</a:t>
            </a:r>
          </a:p>
          <a:p>
            <a:r>
              <a:rPr lang="en-US" sz="2400" dirty="0">
                <a:latin typeface="Arial Narrow" panose="020B0606020202030204" pitchFamily="34" charset="0"/>
              </a:rPr>
              <a:t>Tactics, techniques, and procedures (TTP)</a:t>
            </a:r>
          </a:p>
          <a:p>
            <a:r>
              <a:rPr lang="en-US" sz="2400" dirty="0">
                <a:latin typeface="Arial Narrow" panose="020B0606020202030204" pitchFamily="34" charset="0"/>
              </a:rPr>
              <a:t>Synchronization of effects from multiple domains</a:t>
            </a:r>
          </a:p>
          <a:p>
            <a:r>
              <a:rPr lang="en-US" sz="2400" dirty="0">
                <a:latin typeface="Arial Narrow" panose="020B0606020202030204" pitchFamily="34" charset="0"/>
              </a:rPr>
              <a:t>Coordination and synchronization of activities</a:t>
            </a:r>
          </a:p>
          <a:p>
            <a:r>
              <a:rPr lang="en-US" sz="2400" dirty="0">
                <a:latin typeface="Arial Narrow" panose="020B0606020202030204" pitchFamily="34" charset="0"/>
              </a:rPr>
              <a:t>Handling increased complexity</a:t>
            </a:r>
          </a:p>
          <a:p>
            <a:r>
              <a:rPr lang="en-US" sz="2400" dirty="0">
                <a:latin typeface="Arial Narrow" panose="020B0606020202030204" pitchFamily="34" charset="0"/>
              </a:rPr>
              <a:t>Resource allocation between parallel missions</a:t>
            </a:r>
          </a:p>
          <a:p>
            <a:r>
              <a:rPr lang="en-US" sz="2400" dirty="0">
                <a:latin typeface="Arial Narrow" panose="020B0606020202030204" pitchFamily="34" charset="0"/>
              </a:rPr>
              <a:t>Combat structures</a:t>
            </a:r>
          </a:p>
          <a:p>
            <a:r>
              <a:rPr lang="en-US" sz="2400" dirty="0">
                <a:latin typeface="Arial Narrow" panose="020B0606020202030204" pitchFamily="34" charset="0"/>
              </a:rPr>
              <a:t>Force structure elements</a:t>
            </a:r>
          </a:p>
        </p:txBody>
      </p:sp>
    </p:spTree>
    <p:extLst>
      <p:ext uri="{BB962C8B-B14F-4D97-AF65-F5344CB8AC3E}">
        <p14:creationId xmlns:p14="http://schemas.microsoft.com/office/powerpoint/2010/main" val="3623973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14</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250613" cy="5343787"/>
          </a:xfrm>
        </p:spPr>
        <p:txBody>
          <a:bodyPr/>
          <a:lstStyle/>
          <a:p>
            <a:pPr marL="0" indent="0">
              <a:buNone/>
            </a:pPr>
            <a:r>
              <a:rPr lang="en-US" b="1" i="1" dirty="0">
                <a:latin typeface="Arial Narrow" panose="020B0606020202030204" pitchFamily="34" charset="0"/>
              </a:rPr>
              <a:t>When using simulation for experimentation and analysis, the specific requirements for the synthetic environment will ultimately depend on the objective of the simulation</a:t>
            </a:r>
            <a:r>
              <a:rPr lang="en-US" dirty="0">
                <a:latin typeface="Arial Narrow" panose="020B0606020202030204" pitchFamily="34" charset="0"/>
              </a:rPr>
              <a:t> (e.g., to answer a specific research question)</a:t>
            </a:r>
          </a:p>
          <a:p>
            <a:pPr marL="0" indent="0">
              <a:buNone/>
            </a:pPr>
            <a:endParaRPr lang="en-US" b="1" dirty="0">
              <a:latin typeface="Arial Narrow" panose="020B0606020202030204" pitchFamily="34" charset="0"/>
            </a:endParaRPr>
          </a:p>
          <a:p>
            <a:pPr marL="0" indent="0">
              <a:buNone/>
            </a:pPr>
            <a:r>
              <a:rPr lang="en-US" b="1" dirty="0">
                <a:latin typeface="Arial Narrow" panose="020B0606020202030204" pitchFamily="34" charset="0"/>
              </a:rPr>
              <a:t>Overall requirements:</a:t>
            </a:r>
          </a:p>
          <a:p>
            <a:r>
              <a:rPr lang="en-US" sz="2400" dirty="0">
                <a:latin typeface="Arial Narrow" panose="020B0606020202030204" pitchFamily="34" charset="0"/>
              </a:rPr>
              <a:t>Holistic synthetic environment as a basis for experimenting with, and analyzing, combat across </a:t>
            </a:r>
            <a:r>
              <a:rPr lang="en-US" sz="2400" b="1" i="1" dirty="0">
                <a:latin typeface="Arial Narrow" panose="020B0606020202030204" pitchFamily="34" charset="0"/>
              </a:rPr>
              <a:t>all operational domains</a:t>
            </a:r>
            <a:r>
              <a:rPr lang="en-US" sz="2400" dirty="0">
                <a:latin typeface="Arial Narrow" panose="020B0606020202030204" pitchFamily="34" charset="0"/>
              </a:rPr>
              <a:t> in an operating environment </a:t>
            </a:r>
            <a:r>
              <a:rPr lang="en-US" sz="2400" b="1" i="1" dirty="0">
                <a:latin typeface="Arial Narrow" panose="020B0606020202030204" pitchFamily="34" charset="0"/>
              </a:rPr>
              <a:t>5–20 years into the future</a:t>
            </a:r>
          </a:p>
          <a:p>
            <a:r>
              <a:rPr lang="en-US" sz="2400" dirty="0">
                <a:latin typeface="Arial Narrow" panose="020B0606020202030204" pitchFamily="34" charset="0"/>
              </a:rPr>
              <a:t>Support for simulations at the </a:t>
            </a:r>
            <a:r>
              <a:rPr lang="en-US" sz="2400" b="1" i="1" dirty="0">
                <a:latin typeface="Arial Narrow" panose="020B0606020202030204" pitchFamily="34" charset="0"/>
              </a:rPr>
              <a:t>tactical/engagement level</a:t>
            </a:r>
            <a:r>
              <a:rPr lang="en-US" sz="2400" dirty="0">
                <a:latin typeface="Arial Narrow" panose="020B0606020202030204" pitchFamily="34" charset="0"/>
              </a:rPr>
              <a:t> and </a:t>
            </a:r>
            <a:r>
              <a:rPr lang="en-US" sz="2400" b="1" i="1" dirty="0">
                <a:latin typeface="Arial Narrow" panose="020B0606020202030204" pitchFamily="34" charset="0"/>
              </a:rPr>
              <a:t>operational level</a:t>
            </a:r>
          </a:p>
          <a:p>
            <a:r>
              <a:rPr lang="en-US" sz="2400" dirty="0">
                <a:latin typeface="Arial Narrow" panose="020B0606020202030204" pitchFamily="34" charset="0"/>
              </a:rPr>
              <a:t>Preferable with </a:t>
            </a:r>
            <a:r>
              <a:rPr lang="en-US" sz="2400" b="1" i="1" dirty="0">
                <a:latin typeface="Arial Narrow" panose="020B0606020202030204" pitchFamily="34" charset="0"/>
              </a:rPr>
              <a:t>one single simulation</a:t>
            </a:r>
            <a:r>
              <a:rPr lang="en-US" sz="2400" dirty="0">
                <a:latin typeface="Arial Narrow" panose="020B0606020202030204" pitchFamily="34" charset="0"/>
              </a:rPr>
              <a:t> system that supports all domains</a:t>
            </a:r>
          </a:p>
          <a:p>
            <a:r>
              <a:rPr lang="en-US" sz="2400" dirty="0">
                <a:latin typeface="Arial Narrow" panose="020B0606020202030204" pitchFamily="34" charset="0"/>
              </a:rPr>
              <a:t>Support both </a:t>
            </a:r>
            <a:r>
              <a:rPr lang="en-US" sz="2400" b="1" i="1" dirty="0">
                <a:latin typeface="Arial Narrow" panose="020B0606020202030204" pitchFamily="34" charset="0"/>
              </a:rPr>
              <a:t>human-in-the-loop simulations</a:t>
            </a:r>
            <a:r>
              <a:rPr lang="en-US" sz="2400" dirty="0">
                <a:latin typeface="Arial Narrow" panose="020B0606020202030204" pitchFamily="34" charset="0"/>
              </a:rPr>
              <a:t> and fully automated </a:t>
            </a:r>
            <a:r>
              <a:rPr lang="en-US" sz="2400" b="1" i="1" dirty="0">
                <a:latin typeface="Arial Narrow" panose="020B0606020202030204" pitchFamily="34" charset="0"/>
              </a:rPr>
              <a:t>closed-loop simulations</a:t>
            </a:r>
          </a:p>
        </p:txBody>
      </p:sp>
    </p:spTree>
    <p:extLst>
      <p:ext uri="{BB962C8B-B14F-4D97-AF65-F5344CB8AC3E}">
        <p14:creationId xmlns:p14="http://schemas.microsoft.com/office/powerpoint/2010/main" val="294560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15</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324518" cy="5343787"/>
          </a:xfrm>
        </p:spPr>
        <p:txBody>
          <a:bodyPr/>
          <a:lstStyle/>
          <a:p>
            <a:pPr marL="0" indent="0">
              <a:buNone/>
            </a:pPr>
            <a:r>
              <a:rPr lang="en-US" b="1" dirty="0">
                <a:latin typeface="Arial Narrow" panose="020B0606020202030204" pitchFamily="34" charset="0"/>
              </a:rPr>
              <a:t>Aggregation level:</a:t>
            </a:r>
          </a:p>
          <a:p>
            <a:r>
              <a:rPr lang="en-US" sz="2400" b="1" i="1" dirty="0">
                <a:latin typeface="Arial Narrow" panose="020B0606020202030204" pitchFamily="34" charset="0"/>
              </a:rPr>
              <a:t>Individual vehicles</a:t>
            </a:r>
            <a:r>
              <a:rPr lang="en-US" sz="2400" dirty="0">
                <a:latin typeface="Arial Narrow" panose="020B0606020202030204" pitchFamily="34" charset="0"/>
              </a:rPr>
              <a:t> (ground vehicles, aircraft, ships, etc.)</a:t>
            </a:r>
          </a:p>
          <a:p>
            <a:pPr marL="0" indent="0">
              <a:buNone/>
            </a:pPr>
            <a:endParaRPr lang="en-US" dirty="0">
              <a:latin typeface="Arial Narrow" panose="020B0606020202030204" pitchFamily="34" charset="0"/>
            </a:endParaRPr>
          </a:p>
          <a:p>
            <a:pPr marL="0" indent="0">
              <a:buNone/>
            </a:pPr>
            <a:r>
              <a:rPr lang="en-US" b="1" dirty="0">
                <a:latin typeface="Arial Narrow" panose="020B0606020202030204" pitchFamily="34" charset="0"/>
              </a:rPr>
              <a:t>Number of entities:</a:t>
            </a:r>
          </a:p>
          <a:p>
            <a:r>
              <a:rPr lang="en-US" sz="2400" dirty="0">
                <a:latin typeface="Arial Narrow" panose="020B0606020202030204" pitchFamily="34" charset="0"/>
              </a:rPr>
              <a:t>Minimum </a:t>
            </a:r>
            <a:r>
              <a:rPr lang="en-US" sz="2400" b="1" i="1" dirty="0">
                <a:latin typeface="Arial Narrow" panose="020B0606020202030204" pitchFamily="34" charset="0"/>
              </a:rPr>
              <a:t>10,000 entities</a:t>
            </a:r>
            <a:r>
              <a:rPr lang="en-US" sz="2400" dirty="0">
                <a:latin typeface="Arial Narrow" panose="020B0606020202030204" pitchFamily="34" charset="0"/>
              </a:rPr>
              <a:t> (Norwegian and allied forces + symmetric adversary + civilian entities)</a:t>
            </a:r>
          </a:p>
          <a:p>
            <a:pPr marL="0" indent="0">
              <a:buNone/>
            </a:pPr>
            <a:endParaRPr lang="en-US" b="1" dirty="0">
              <a:latin typeface="Arial Narrow" panose="020B0606020202030204" pitchFamily="34" charset="0"/>
            </a:endParaRPr>
          </a:p>
          <a:p>
            <a:pPr marL="0" indent="0">
              <a:buNone/>
            </a:pPr>
            <a:r>
              <a:rPr lang="en-US" b="1" dirty="0">
                <a:latin typeface="Arial Narrow" panose="020B0606020202030204" pitchFamily="34" charset="0"/>
              </a:rPr>
              <a:t>Resolution and fidelity:</a:t>
            </a:r>
          </a:p>
          <a:p>
            <a:r>
              <a:rPr lang="en-US" sz="2400" dirty="0">
                <a:latin typeface="Arial Narrow" panose="020B0606020202030204" pitchFamily="34" charset="0"/>
              </a:rPr>
              <a:t>Preferable with </a:t>
            </a:r>
            <a:r>
              <a:rPr lang="en-US" sz="2400" b="1" i="1" dirty="0">
                <a:latin typeface="Arial Narrow" panose="020B0606020202030204" pitchFamily="34" charset="0"/>
              </a:rPr>
              <a:t>physics-based models</a:t>
            </a:r>
            <a:endParaRPr lang="en-US" sz="2400" dirty="0">
              <a:latin typeface="Arial Narrow" panose="020B0606020202030204" pitchFamily="34" charset="0"/>
            </a:endParaRPr>
          </a:p>
          <a:p>
            <a:r>
              <a:rPr lang="en-US" sz="2400" dirty="0">
                <a:latin typeface="Arial Narrow" panose="020B0606020202030204" pitchFamily="34" charset="0"/>
              </a:rPr>
              <a:t>Resolution and fidelity must be:</a:t>
            </a:r>
          </a:p>
          <a:p>
            <a:pPr marL="1066785" lvl="1" indent="-457200">
              <a:buFont typeface="+mj-lt"/>
              <a:buAutoNum type="arabicPeriod"/>
            </a:pPr>
            <a:r>
              <a:rPr lang="en-US" dirty="0">
                <a:latin typeface="Arial Narrow" panose="020B0606020202030204" pitchFamily="34" charset="0"/>
              </a:rPr>
              <a:t> </a:t>
            </a:r>
            <a:r>
              <a:rPr lang="en-US" b="1" i="1" dirty="0">
                <a:latin typeface="Arial Narrow" panose="020B0606020202030204" pitchFamily="34" charset="0"/>
              </a:rPr>
              <a:t>Sufficient</a:t>
            </a:r>
            <a:r>
              <a:rPr lang="en-US" dirty="0">
                <a:latin typeface="Arial Narrow" panose="020B0606020202030204" pitchFamily="34" charset="0"/>
              </a:rPr>
              <a:t> to represent the difference in performance between combat systems</a:t>
            </a:r>
          </a:p>
          <a:p>
            <a:pPr marL="1066785" lvl="1" indent="-457200">
              <a:buFont typeface="+mj-lt"/>
              <a:buAutoNum type="arabicPeriod"/>
            </a:pPr>
            <a:r>
              <a:rPr lang="en-US" dirty="0">
                <a:latin typeface="Arial Narrow" panose="020B0606020202030204" pitchFamily="34" charset="0"/>
              </a:rPr>
              <a:t> </a:t>
            </a:r>
            <a:r>
              <a:rPr lang="en-US" b="1" i="1" dirty="0">
                <a:latin typeface="Arial Narrow" panose="020B0606020202030204" pitchFamily="34" charset="0"/>
              </a:rPr>
              <a:t>Balanced</a:t>
            </a:r>
            <a:r>
              <a:rPr lang="en-US" dirty="0">
                <a:latin typeface="Arial Narrow" panose="020B0606020202030204" pitchFamily="34" charset="0"/>
              </a:rPr>
              <a:t> throughout the model to avoid systematic</a:t>
            </a:r>
            <a:r>
              <a:rPr lang="nb-NO" dirty="0">
                <a:latin typeface="Arial Narrow" panose="020B0606020202030204" pitchFamily="34" charset="0"/>
              </a:rPr>
              <a:t> </a:t>
            </a:r>
            <a:r>
              <a:rPr lang="en-US" dirty="0">
                <a:latin typeface="Arial Narrow" panose="020B0606020202030204" pitchFamily="34" charset="0"/>
              </a:rPr>
              <a:t>biases</a:t>
            </a:r>
            <a:endParaRPr lang="nb-NO" dirty="0"/>
          </a:p>
        </p:txBody>
      </p:sp>
    </p:spTree>
    <p:extLst>
      <p:ext uri="{BB962C8B-B14F-4D97-AF65-F5344CB8AC3E}">
        <p14:creationId xmlns:p14="http://schemas.microsoft.com/office/powerpoint/2010/main" val="12051213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16</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p:txBody>
          <a:bodyPr/>
          <a:lstStyle/>
          <a:p>
            <a:pPr marL="0" indent="0">
              <a:buNone/>
            </a:pPr>
            <a:r>
              <a:rPr lang="en-US" b="1" dirty="0">
                <a:latin typeface="Arial Narrow" panose="020B0606020202030204" pitchFamily="34" charset="0"/>
              </a:rPr>
              <a:t>Synthetic natural environment:</a:t>
            </a:r>
          </a:p>
          <a:p>
            <a:r>
              <a:rPr lang="en-US" sz="2400" b="1" i="1" dirty="0">
                <a:latin typeface="Arial Narrow" panose="020B0606020202030204" pitchFamily="34" charset="0"/>
              </a:rPr>
              <a:t>Spherical whole earth model</a:t>
            </a:r>
            <a:r>
              <a:rPr lang="en-US" sz="2400" dirty="0">
                <a:latin typeface="Arial Narrow" panose="020B0606020202030204" pitchFamily="34" charset="0"/>
              </a:rPr>
              <a:t> (for realistic simulation of satellites, aircraft, missiles, long-range fires, and long-range sensors)</a:t>
            </a:r>
          </a:p>
          <a:p>
            <a:pPr algn="l"/>
            <a:r>
              <a:rPr lang="en-US" sz="2400" dirty="0">
                <a:latin typeface="Arial Narrow" panose="020B0606020202030204" pitchFamily="34" charset="0"/>
              </a:rPr>
              <a:t>Represent </a:t>
            </a:r>
            <a:r>
              <a:rPr lang="en-US" sz="2400" b="1" i="1" dirty="0">
                <a:latin typeface="Arial Narrow" panose="020B0606020202030204" pitchFamily="34" charset="0"/>
              </a:rPr>
              <a:t>areas of interest at DTED Level 3</a:t>
            </a:r>
            <a:r>
              <a:rPr lang="en-US" sz="2400" dirty="0">
                <a:latin typeface="Arial Narrow" panose="020B0606020202030204" pitchFamily="34" charset="0"/>
              </a:rPr>
              <a:t>, or better (for realistic simulation of movement, cover and concealment, and coverage of sensors and communication systems)</a:t>
            </a:r>
            <a:endParaRPr lang="nb-NO" sz="2400" dirty="0">
              <a:latin typeface="Arial Narrow" panose="020B0606020202030204" pitchFamily="34" charset="0"/>
            </a:endParaRPr>
          </a:p>
          <a:p>
            <a:r>
              <a:rPr lang="en-US" sz="2400" dirty="0">
                <a:latin typeface="Arial Narrow" panose="020B0606020202030204" pitchFamily="34" charset="0"/>
              </a:rPr>
              <a:t>Different </a:t>
            </a:r>
            <a:r>
              <a:rPr lang="en-US" sz="2400" b="1" i="1" dirty="0">
                <a:latin typeface="Arial Narrow" panose="020B0606020202030204" pitchFamily="34" charset="0"/>
              </a:rPr>
              <a:t>land-cover materials</a:t>
            </a:r>
            <a:r>
              <a:rPr lang="en-US" sz="2400" dirty="0">
                <a:latin typeface="Arial Narrow" panose="020B0606020202030204" pitchFamily="34" charset="0"/>
              </a:rPr>
              <a:t> with different trafficability (for realistic simulation of movement of ground forces)</a:t>
            </a:r>
          </a:p>
          <a:p>
            <a:r>
              <a:rPr lang="en-US" sz="2400" b="1" i="1" dirty="0">
                <a:latin typeface="Arial Narrow" panose="020B0606020202030204" pitchFamily="34" charset="0"/>
              </a:rPr>
              <a:t>Vegetation</a:t>
            </a:r>
            <a:r>
              <a:rPr lang="en-US" sz="2400" dirty="0">
                <a:latin typeface="Arial Narrow" panose="020B0606020202030204" pitchFamily="34" charset="0"/>
              </a:rPr>
              <a:t> and </a:t>
            </a:r>
            <a:r>
              <a:rPr lang="en-US" sz="2400" b="1" i="1" dirty="0">
                <a:latin typeface="Arial Narrow" panose="020B0606020202030204" pitchFamily="34" charset="0"/>
              </a:rPr>
              <a:t>bodies of water</a:t>
            </a:r>
            <a:r>
              <a:rPr lang="en-US" sz="2400" dirty="0">
                <a:latin typeface="Arial Narrow" panose="020B0606020202030204" pitchFamily="34" charset="0"/>
              </a:rPr>
              <a:t> </a:t>
            </a:r>
          </a:p>
          <a:p>
            <a:r>
              <a:rPr lang="en-US" sz="2400" dirty="0">
                <a:latin typeface="Arial Narrow" panose="020B0606020202030204" pitchFamily="34" charset="0"/>
              </a:rPr>
              <a:t>Static </a:t>
            </a:r>
            <a:r>
              <a:rPr lang="en-US" sz="2400" b="1" i="1" dirty="0">
                <a:latin typeface="Arial Narrow" panose="020B0606020202030204" pitchFamily="34" charset="0"/>
              </a:rPr>
              <a:t>human-made structures</a:t>
            </a:r>
            <a:r>
              <a:rPr lang="en-US" sz="2400" dirty="0">
                <a:latin typeface="Arial Narrow" panose="020B0606020202030204" pitchFamily="34" charset="0"/>
              </a:rPr>
              <a:t> and </a:t>
            </a:r>
            <a:r>
              <a:rPr lang="en-US" sz="2400" b="1" i="1" dirty="0">
                <a:latin typeface="Arial Narrow" panose="020B0606020202030204" pitchFamily="34" charset="0"/>
              </a:rPr>
              <a:t>dense urban environments</a:t>
            </a:r>
            <a:endParaRPr lang="nb-NO" sz="2400" b="1" i="1" u="none" strike="noStrike" baseline="0" dirty="0">
              <a:solidFill>
                <a:srgbClr val="000000"/>
              </a:solidFill>
              <a:latin typeface="Arial Narrow" panose="020B0606020202030204" pitchFamily="34" charset="0"/>
            </a:endParaRPr>
          </a:p>
          <a:p>
            <a:r>
              <a:rPr lang="en-US" sz="2400" b="1" i="1" dirty="0">
                <a:latin typeface="Arial Narrow" panose="020B0606020202030204" pitchFamily="34" charset="0"/>
              </a:rPr>
              <a:t>Underwater environment</a:t>
            </a:r>
            <a:r>
              <a:rPr lang="en-US" sz="2400" dirty="0">
                <a:latin typeface="Arial Narrow" panose="020B0606020202030204" pitchFamily="34" charset="0"/>
              </a:rPr>
              <a:t> with bathymetric data at DTED Level 1, or better</a:t>
            </a:r>
            <a:endParaRPr lang="nb-NO" sz="2400" b="0" i="0" u="none" strike="noStrike" baseline="0" dirty="0">
              <a:solidFill>
                <a:srgbClr val="000000"/>
              </a:solidFill>
              <a:latin typeface="Arial Narrow" panose="020B0606020202030204" pitchFamily="34" charset="0"/>
            </a:endParaRPr>
          </a:p>
          <a:p>
            <a:pPr algn="l"/>
            <a:r>
              <a:rPr lang="en-US" sz="2400" b="1" i="1" dirty="0">
                <a:latin typeface="Arial Narrow" panose="020B0606020202030204" pitchFamily="34" charset="0"/>
              </a:rPr>
              <a:t>Weather</a:t>
            </a:r>
            <a:r>
              <a:rPr lang="en-US" sz="2400" dirty="0">
                <a:latin typeface="Arial Narrow" panose="020B0606020202030204" pitchFamily="34" charset="0"/>
              </a:rPr>
              <a:t> and </a:t>
            </a:r>
            <a:r>
              <a:rPr lang="en-US" sz="2400" b="1" i="1" dirty="0">
                <a:latin typeface="Arial Narrow" panose="020B0606020202030204" pitchFamily="34" charset="0"/>
              </a:rPr>
              <a:t>climate</a:t>
            </a:r>
            <a:r>
              <a:rPr lang="en-US" sz="2400" dirty="0">
                <a:latin typeface="Arial Narrow" panose="020B0606020202030204" pitchFamily="34" charset="0"/>
              </a:rPr>
              <a:t> (for realistic simulation of movement of forces and effectiveness of sensors)</a:t>
            </a:r>
          </a:p>
          <a:p>
            <a:endParaRPr lang="en-US" sz="2400" dirty="0">
              <a:latin typeface="Arial Narrow" panose="020B0606020202030204" pitchFamily="34" charset="0"/>
            </a:endParaRPr>
          </a:p>
          <a:p>
            <a:endParaRPr lang="nb-NO" sz="2400" dirty="0">
              <a:latin typeface="Arial Narrow" panose="020B0606020202030204" pitchFamily="34" charset="0"/>
            </a:endParaRPr>
          </a:p>
        </p:txBody>
      </p:sp>
    </p:spTree>
    <p:extLst>
      <p:ext uri="{BB962C8B-B14F-4D97-AF65-F5344CB8AC3E}">
        <p14:creationId xmlns:p14="http://schemas.microsoft.com/office/powerpoint/2010/main" val="1637123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17</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dirty="0"/>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250613" cy="5343787"/>
          </a:xfrm>
        </p:spPr>
        <p:txBody>
          <a:bodyPr>
            <a:noAutofit/>
          </a:bodyPr>
          <a:lstStyle/>
          <a:p>
            <a:pPr marL="0" indent="0">
              <a:buNone/>
            </a:pPr>
            <a:r>
              <a:rPr lang="en-US" b="1" dirty="0">
                <a:latin typeface="Arial Narrow" panose="020B0606020202030204" pitchFamily="34" charset="0"/>
              </a:rPr>
              <a:t>Simulation models of capabilities and effects in all domains:</a:t>
            </a:r>
          </a:p>
          <a:p>
            <a:r>
              <a:rPr lang="en-US" sz="2400" b="1" i="1" dirty="0">
                <a:latin typeface="Arial Narrow" panose="020B0606020202030204" pitchFamily="34" charset="0"/>
              </a:rPr>
              <a:t>Military platform types from the three traditional domains </a:t>
            </a:r>
            <a:r>
              <a:rPr lang="en-US" sz="2400" dirty="0">
                <a:latin typeface="Arial Narrow" panose="020B0606020202030204" pitchFamily="34" charset="0"/>
              </a:rPr>
              <a:t>(including weapons/effectors and effects and passive and active sensors)</a:t>
            </a:r>
          </a:p>
          <a:p>
            <a:r>
              <a:rPr lang="en-US" sz="2400" b="1" i="1" dirty="0">
                <a:latin typeface="Arial Narrow" panose="020B0606020202030204" pitchFamily="34" charset="0"/>
              </a:rPr>
              <a:t>Satellites and anti-satellite weapons</a:t>
            </a:r>
          </a:p>
          <a:p>
            <a:r>
              <a:rPr lang="en-US" sz="2400" b="1" i="1" dirty="0">
                <a:latin typeface="Arial Narrow" panose="020B0606020202030204" pitchFamily="34" charset="0"/>
              </a:rPr>
              <a:t>Communication systems and infrastructure</a:t>
            </a:r>
            <a:r>
              <a:rPr lang="en-US" sz="2400" dirty="0">
                <a:latin typeface="Arial Narrow" panose="020B0606020202030204" pitchFamily="34" charset="0"/>
              </a:rPr>
              <a:t> and </a:t>
            </a:r>
            <a:r>
              <a:rPr lang="en-US" sz="2400" b="1" i="1" dirty="0">
                <a:latin typeface="Arial Narrow" panose="020B0606020202030204" pitchFamily="34" charset="0"/>
              </a:rPr>
              <a:t>capabilities and effects in the cyberspace domain</a:t>
            </a:r>
            <a:endParaRPr lang="en-US" sz="2400" dirty="0">
              <a:latin typeface="Arial Narrow" panose="020B0606020202030204" pitchFamily="34" charset="0"/>
            </a:endParaRPr>
          </a:p>
          <a:p>
            <a:r>
              <a:rPr lang="en-US" sz="2400" dirty="0">
                <a:latin typeface="Arial Narrow" panose="020B0606020202030204" pitchFamily="34" charset="0"/>
              </a:rPr>
              <a:t>C2 units; intelligence, surveillance, target acquisition, and reconnaissance (ISTAR) units; combat engineering units; logistics and supply units; and medical units</a:t>
            </a:r>
          </a:p>
          <a:p>
            <a:r>
              <a:rPr lang="en-US" sz="2400" b="1" i="1" dirty="0">
                <a:latin typeface="Arial Narrow" panose="020B0606020202030204" pitchFamily="34" charset="0"/>
              </a:rPr>
              <a:t>Flexible C2 structure</a:t>
            </a:r>
            <a:r>
              <a:rPr lang="en-US" sz="2400" dirty="0">
                <a:latin typeface="Arial Narrow" panose="020B0606020202030204" pitchFamily="34" charset="0"/>
              </a:rPr>
              <a:t>, which enables representation of a </a:t>
            </a:r>
            <a:r>
              <a:rPr lang="en-US" sz="2400" b="1" dirty="0">
                <a:latin typeface="Arial Narrow" panose="020B0606020202030204" pitchFamily="34" charset="0"/>
              </a:rPr>
              <a:t>cross-domain kill web of sensors, C2 nodes, and effectors</a:t>
            </a:r>
            <a:r>
              <a:rPr lang="en-US" sz="2400" dirty="0">
                <a:latin typeface="Arial Narrow" panose="020B0606020202030204" pitchFamily="34" charset="0"/>
              </a:rPr>
              <a:t>, where combat elements from different domains can be transferred between commanders and put together for different tasks/missions during runtime</a:t>
            </a:r>
            <a:endParaRPr lang="nb-NO" sz="2400" dirty="0"/>
          </a:p>
        </p:txBody>
      </p:sp>
    </p:spTree>
    <p:extLst>
      <p:ext uri="{BB962C8B-B14F-4D97-AF65-F5344CB8AC3E}">
        <p14:creationId xmlns:p14="http://schemas.microsoft.com/office/powerpoint/2010/main" val="254609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18</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250613" cy="5343787"/>
          </a:xfrm>
        </p:spPr>
        <p:txBody>
          <a:bodyPr/>
          <a:lstStyle/>
          <a:p>
            <a:pPr marL="0" indent="0">
              <a:buNone/>
            </a:pPr>
            <a:r>
              <a:rPr lang="en-US" b="1" dirty="0">
                <a:latin typeface="Arial Narrow" panose="020B0606020202030204" pitchFamily="34" charset="0"/>
              </a:rPr>
              <a:t>Behavior</a:t>
            </a:r>
            <a:r>
              <a:rPr lang="nb-NO" b="1" dirty="0">
                <a:latin typeface="Arial Narrow" panose="020B0606020202030204" pitchFamily="34" charset="0"/>
              </a:rPr>
              <a:t> </a:t>
            </a:r>
            <a:r>
              <a:rPr lang="en-US" b="1" dirty="0">
                <a:latin typeface="Arial Narrow" panose="020B0606020202030204" pitchFamily="34" charset="0"/>
              </a:rPr>
              <a:t>models</a:t>
            </a:r>
            <a:r>
              <a:rPr lang="nb-NO" b="1" dirty="0">
                <a:latin typeface="Arial Narrow" panose="020B0606020202030204" pitchFamily="34" charset="0"/>
              </a:rPr>
              <a:t>:</a:t>
            </a:r>
          </a:p>
          <a:p>
            <a:r>
              <a:rPr lang="en-US" sz="2400" dirty="0">
                <a:latin typeface="Arial Narrow" panose="020B0606020202030204" pitchFamily="34" charset="0"/>
              </a:rPr>
              <a:t>For most important </a:t>
            </a:r>
            <a:r>
              <a:rPr lang="en-US" sz="2400" b="1" i="1" dirty="0">
                <a:latin typeface="Arial Narrow" panose="020B0606020202030204" pitchFamily="34" charset="0"/>
              </a:rPr>
              <a:t>tasks/missions</a:t>
            </a:r>
            <a:r>
              <a:rPr lang="en-US" sz="2400" dirty="0">
                <a:latin typeface="Arial Narrow" panose="020B0606020202030204" pitchFamily="34" charset="0"/>
              </a:rPr>
              <a:t> for different types of entities in all domains</a:t>
            </a:r>
          </a:p>
          <a:p>
            <a:r>
              <a:rPr lang="en-US" sz="2400" dirty="0">
                <a:latin typeface="Arial Narrow" panose="020B0606020202030204" pitchFamily="34" charset="0"/>
              </a:rPr>
              <a:t>For </a:t>
            </a:r>
            <a:r>
              <a:rPr lang="en-US" sz="2400" b="1" i="1" dirty="0">
                <a:latin typeface="Arial Narrow" panose="020B0606020202030204" pitchFamily="34" charset="0"/>
              </a:rPr>
              <a:t>pattern of life </a:t>
            </a:r>
            <a:r>
              <a:rPr lang="en-US" sz="2400" dirty="0">
                <a:latin typeface="Arial Narrow" panose="020B0606020202030204" pitchFamily="34" charset="0"/>
              </a:rPr>
              <a:t>for civilian entities</a:t>
            </a:r>
          </a:p>
          <a:p>
            <a:r>
              <a:rPr lang="en-US" sz="2400" dirty="0">
                <a:latin typeface="Arial Narrow" panose="020B0606020202030204" pitchFamily="34" charset="0"/>
              </a:rPr>
              <a:t>Preferable with </a:t>
            </a:r>
            <a:r>
              <a:rPr lang="en-US" sz="2400" b="1" i="1" dirty="0">
                <a:latin typeface="Arial Narrow" panose="020B0606020202030204" pitchFamily="34" charset="0"/>
              </a:rPr>
              <a:t>AI-based</a:t>
            </a:r>
            <a:r>
              <a:rPr lang="en-US" sz="2400" dirty="0">
                <a:latin typeface="Arial Narrow" panose="020B0606020202030204" pitchFamily="34" charset="0"/>
              </a:rPr>
              <a:t> behavior models where the entities can make intelligent decisions</a:t>
            </a:r>
          </a:p>
          <a:p>
            <a:endParaRPr lang="en-US" sz="1800" dirty="0">
              <a:latin typeface="Arial Narrow" panose="020B0606020202030204" pitchFamily="34" charset="0"/>
            </a:endParaRPr>
          </a:p>
          <a:p>
            <a:pPr marL="0" indent="0">
              <a:buNone/>
            </a:pPr>
            <a:r>
              <a:rPr lang="en-US" b="1" dirty="0">
                <a:latin typeface="Arial Narrow" panose="020B0606020202030204" pitchFamily="34" charset="0"/>
              </a:rPr>
              <a:t>User interface (UI) for human-in-the-loop simulations:</a:t>
            </a:r>
          </a:p>
          <a:p>
            <a:r>
              <a:rPr lang="en-US" sz="2400" b="1" i="1" dirty="0">
                <a:latin typeface="Arial Narrow" panose="020B0606020202030204" pitchFamily="34" charset="0"/>
              </a:rPr>
              <a:t>Easy-to-use </a:t>
            </a:r>
            <a:r>
              <a:rPr lang="en-US" sz="2400" dirty="0">
                <a:latin typeface="Arial Narrow" panose="020B0606020202030204" pitchFamily="34" charset="0"/>
              </a:rPr>
              <a:t>UI for commanding and controlling forces in all domains</a:t>
            </a:r>
          </a:p>
          <a:p>
            <a:r>
              <a:rPr lang="en-US" sz="2400" b="1" i="1" dirty="0">
                <a:latin typeface="Arial Narrow" panose="020B0606020202030204" pitchFamily="34" charset="0"/>
              </a:rPr>
              <a:t>Planning operations </a:t>
            </a:r>
            <a:r>
              <a:rPr lang="en-US" sz="2400" dirty="0">
                <a:latin typeface="Arial Narrow" panose="020B0606020202030204" pitchFamily="34" charset="0"/>
              </a:rPr>
              <a:t>(assigning orders, synchronizing capabilities, activities, and actions)</a:t>
            </a:r>
          </a:p>
          <a:p>
            <a:endParaRPr lang="en-US" sz="1800" dirty="0">
              <a:latin typeface="Arial Narrow" panose="020B0606020202030204" pitchFamily="34" charset="0"/>
            </a:endParaRPr>
          </a:p>
          <a:p>
            <a:pPr marL="0" indent="0">
              <a:buNone/>
            </a:pPr>
            <a:r>
              <a:rPr lang="en-US" b="1" dirty="0">
                <a:latin typeface="Arial Narrow" panose="020B0606020202030204" pitchFamily="34" charset="0"/>
              </a:rPr>
              <a:t>Customization:</a:t>
            </a:r>
          </a:p>
          <a:p>
            <a:r>
              <a:rPr lang="en-US" sz="2400" b="1" i="1" dirty="0">
                <a:latin typeface="Arial Narrow" panose="020B0606020202030204" pitchFamily="34" charset="0"/>
              </a:rPr>
              <a:t>Configuration</a:t>
            </a:r>
            <a:r>
              <a:rPr lang="en-US" sz="2400" dirty="0">
                <a:latin typeface="Arial Narrow" panose="020B0606020202030204" pitchFamily="34" charset="0"/>
              </a:rPr>
              <a:t> of entities, weapons, sensors, and behavior models</a:t>
            </a:r>
          </a:p>
          <a:p>
            <a:r>
              <a:rPr lang="en-US" sz="2400" dirty="0">
                <a:latin typeface="Arial Narrow" panose="020B0606020202030204" pitchFamily="34" charset="0"/>
              </a:rPr>
              <a:t>Application programming interface (API) for developing own models and extensions</a:t>
            </a:r>
          </a:p>
          <a:p>
            <a:endParaRPr lang="nb-NO" sz="2000" dirty="0">
              <a:latin typeface="Arial Narrow" panose="020B0606020202030204" pitchFamily="34" charset="0"/>
            </a:endParaRPr>
          </a:p>
          <a:p>
            <a:endParaRPr lang="en-US" sz="2000" dirty="0">
              <a:latin typeface="Arial Narrow" panose="020B0606020202030204" pitchFamily="34" charset="0"/>
            </a:endParaRPr>
          </a:p>
          <a:p>
            <a:endParaRPr lang="nb-NO" sz="2000" dirty="0">
              <a:latin typeface="Arial Narrow" panose="020B0606020202030204" pitchFamily="34" charset="0"/>
            </a:endParaRPr>
          </a:p>
        </p:txBody>
      </p:sp>
    </p:spTree>
    <p:extLst>
      <p:ext uri="{BB962C8B-B14F-4D97-AF65-F5344CB8AC3E}">
        <p14:creationId xmlns:p14="http://schemas.microsoft.com/office/powerpoint/2010/main" val="2248892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052E3A4-7FFC-2611-B4A9-E393E02A6EEA}"/>
              </a:ext>
            </a:extLst>
          </p:cNvPr>
          <p:cNvSpPr>
            <a:spLocks noGrp="1"/>
          </p:cNvSpPr>
          <p:nvPr>
            <p:ph type="sldNum" sz="quarter" idx="10"/>
          </p:nvPr>
        </p:nvSpPr>
        <p:spPr/>
        <p:txBody>
          <a:bodyPr/>
          <a:lstStyle/>
          <a:p>
            <a:pPr>
              <a:defRPr/>
            </a:pPr>
            <a:fld id="{D68E8870-17DE-45C4-A8DD-7644B2422933}" type="slidenum">
              <a:rPr lang="en-US" smtClean="0"/>
              <a:pPr>
                <a:defRPr/>
              </a:pPr>
              <a:t>19</a:t>
            </a:fld>
            <a:endParaRPr lang="en-US"/>
          </a:p>
        </p:txBody>
      </p:sp>
      <p:sp>
        <p:nvSpPr>
          <p:cNvPr id="3" name="Title 2">
            <a:extLst>
              <a:ext uri="{FF2B5EF4-FFF2-40B4-BE49-F238E27FC236}">
                <a16:creationId xmlns:a16="http://schemas.microsoft.com/office/drawing/2014/main" id="{5AA3C3F8-AE91-5142-37F4-1A6A762AD947}"/>
              </a:ext>
            </a:extLst>
          </p:cNvPr>
          <p:cNvSpPr>
            <a:spLocks noGrp="1"/>
          </p:cNvSpPr>
          <p:nvPr>
            <p:ph type="title"/>
          </p:nvPr>
        </p:nvSpPr>
        <p:spPr>
          <a:xfrm>
            <a:off x="0" y="0"/>
            <a:ext cx="12192000" cy="795130"/>
          </a:xfrm>
        </p:spPr>
        <p:txBody>
          <a:bodyPr/>
          <a:lstStyle/>
          <a:p>
            <a:r>
              <a:rPr lang="en-US"/>
              <a:t>Requirements for Synthetic Environment</a:t>
            </a:r>
          </a:p>
        </p:txBody>
      </p:sp>
      <p:sp>
        <p:nvSpPr>
          <p:cNvPr id="4" name="Content Placeholder 3">
            <a:extLst>
              <a:ext uri="{FF2B5EF4-FFF2-40B4-BE49-F238E27FC236}">
                <a16:creationId xmlns:a16="http://schemas.microsoft.com/office/drawing/2014/main" id="{7484DE30-C729-CE88-787A-BD0AD48B7DFC}"/>
              </a:ext>
            </a:extLst>
          </p:cNvPr>
          <p:cNvSpPr>
            <a:spLocks noGrp="1"/>
          </p:cNvSpPr>
          <p:nvPr>
            <p:ph sz="quarter" idx="11"/>
          </p:nvPr>
        </p:nvSpPr>
        <p:spPr>
          <a:xfrm>
            <a:off x="480132" y="1046715"/>
            <a:ext cx="11250613" cy="5343787"/>
          </a:xfrm>
        </p:spPr>
        <p:txBody>
          <a:bodyPr/>
          <a:lstStyle/>
          <a:p>
            <a:pPr marL="0" indent="0">
              <a:buNone/>
            </a:pPr>
            <a:r>
              <a:rPr lang="en-US" b="1" dirty="0">
                <a:latin typeface="Arial Narrow" panose="020B0606020202030204" pitchFamily="34" charset="0"/>
              </a:rPr>
              <a:t>Interoperability:</a:t>
            </a:r>
          </a:p>
          <a:p>
            <a:r>
              <a:rPr lang="en-US" sz="2400" dirty="0">
                <a:latin typeface="Arial Narrow" panose="020B0606020202030204" pitchFamily="34" charset="0"/>
              </a:rPr>
              <a:t>Distributed Interactive Simulation (DIS) and High Level Architecture (HLA)</a:t>
            </a:r>
          </a:p>
          <a:p>
            <a:r>
              <a:rPr lang="en-US" sz="2400" dirty="0">
                <a:latin typeface="Arial Narrow" panose="020B0606020202030204" pitchFamily="34" charset="0"/>
              </a:rPr>
              <a:t>C2 systems</a:t>
            </a:r>
          </a:p>
          <a:p>
            <a:endParaRPr lang="en-US" dirty="0">
              <a:latin typeface="Arial Narrow" panose="020B0606020202030204" pitchFamily="34" charset="0"/>
            </a:endParaRPr>
          </a:p>
          <a:p>
            <a:pPr marL="0" indent="0">
              <a:buNone/>
            </a:pPr>
            <a:r>
              <a:rPr lang="en-US" b="1" dirty="0">
                <a:latin typeface="Arial Narrow" panose="020B0606020202030204" pitchFamily="34" charset="0"/>
              </a:rPr>
              <a:t>Data collection:</a:t>
            </a:r>
          </a:p>
          <a:p>
            <a:r>
              <a:rPr lang="en-US" sz="2400" b="1" i="1" dirty="0">
                <a:latin typeface="Arial Narrow" panose="020B0606020202030204" pitchFamily="34" charset="0"/>
              </a:rPr>
              <a:t>Logging of relevant data</a:t>
            </a:r>
            <a:r>
              <a:rPr lang="en-US" sz="2400" dirty="0">
                <a:latin typeface="Arial Narrow" panose="020B0606020202030204" pitchFamily="34" charset="0"/>
              </a:rPr>
              <a:t>, including events, actions, effects, and entity state variables</a:t>
            </a:r>
          </a:p>
          <a:p>
            <a:r>
              <a:rPr lang="en-US" sz="2400" b="1" i="1" dirty="0">
                <a:latin typeface="Arial Narrow" panose="020B0606020202030204" pitchFamily="34" charset="0"/>
              </a:rPr>
              <a:t>Playback capabilities</a:t>
            </a:r>
            <a:r>
              <a:rPr lang="en-US" sz="2400" dirty="0">
                <a:latin typeface="Arial Narrow" panose="020B0606020202030204" pitchFamily="34" charset="0"/>
              </a:rPr>
              <a:t> of logged data for after-action review (AAR)</a:t>
            </a:r>
          </a:p>
          <a:p>
            <a:r>
              <a:rPr lang="en-US" sz="2400" dirty="0">
                <a:latin typeface="Arial Narrow" panose="020B0606020202030204" pitchFamily="34" charset="0"/>
              </a:rPr>
              <a:t>Real-time visualizations of combat performance and effectiveness data</a:t>
            </a:r>
            <a:endParaRPr lang="en-US" sz="2000" dirty="0">
              <a:latin typeface="Arial Narrow" panose="020B0606020202030204" pitchFamily="34" charset="0"/>
            </a:endParaRPr>
          </a:p>
        </p:txBody>
      </p:sp>
    </p:spTree>
    <p:extLst>
      <p:ext uri="{BB962C8B-B14F-4D97-AF65-F5344CB8AC3E}">
        <p14:creationId xmlns:p14="http://schemas.microsoft.com/office/powerpoint/2010/main" val="3398873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8179FE0-0554-7185-140F-A6932329A4FF}"/>
              </a:ext>
            </a:extLst>
          </p:cNvPr>
          <p:cNvSpPr>
            <a:spLocks noGrp="1"/>
          </p:cNvSpPr>
          <p:nvPr>
            <p:ph type="sldNum" sz="quarter" idx="10"/>
          </p:nvPr>
        </p:nvSpPr>
        <p:spPr/>
        <p:txBody>
          <a:bodyPr/>
          <a:lstStyle/>
          <a:p>
            <a:pPr>
              <a:defRPr/>
            </a:pPr>
            <a:fld id="{D68E8870-17DE-45C4-A8DD-7644B2422933}" type="slidenum">
              <a:rPr lang="en-US" smtClean="0"/>
              <a:pPr>
                <a:defRPr/>
              </a:pPr>
              <a:t>2</a:t>
            </a:fld>
            <a:endParaRPr lang="en-US"/>
          </a:p>
        </p:txBody>
      </p:sp>
      <p:sp>
        <p:nvSpPr>
          <p:cNvPr id="3" name="Title 2">
            <a:extLst>
              <a:ext uri="{FF2B5EF4-FFF2-40B4-BE49-F238E27FC236}">
                <a16:creationId xmlns:a16="http://schemas.microsoft.com/office/drawing/2014/main" id="{672B4A35-9C9B-DAB2-FE1E-0683968B7992}"/>
              </a:ext>
            </a:extLst>
          </p:cNvPr>
          <p:cNvSpPr>
            <a:spLocks noGrp="1"/>
          </p:cNvSpPr>
          <p:nvPr>
            <p:ph type="title"/>
          </p:nvPr>
        </p:nvSpPr>
        <p:spPr/>
        <p:txBody>
          <a:bodyPr/>
          <a:lstStyle/>
          <a:p>
            <a:r>
              <a:rPr lang="en-US"/>
              <a:t>Agenda</a:t>
            </a:r>
            <a:endParaRPr lang="nb-NO"/>
          </a:p>
        </p:txBody>
      </p:sp>
      <p:sp>
        <p:nvSpPr>
          <p:cNvPr id="4" name="Content Placeholder 3">
            <a:extLst>
              <a:ext uri="{FF2B5EF4-FFF2-40B4-BE49-F238E27FC236}">
                <a16:creationId xmlns:a16="http://schemas.microsoft.com/office/drawing/2014/main" id="{E634E4BF-9B6A-CF5D-7530-530FC6BA8B36}"/>
              </a:ext>
            </a:extLst>
          </p:cNvPr>
          <p:cNvSpPr>
            <a:spLocks noGrp="1"/>
          </p:cNvSpPr>
          <p:nvPr>
            <p:ph sz="quarter" idx="11"/>
          </p:nvPr>
        </p:nvSpPr>
        <p:spPr/>
        <p:txBody>
          <a:bodyPr/>
          <a:lstStyle/>
          <a:p>
            <a:r>
              <a:rPr lang="en-US" sz="2400" dirty="0"/>
              <a:t>Background</a:t>
            </a:r>
          </a:p>
          <a:p>
            <a:r>
              <a:rPr lang="en-US" sz="2400" dirty="0"/>
              <a:t>The future operating environment 2025–2045</a:t>
            </a:r>
          </a:p>
          <a:p>
            <a:pPr lvl="1"/>
            <a:r>
              <a:rPr lang="en-US" dirty="0">
                <a:latin typeface="Arial Narrow" panose="020B0606020202030204" pitchFamily="34" charset="0"/>
              </a:rPr>
              <a:t>Characteristics</a:t>
            </a:r>
          </a:p>
          <a:p>
            <a:pPr lvl="1"/>
            <a:r>
              <a:rPr lang="en-US" dirty="0">
                <a:latin typeface="Arial Narrow" panose="020B0606020202030204" pitchFamily="34" charset="0"/>
              </a:rPr>
              <a:t>Important technologies</a:t>
            </a:r>
            <a:endParaRPr lang="en-US" dirty="0"/>
          </a:p>
          <a:p>
            <a:r>
              <a:rPr lang="en-US" sz="2400" dirty="0"/>
              <a:t>Multi-domain operations (MDO)</a:t>
            </a:r>
          </a:p>
          <a:p>
            <a:pPr lvl="1"/>
            <a:r>
              <a:rPr lang="en-US" dirty="0">
                <a:latin typeface="Arial Narrow" panose="020B0606020202030204" pitchFamily="34" charset="0"/>
              </a:rPr>
              <a:t>Underlying idea</a:t>
            </a:r>
          </a:p>
          <a:p>
            <a:pPr lvl="1"/>
            <a:r>
              <a:rPr lang="en-US" dirty="0">
                <a:latin typeface="Arial Narrow" panose="020B0606020202030204" pitchFamily="34" charset="0"/>
              </a:rPr>
              <a:t>Challenges</a:t>
            </a:r>
          </a:p>
          <a:p>
            <a:pPr lvl="1"/>
            <a:r>
              <a:rPr lang="en-US" dirty="0">
                <a:latin typeface="Arial Narrow" panose="020B0606020202030204" pitchFamily="34" charset="0"/>
              </a:rPr>
              <a:t>The way forward</a:t>
            </a:r>
          </a:p>
          <a:p>
            <a:r>
              <a:rPr lang="en-US" sz="2400" dirty="0"/>
              <a:t>Simulation of MDO</a:t>
            </a:r>
          </a:p>
          <a:p>
            <a:r>
              <a:rPr lang="en-US" sz="2400" dirty="0"/>
              <a:t>Typical use cases for experimentation within MDO</a:t>
            </a:r>
          </a:p>
          <a:p>
            <a:r>
              <a:rPr lang="en-US" sz="2400" dirty="0"/>
              <a:t>Requirements for synthetic environment</a:t>
            </a:r>
          </a:p>
        </p:txBody>
      </p:sp>
    </p:spTree>
    <p:extLst>
      <p:ext uri="{BB962C8B-B14F-4D97-AF65-F5344CB8AC3E}">
        <p14:creationId xmlns:p14="http://schemas.microsoft.com/office/powerpoint/2010/main" val="109144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6D1276A-58EE-FC1B-1734-FF078E82F388}"/>
              </a:ext>
            </a:extLst>
          </p:cNvPr>
          <p:cNvSpPr>
            <a:spLocks noGrp="1"/>
          </p:cNvSpPr>
          <p:nvPr>
            <p:ph type="sldNum" sz="quarter" idx="10"/>
          </p:nvPr>
        </p:nvSpPr>
        <p:spPr/>
        <p:txBody>
          <a:bodyPr/>
          <a:lstStyle/>
          <a:p>
            <a:pPr>
              <a:defRPr/>
            </a:pPr>
            <a:fld id="{D68E8870-17DE-45C4-A8DD-7644B2422933}" type="slidenum">
              <a:rPr lang="en-US" smtClean="0"/>
              <a:pPr>
                <a:defRPr/>
              </a:pPr>
              <a:t>20</a:t>
            </a:fld>
            <a:endParaRPr lang="en-US"/>
          </a:p>
        </p:txBody>
      </p:sp>
      <p:sp>
        <p:nvSpPr>
          <p:cNvPr id="3" name="Title 2">
            <a:extLst>
              <a:ext uri="{FF2B5EF4-FFF2-40B4-BE49-F238E27FC236}">
                <a16:creationId xmlns:a16="http://schemas.microsoft.com/office/drawing/2014/main" id="{66E7B94D-48E8-3283-A3F1-6B4FEE573FB0}"/>
              </a:ext>
            </a:extLst>
          </p:cNvPr>
          <p:cNvSpPr>
            <a:spLocks noGrp="1"/>
          </p:cNvSpPr>
          <p:nvPr>
            <p:ph type="title"/>
          </p:nvPr>
        </p:nvSpPr>
        <p:spPr/>
        <p:txBody>
          <a:bodyPr/>
          <a:lstStyle/>
          <a:p>
            <a:r>
              <a:rPr lang="en-US"/>
              <a:t>Summary and Conclusion</a:t>
            </a:r>
            <a:endParaRPr lang="nb-NO"/>
          </a:p>
        </p:txBody>
      </p:sp>
      <p:sp>
        <p:nvSpPr>
          <p:cNvPr id="4" name="Content Placeholder 3">
            <a:extLst>
              <a:ext uri="{FF2B5EF4-FFF2-40B4-BE49-F238E27FC236}">
                <a16:creationId xmlns:a16="http://schemas.microsoft.com/office/drawing/2014/main" id="{B6706101-5B6A-EE0F-25D7-6A8773CA1DFD}"/>
              </a:ext>
            </a:extLst>
          </p:cNvPr>
          <p:cNvSpPr>
            <a:spLocks noGrp="1"/>
          </p:cNvSpPr>
          <p:nvPr>
            <p:ph sz="quarter" idx="11"/>
          </p:nvPr>
        </p:nvSpPr>
        <p:spPr>
          <a:xfrm>
            <a:off x="480132" y="1046715"/>
            <a:ext cx="11250613" cy="5343787"/>
          </a:xfrm>
        </p:spPr>
        <p:txBody>
          <a:bodyPr/>
          <a:lstStyle/>
          <a:p>
            <a:r>
              <a:rPr lang="en-US" dirty="0">
                <a:latin typeface="Arial Narrow" panose="020B0606020202030204" pitchFamily="34" charset="0"/>
              </a:rPr>
              <a:t>Future MDO will be much more complex to execute than current operations:</a:t>
            </a:r>
          </a:p>
          <a:p>
            <a:pPr lvl="1"/>
            <a:r>
              <a:rPr lang="en-US" sz="2800" dirty="0">
                <a:latin typeface="Arial Narrow" panose="020B0606020202030204" pitchFamily="34" charset="0"/>
              </a:rPr>
              <a:t>In the same way, M&amp;S of MDO will also be much more complex</a:t>
            </a:r>
            <a:endParaRPr lang="en-US" sz="2800" dirty="0"/>
          </a:p>
          <a:p>
            <a:endParaRPr lang="en-US" sz="1600" dirty="0"/>
          </a:p>
          <a:p>
            <a:r>
              <a:rPr lang="en-US" dirty="0"/>
              <a:t>We have outlined a set of general requirements for a synthetic environment for simulation of the future operating environment and MDO</a:t>
            </a:r>
          </a:p>
          <a:p>
            <a:endParaRPr lang="en-US" sz="1600" dirty="0"/>
          </a:p>
          <a:p>
            <a:r>
              <a:rPr lang="en-US" dirty="0"/>
              <a:t>We will use these requirements to evaluate available simulation tools and finally test the most promising candidates more thoroughly</a:t>
            </a:r>
          </a:p>
          <a:p>
            <a:endParaRPr lang="en-US" sz="1600" dirty="0"/>
          </a:p>
          <a:p>
            <a:r>
              <a:rPr lang="en-US" dirty="0"/>
              <a:t>A single simulation system that meets all our requirements may not yet exist:</a:t>
            </a:r>
          </a:p>
          <a:p>
            <a:pPr lvl="1"/>
            <a:r>
              <a:rPr lang="en-US" sz="2800" dirty="0"/>
              <a:t>May have to go for an interim solution that meets as many of the requirements as possible</a:t>
            </a:r>
          </a:p>
        </p:txBody>
      </p:sp>
    </p:spTree>
    <p:extLst>
      <p:ext uri="{BB962C8B-B14F-4D97-AF65-F5344CB8AC3E}">
        <p14:creationId xmlns:p14="http://schemas.microsoft.com/office/powerpoint/2010/main" val="975948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7C7805-723C-35C0-EA4A-1BAE458EA058}"/>
              </a:ext>
            </a:extLst>
          </p:cNvPr>
          <p:cNvSpPr>
            <a:spLocks noGrp="1"/>
          </p:cNvSpPr>
          <p:nvPr>
            <p:ph type="sldNum" sz="quarter" idx="10"/>
          </p:nvPr>
        </p:nvSpPr>
        <p:spPr/>
        <p:txBody>
          <a:bodyPr/>
          <a:lstStyle/>
          <a:p>
            <a:pPr>
              <a:defRPr/>
            </a:pPr>
            <a:fld id="{D68E8870-17DE-45C4-A8DD-7644B2422933}" type="slidenum">
              <a:rPr lang="en-US" smtClean="0"/>
              <a:pPr>
                <a:defRPr/>
              </a:pPr>
              <a:t>21</a:t>
            </a:fld>
            <a:endParaRPr lang="en-US"/>
          </a:p>
        </p:txBody>
      </p:sp>
      <p:sp>
        <p:nvSpPr>
          <p:cNvPr id="7" name="Title 6">
            <a:extLst>
              <a:ext uri="{FF2B5EF4-FFF2-40B4-BE49-F238E27FC236}">
                <a16:creationId xmlns:a16="http://schemas.microsoft.com/office/drawing/2014/main" id="{65440F24-13F4-37F1-59B6-273594BCCA20}"/>
              </a:ext>
            </a:extLst>
          </p:cNvPr>
          <p:cNvSpPr>
            <a:spLocks noGrp="1"/>
          </p:cNvSpPr>
          <p:nvPr>
            <p:ph type="title"/>
          </p:nvPr>
        </p:nvSpPr>
        <p:spPr/>
        <p:txBody>
          <a:bodyPr/>
          <a:lstStyle/>
          <a:p>
            <a:endParaRPr lang="nb-NO"/>
          </a:p>
        </p:txBody>
      </p:sp>
      <p:sp>
        <p:nvSpPr>
          <p:cNvPr id="8" name="Content Placeholder 7">
            <a:extLst>
              <a:ext uri="{FF2B5EF4-FFF2-40B4-BE49-F238E27FC236}">
                <a16:creationId xmlns:a16="http://schemas.microsoft.com/office/drawing/2014/main" id="{3D6D66AF-0D68-8A99-45F3-980564A98342}"/>
              </a:ext>
            </a:extLst>
          </p:cNvPr>
          <p:cNvSpPr>
            <a:spLocks noGrp="1"/>
          </p:cNvSpPr>
          <p:nvPr>
            <p:ph sz="quarter" idx="11"/>
          </p:nvPr>
        </p:nvSpPr>
        <p:spPr/>
        <p:txBody>
          <a:bodyPr anchor="ctr" anchorCtr="0"/>
          <a:lstStyle/>
          <a:p>
            <a:pPr marL="0" indent="0" algn="ctr">
              <a:buNone/>
            </a:pPr>
            <a:r>
              <a:rPr lang="en-US" b="1" kern="0" dirty="0"/>
              <a:t>Questions?</a:t>
            </a:r>
            <a:endParaRPr lang="nb-NO" b="1" kern="0" dirty="0"/>
          </a:p>
          <a:p>
            <a:pPr marL="0" indent="0" algn="ctr">
              <a:buNone/>
            </a:pPr>
            <a:endParaRPr lang="nb-NO" dirty="0"/>
          </a:p>
        </p:txBody>
      </p:sp>
      <p:sp>
        <p:nvSpPr>
          <p:cNvPr id="10" name="Content Placeholder 3">
            <a:extLst>
              <a:ext uri="{FF2B5EF4-FFF2-40B4-BE49-F238E27FC236}">
                <a16:creationId xmlns:a16="http://schemas.microsoft.com/office/drawing/2014/main" id="{6494F463-1EB7-2157-E526-4660D1D765E6}"/>
              </a:ext>
            </a:extLst>
          </p:cNvPr>
          <p:cNvSpPr txBox="1">
            <a:spLocks/>
          </p:cNvSpPr>
          <p:nvPr/>
        </p:nvSpPr>
        <p:spPr bwMode="auto">
          <a:xfrm>
            <a:off x="480132" y="4888523"/>
            <a:ext cx="5692067" cy="12334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sz="2000" b="1" kern="0"/>
              <a:t>Contact info:</a:t>
            </a:r>
          </a:p>
          <a:p>
            <a:pPr marL="0" indent="0">
              <a:buFont typeface="Wingdings" charset="2"/>
              <a:buNone/>
            </a:pPr>
            <a:r>
              <a:rPr lang="en-US" sz="2000" kern="0"/>
              <a:t>per-idar.evensen@ffi.no</a:t>
            </a:r>
          </a:p>
          <a:p>
            <a:pPr marL="0" indent="0">
              <a:buFont typeface="Wingdings" charset="2"/>
              <a:buNone/>
            </a:pPr>
            <a:r>
              <a:rPr lang="nb-NO" sz="2000" kern="0"/>
              <a:t>helene-rodal.holhjem@ffi.no</a:t>
            </a:r>
          </a:p>
          <a:p>
            <a:endParaRPr lang="nb-NO" sz="2000" kern="0"/>
          </a:p>
        </p:txBody>
      </p:sp>
    </p:spTree>
    <p:extLst>
      <p:ext uri="{BB962C8B-B14F-4D97-AF65-F5344CB8AC3E}">
        <p14:creationId xmlns:p14="http://schemas.microsoft.com/office/powerpoint/2010/main" val="1812709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0E6003F-85EC-2F5C-74EF-96864A149461}"/>
              </a:ext>
            </a:extLst>
          </p:cNvPr>
          <p:cNvSpPr>
            <a:spLocks noGrp="1"/>
          </p:cNvSpPr>
          <p:nvPr>
            <p:ph type="sldNum" sz="quarter" idx="10"/>
          </p:nvPr>
        </p:nvSpPr>
        <p:spPr/>
        <p:txBody>
          <a:bodyPr/>
          <a:lstStyle/>
          <a:p>
            <a:pPr>
              <a:defRPr/>
            </a:pPr>
            <a:fld id="{D68E8870-17DE-45C4-A8DD-7644B2422933}" type="slidenum">
              <a:rPr lang="en-US" smtClean="0"/>
              <a:pPr>
                <a:defRPr/>
              </a:pPr>
              <a:t>3</a:t>
            </a:fld>
            <a:endParaRPr lang="en-US"/>
          </a:p>
        </p:txBody>
      </p:sp>
      <p:sp>
        <p:nvSpPr>
          <p:cNvPr id="3" name="Title 2">
            <a:extLst>
              <a:ext uri="{FF2B5EF4-FFF2-40B4-BE49-F238E27FC236}">
                <a16:creationId xmlns:a16="http://schemas.microsoft.com/office/drawing/2014/main" id="{A5F97DB3-F533-3BDF-B57F-3D1EB93D6A91}"/>
              </a:ext>
            </a:extLst>
          </p:cNvPr>
          <p:cNvSpPr>
            <a:spLocks noGrp="1"/>
          </p:cNvSpPr>
          <p:nvPr>
            <p:ph type="title"/>
          </p:nvPr>
        </p:nvSpPr>
        <p:spPr/>
        <p:txBody>
          <a:bodyPr/>
          <a:lstStyle/>
          <a:p>
            <a:r>
              <a:rPr lang="en-US"/>
              <a:t>Background</a:t>
            </a:r>
            <a:endParaRPr lang="nb-NO"/>
          </a:p>
        </p:txBody>
      </p:sp>
      <p:sp>
        <p:nvSpPr>
          <p:cNvPr id="4" name="Content Placeholder 3">
            <a:extLst>
              <a:ext uri="{FF2B5EF4-FFF2-40B4-BE49-F238E27FC236}">
                <a16:creationId xmlns:a16="http://schemas.microsoft.com/office/drawing/2014/main" id="{7905926D-BFC8-E33F-03C2-2080FF34CD36}"/>
              </a:ext>
            </a:extLst>
          </p:cNvPr>
          <p:cNvSpPr>
            <a:spLocks noGrp="1"/>
          </p:cNvSpPr>
          <p:nvPr>
            <p:ph sz="quarter" idx="11"/>
          </p:nvPr>
        </p:nvSpPr>
        <p:spPr/>
        <p:txBody>
          <a:bodyPr/>
          <a:lstStyle/>
          <a:p>
            <a:r>
              <a:rPr lang="en-US" sz="2400" dirty="0"/>
              <a:t>Need to establish a capability for simulation of the future operating environment and MDO for concept development, experimentation, and analysis</a:t>
            </a:r>
          </a:p>
          <a:p>
            <a:r>
              <a:rPr lang="en-US" sz="2400" dirty="0"/>
              <a:t>Study:</a:t>
            </a:r>
          </a:p>
        </p:txBody>
      </p:sp>
      <p:grpSp>
        <p:nvGrpSpPr>
          <p:cNvPr id="40" name="Group 39">
            <a:extLst>
              <a:ext uri="{FF2B5EF4-FFF2-40B4-BE49-F238E27FC236}">
                <a16:creationId xmlns:a16="http://schemas.microsoft.com/office/drawing/2014/main" id="{48B42969-1C10-A288-DA18-169FFB7B6EAB}"/>
              </a:ext>
            </a:extLst>
          </p:cNvPr>
          <p:cNvGrpSpPr/>
          <p:nvPr/>
        </p:nvGrpSpPr>
        <p:grpSpPr>
          <a:xfrm>
            <a:off x="1066048" y="2674065"/>
            <a:ext cx="10078780" cy="3240000"/>
            <a:chOff x="1056610" y="2479386"/>
            <a:chExt cx="10078780" cy="3240000"/>
          </a:xfrm>
        </p:grpSpPr>
        <p:sp>
          <p:nvSpPr>
            <p:cNvPr id="22" name="Rectangle 21">
              <a:extLst>
                <a:ext uri="{FF2B5EF4-FFF2-40B4-BE49-F238E27FC236}">
                  <a16:creationId xmlns:a16="http://schemas.microsoft.com/office/drawing/2014/main" id="{0296A977-23E5-23E9-C3B6-D6B5F292CD44}"/>
                </a:ext>
              </a:extLst>
            </p:cNvPr>
            <p:cNvSpPr/>
            <p:nvPr/>
          </p:nvSpPr>
          <p:spPr>
            <a:xfrm>
              <a:off x="1056610" y="2479386"/>
              <a:ext cx="2880000" cy="3240000"/>
            </a:xfrm>
            <a:prstGeom prst="rect">
              <a:avLst/>
            </a:prstGeom>
            <a:solidFill>
              <a:srgbClr val="008866"/>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latin typeface="Arial Narrow" panose="020B0606020202030204" pitchFamily="34" charset="0"/>
                  <a:cs typeface="Arial" panose="020B0604020202020204" pitchFamily="34" charset="0"/>
                </a:rPr>
                <a:t>Envisage/describe:</a:t>
              </a:r>
            </a:p>
            <a:p>
              <a:r>
                <a:rPr lang="en-US" sz="1800" dirty="0">
                  <a:solidFill>
                    <a:schemeClr val="bg1"/>
                  </a:solidFill>
                  <a:latin typeface="Arial Narrow" panose="020B0606020202030204" pitchFamily="34" charset="0"/>
                  <a:cs typeface="Arial" panose="020B0604020202020204" pitchFamily="34" charset="0"/>
                </a:rPr>
                <a:t>- Future operating environment</a:t>
              </a:r>
            </a:p>
            <a:p>
              <a:r>
                <a:rPr lang="en-US" sz="1800" dirty="0">
                  <a:solidFill>
                    <a:schemeClr val="bg1"/>
                  </a:solidFill>
                  <a:latin typeface="Arial Narrow" panose="020B0606020202030204" pitchFamily="34" charset="0"/>
                  <a:cs typeface="Arial" panose="020B0604020202020204" pitchFamily="34" charset="0"/>
                </a:rPr>
                <a:t>- Multi-domain operations</a:t>
              </a:r>
            </a:p>
          </p:txBody>
        </p:sp>
        <p:pic>
          <p:nvPicPr>
            <p:cNvPr id="23" name="Picture 22">
              <a:extLst>
                <a:ext uri="{FF2B5EF4-FFF2-40B4-BE49-F238E27FC236}">
                  <a16:creationId xmlns:a16="http://schemas.microsoft.com/office/drawing/2014/main" id="{446D9BE9-8A1A-5B62-6BFD-5875C95F5804}"/>
                </a:ext>
              </a:extLst>
            </p:cNvPr>
            <p:cNvPicPr>
              <a:picLocks noChangeAspect="1"/>
            </p:cNvPicPr>
            <p:nvPr/>
          </p:nvPicPr>
          <p:blipFill>
            <a:blip r:embed="rId3"/>
            <a:stretch>
              <a:fillRect/>
            </a:stretch>
          </p:blipFill>
          <p:spPr>
            <a:xfrm>
              <a:off x="3936610" y="3739691"/>
              <a:ext cx="719390" cy="719390"/>
            </a:xfrm>
            <a:prstGeom prst="rect">
              <a:avLst/>
            </a:prstGeom>
          </p:spPr>
        </p:pic>
        <p:sp>
          <p:nvSpPr>
            <p:cNvPr id="24" name="Rectangle 23">
              <a:extLst>
                <a:ext uri="{FF2B5EF4-FFF2-40B4-BE49-F238E27FC236}">
                  <a16:creationId xmlns:a16="http://schemas.microsoft.com/office/drawing/2014/main" id="{1D488F57-9644-08A1-0FC9-28AD425BD481}"/>
                </a:ext>
              </a:extLst>
            </p:cNvPr>
            <p:cNvSpPr/>
            <p:nvPr/>
          </p:nvSpPr>
          <p:spPr>
            <a:xfrm>
              <a:off x="4656000" y="2479386"/>
              <a:ext cx="2880000" cy="3240000"/>
            </a:xfrm>
            <a:prstGeom prst="rect">
              <a:avLst/>
            </a:prstGeom>
            <a:solidFill>
              <a:srgbClr val="006462"/>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latin typeface="Arial Narrow" panose="020B0606020202030204" pitchFamily="34" charset="0"/>
                  <a:cs typeface="Arial" panose="020B0604020202020204" pitchFamily="34" charset="0"/>
                </a:rPr>
                <a:t>Define requirements for synthetic environment:</a:t>
              </a:r>
            </a:p>
            <a:p>
              <a:r>
                <a:rPr lang="en-US" sz="1800" dirty="0">
                  <a:solidFill>
                    <a:schemeClr val="bg1"/>
                  </a:solidFill>
                  <a:latin typeface="Arial Narrow" panose="020B0606020202030204" pitchFamily="34" charset="0"/>
                  <a:cs typeface="Arial" panose="020B0604020202020204" pitchFamily="34" charset="0"/>
                </a:rPr>
                <a:t>- Tactical/engagement level</a:t>
              </a:r>
            </a:p>
            <a:p>
              <a:r>
                <a:rPr lang="en-US" sz="1800" dirty="0">
                  <a:solidFill>
                    <a:schemeClr val="bg1"/>
                  </a:solidFill>
                  <a:latin typeface="Arial Narrow" panose="020B0606020202030204" pitchFamily="34" charset="0"/>
                  <a:cs typeface="Arial" panose="020B0604020202020204" pitchFamily="34" charset="0"/>
                </a:rPr>
                <a:t>- Operational level</a:t>
              </a:r>
              <a:endParaRPr lang="nb-NO" sz="1800" dirty="0">
                <a:solidFill>
                  <a:schemeClr val="bg1"/>
                </a:solidFill>
                <a:latin typeface="Arial Narrow" panose="020B0606020202030204" pitchFamily="34" charset="0"/>
                <a:cs typeface="Arial" panose="020B0604020202020204" pitchFamily="34" charset="0"/>
              </a:endParaRPr>
            </a:p>
          </p:txBody>
        </p:sp>
        <p:pic>
          <p:nvPicPr>
            <p:cNvPr id="25" name="Picture 24">
              <a:extLst>
                <a:ext uri="{FF2B5EF4-FFF2-40B4-BE49-F238E27FC236}">
                  <a16:creationId xmlns:a16="http://schemas.microsoft.com/office/drawing/2014/main" id="{749224C6-8291-95AF-E43A-456DA0FFED2E}"/>
                </a:ext>
              </a:extLst>
            </p:cNvPr>
            <p:cNvPicPr>
              <a:picLocks noChangeAspect="1"/>
            </p:cNvPicPr>
            <p:nvPr/>
          </p:nvPicPr>
          <p:blipFill>
            <a:blip r:embed="rId3"/>
            <a:stretch>
              <a:fillRect/>
            </a:stretch>
          </p:blipFill>
          <p:spPr>
            <a:xfrm>
              <a:off x="7536000" y="3705698"/>
              <a:ext cx="719390" cy="719390"/>
            </a:xfrm>
            <a:prstGeom prst="rect">
              <a:avLst/>
            </a:prstGeom>
          </p:spPr>
        </p:pic>
        <p:sp>
          <p:nvSpPr>
            <p:cNvPr id="26" name="Rectangle 25">
              <a:extLst>
                <a:ext uri="{FF2B5EF4-FFF2-40B4-BE49-F238E27FC236}">
                  <a16:creationId xmlns:a16="http://schemas.microsoft.com/office/drawing/2014/main" id="{A022F842-9656-71E5-7FBF-805D69E55F8D}"/>
                </a:ext>
              </a:extLst>
            </p:cNvPr>
            <p:cNvSpPr/>
            <p:nvPr/>
          </p:nvSpPr>
          <p:spPr>
            <a:xfrm>
              <a:off x="8255390" y="2479386"/>
              <a:ext cx="2880000" cy="3240000"/>
            </a:xfrm>
            <a:prstGeom prst="rect">
              <a:avLst/>
            </a:prstGeom>
            <a:solidFill>
              <a:srgbClr val="003A5F"/>
            </a:solidFill>
            <a:ln>
              <a:noFill/>
            </a:ln>
          </p:spPr>
          <p:style>
            <a:lnRef idx="0">
              <a:scrgbClr r="0" g="0" b="0"/>
            </a:lnRef>
            <a:fillRef idx="0">
              <a:scrgbClr r="0" g="0" b="0"/>
            </a:fillRef>
            <a:effectRef idx="0">
              <a:scrgbClr r="0" g="0" b="0"/>
            </a:effectRef>
            <a:fontRef idx="minor">
              <a:schemeClr val="lt1"/>
            </a:fontRef>
          </p:style>
          <p:txBody>
            <a:bodyPr rtlCol="0" anchor="ctr"/>
            <a:lstStyle/>
            <a:p>
              <a:r>
                <a:rPr lang="en-US" sz="2000" b="1" dirty="0">
                  <a:solidFill>
                    <a:schemeClr val="bg1"/>
                  </a:solidFill>
                  <a:latin typeface="Arial Narrow" panose="020B0606020202030204" pitchFamily="34" charset="0"/>
                  <a:cs typeface="Arial" panose="020B0604020202020204" pitchFamily="34" charset="0"/>
                </a:rPr>
                <a:t>Evaluate available simulation tools based on the requirements</a:t>
              </a:r>
            </a:p>
          </p:txBody>
        </p:sp>
      </p:grpSp>
      <p:sp>
        <p:nvSpPr>
          <p:cNvPr id="41" name="Rectangle 40">
            <a:extLst>
              <a:ext uri="{FF2B5EF4-FFF2-40B4-BE49-F238E27FC236}">
                <a16:creationId xmlns:a16="http://schemas.microsoft.com/office/drawing/2014/main" id="{654D6874-ED11-1FCB-3158-51DCF3D09395}"/>
              </a:ext>
            </a:extLst>
          </p:cNvPr>
          <p:cNvSpPr/>
          <p:nvPr/>
        </p:nvSpPr>
        <p:spPr bwMode="auto">
          <a:xfrm>
            <a:off x="885743" y="2494065"/>
            <a:ext cx="6840000" cy="3600000"/>
          </a:xfrm>
          <a:prstGeom prst="rect">
            <a:avLst/>
          </a:prstGeom>
          <a:noFill/>
          <a:ln w="3810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nb-NO" sz="2400" b="0" i="0" u="none" strike="noStrike" cap="none" normalizeH="0" baseline="0">
              <a:ln>
                <a:noFill/>
              </a:ln>
              <a:solidFill>
                <a:schemeClr val="tx1"/>
              </a:solidFill>
              <a:effectLst/>
              <a:latin typeface="Tahoma" charset="0"/>
            </a:endParaRPr>
          </a:p>
        </p:txBody>
      </p:sp>
    </p:spTree>
    <p:extLst>
      <p:ext uri="{BB962C8B-B14F-4D97-AF65-F5344CB8AC3E}">
        <p14:creationId xmlns:p14="http://schemas.microsoft.com/office/powerpoint/2010/main" val="3957295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4FF00-BEB3-5FA9-FE9F-C4BC70B8DB3A}"/>
              </a:ext>
            </a:extLst>
          </p:cNvPr>
          <p:cNvSpPr>
            <a:spLocks noGrp="1"/>
          </p:cNvSpPr>
          <p:nvPr>
            <p:ph type="sldNum" sz="quarter" idx="10"/>
          </p:nvPr>
        </p:nvSpPr>
        <p:spPr/>
        <p:txBody>
          <a:bodyPr/>
          <a:lstStyle/>
          <a:p>
            <a:pPr>
              <a:defRPr/>
            </a:pPr>
            <a:fld id="{D68E8870-17DE-45C4-A8DD-7644B2422933}" type="slidenum">
              <a:rPr lang="en-US" smtClean="0"/>
              <a:pPr>
                <a:defRPr/>
              </a:pPr>
              <a:t>4</a:t>
            </a:fld>
            <a:endParaRPr lang="en-US"/>
          </a:p>
        </p:txBody>
      </p:sp>
      <p:sp>
        <p:nvSpPr>
          <p:cNvPr id="3" name="Title 2">
            <a:extLst>
              <a:ext uri="{FF2B5EF4-FFF2-40B4-BE49-F238E27FC236}">
                <a16:creationId xmlns:a16="http://schemas.microsoft.com/office/drawing/2014/main" id="{82A91564-751C-24FA-355D-E3F9D8BB1417}"/>
              </a:ext>
            </a:extLst>
          </p:cNvPr>
          <p:cNvSpPr>
            <a:spLocks noGrp="1"/>
          </p:cNvSpPr>
          <p:nvPr>
            <p:ph type="title"/>
          </p:nvPr>
        </p:nvSpPr>
        <p:spPr>
          <a:xfrm>
            <a:off x="0" y="0"/>
            <a:ext cx="12192000" cy="795130"/>
          </a:xfrm>
        </p:spPr>
        <p:txBody>
          <a:bodyPr/>
          <a:lstStyle/>
          <a:p>
            <a:r>
              <a:rPr lang="en-US" dirty="0"/>
              <a:t>The Future Operating Environment 2025–2045</a:t>
            </a:r>
            <a:endParaRPr lang="nb-NO" dirty="0"/>
          </a:p>
        </p:txBody>
      </p:sp>
      <p:sp>
        <p:nvSpPr>
          <p:cNvPr id="4" name="Content Placeholder 3">
            <a:extLst>
              <a:ext uri="{FF2B5EF4-FFF2-40B4-BE49-F238E27FC236}">
                <a16:creationId xmlns:a16="http://schemas.microsoft.com/office/drawing/2014/main" id="{615B8856-5EBD-581D-0F31-E4CC7E9F189A}"/>
              </a:ext>
            </a:extLst>
          </p:cNvPr>
          <p:cNvSpPr>
            <a:spLocks noGrp="1"/>
          </p:cNvSpPr>
          <p:nvPr>
            <p:ph sz="quarter" idx="11"/>
          </p:nvPr>
        </p:nvSpPr>
        <p:spPr>
          <a:xfrm>
            <a:off x="480132" y="1046715"/>
            <a:ext cx="11407068" cy="5075237"/>
          </a:xfrm>
        </p:spPr>
        <p:txBody>
          <a:bodyPr/>
          <a:lstStyle/>
          <a:p>
            <a:pPr marL="0" indent="0">
              <a:buNone/>
            </a:pPr>
            <a:r>
              <a:rPr lang="en-US" b="1" dirty="0">
                <a:latin typeface="Arial Narrow" panose="020B0606020202030204" pitchFamily="34" charset="0"/>
              </a:rPr>
              <a:t>Characteristics (1 of 2):</a:t>
            </a:r>
          </a:p>
          <a:p>
            <a:r>
              <a:rPr lang="en-US" sz="2400" dirty="0">
                <a:latin typeface="Arial Narrow" panose="020B0606020202030204" pitchFamily="34" charset="0"/>
              </a:rPr>
              <a:t>Increasingly </a:t>
            </a:r>
            <a:r>
              <a:rPr lang="en-US" sz="2400" b="1" i="1" dirty="0">
                <a:latin typeface="Arial Narrow" panose="020B0606020202030204" pitchFamily="34" charset="0"/>
              </a:rPr>
              <a:t>complex</a:t>
            </a:r>
            <a:r>
              <a:rPr lang="en-US" sz="2400" dirty="0">
                <a:latin typeface="Arial Narrow" panose="020B0606020202030204" pitchFamily="34" charset="0"/>
              </a:rPr>
              <a:t>, </a:t>
            </a:r>
            <a:r>
              <a:rPr lang="en-US" sz="2400" b="1" i="1" dirty="0">
                <a:latin typeface="Arial Narrow" panose="020B0606020202030204" pitchFamily="34" charset="0"/>
              </a:rPr>
              <a:t>lethal</a:t>
            </a:r>
            <a:r>
              <a:rPr lang="en-US" sz="2400" dirty="0">
                <a:latin typeface="Arial Narrow" panose="020B0606020202030204" pitchFamily="34" charset="0"/>
              </a:rPr>
              <a:t> and </a:t>
            </a:r>
            <a:r>
              <a:rPr lang="en-US" sz="2400" b="1" i="1" dirty="0">
                <a:latin typeface="Arial Narrow" panose="020B0606020202030204" pitchFamily="34" charset="0"/>
              </a:rPr>
              <a:t>ambiguous</a:t>
            </a:r>
          </a:p>
          <a:p>
            <a:r>
              <a:rPr lang="en-US" sz="2400" dirty="0">
                <a:latin typeface="Arial Narrow" panose="020B0606020202030204" pitchFamily="34" charset="0"/>
              </a:rPr>
              <a:t>Adversaries will adopt hybrid strategies that blur the distinction between war and peace</a:t>
            </a:r>
          </a:p>
          <a:p>
            <a:r>
              <a:rPr lang="en-US" sz="2400" dirty="0">
                <a:latin typeface="Arial Narrow" panose="020B0606020202030204" pitchFamily="34" charset="0"/>
              </a:rPr>
              <a:t>Increased operational tempo</a:t>
            </a:r>
          </a:p>
          <a:p>
            <a:r>
              <a:rPr lang="en-US" sz="2400" dirty="0">
                <a:latin typeface="Arial Narrow" panose="020B0606020202030204" pitchFamily="34" charset="0"/>
              </a:rPr>
              <a:t>Effects will be delivered in all domains (land, sea, air, space and cyberspace)</a:t>
            </a:r>
          </a:p>
          <a:p>
            <a:pPr lvl="1"/>
            <a:r>
              <a:rPr lang="en-US" dirty="0">
                <a:latin typeface="Arial Narrow" panose="020B0606020202030204" pitchFamily="34" charset="0"/>
              </a:rPr>
              <a:t>Space and cyberspace will become increasingly important</a:t>
            </a:r>
          </a:p>
          <a:p>
            <a:r>
              <a:rPr lang="en-US" sz="2400" dirty="0">
                <a:latin typeface="Arial Narrow" panose="020B0606020202030204" pitchFamily="34" charset="0"/>
              </a:rPr>
              <a:t>Include dense urban environments</a:t>
            </a:r>
          </a:p>
          <a:p>
            <a:r>
              <a:rPr lang="en-US" sz="2400" dirty="0">
                <a:latin typeface="Arial Narrow" panose="020B0606020202030204" pitchFamily="34" charset="0"/>
              </a:rPr>
              <a:t>More and better sensors, networked and combined with AI for data analysis, are expected to enable very good situational awareness, in near real time</a:t>
            </a:r>
          </a:p>
          <a:p>
            <a:pPr lvl="1"/>
            <a:r>
              <a:rPr lang="en-US" dirty="0">
                <a:latin typeface="Arial Narrow" panose="020B0606020202030204" pitchFamily="34" charset="0"/>
              </a:rPr>
              <a:t>Increasingly difficult for military forces to stay hidden</a:t>
            </a:r>
          </a:p>
          <a:p>
            <a:pPr lvl="1"/>
            <a:r>
              <a:rPr lang="en-US" dirty="0">
                <a:latin typeface="Arial Narrow" panose="020B0606020202030204" pitchFamily="34" charset="0"/>
              </a:rPr>
              <a:t>Surprising an adversary will be more difficult</a:t>
            </a:r>
            <a:endParaRPr lang="en-US" dirty="0"/>
          </a:p>
        </p:txBody>
      </p:sp>
    </p:spTree>
    <p:extLst>
      <p:ext uri="{BB962C8B-B14F-4D97-AF65-F5344CB8AC3E}">
        <p14:creationId xmlns:p14="http://schemas.microsoft.com/office/powerpoint/2010/main" val="3933359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4FF00-BEB3-5FA9-FE9F-C4BC70B8DB3A}"/>
              </a:ext>
            </a:extLst>
          </p:cNvPr>
          <p:cNvSpPr>
            <a:spLocks noGrp="1"/>
          </p:cNvSpPr>
          <p:nvPr>
            <p:ph type="sldNum" sz="quarter" idx="10"/>
          </p:nvPr>
        </p:nvSpPr>
        <p:spPr/>
        <p:txBody>
          <a:bodyPr/>
          <a:lstStyle/>
          <a:p>
            <a:pPr>
              <a:defRPr/>
            </a:pPr>
            <a:fld id="{D68E8870-17DE-45C4-A8DD-7644B2422933}" type="slidenum">
              <a:rPr lang="en-US" smtClean="0"/>
              <a:pPr>
                <a:defRPr/>
              </a:pPr>
              <a:t>5</a:t>
            </a:fld>
            <a:endParaRPr lang="en-US"/>
          </a:p>
        </p:txBody>
      </p:sp>
      <p:sp>
        <p:nvSpPr>
          <p:cNvPr id="3" name="Title 2">
            <a:extLst>
              <a:ext uri="{FF2B5EF4-FFF2-40B4-BE49-F238E27FC236}">
                <a16:creationId xmlns:a16="http://schemas.microsoft.com/office/drawing/2014/main" id="{82A91564-751C-24FA-355D-E3F9D8BB1417}"/>
              </a:ext>
            </a:extLst>
          </p:cNvPr>
          <p:cNvSpPr>
            <a:spLocks noGrp="1"/>
          </p:cNvSpPr>
          <p:nvPr>
            <p:ph type="title"/>
          </p:nvPr>
        </p:nvSpPr>
        <p:spPr>
          <a:xfrm>
            <a:off x="0" y="0"/>
            <a:ext cx="12192000" cy="795130"/>
          </a:xfrm>
        </p:spPr>
        <p:txBody>
          <a:bodyPr/>
          <a:lstStyle/>
          <a:p>
            <a:r>
              <a:rPr lang="en-US"/>
              <a:t>The Future Operating Environment 2025–2045</a:t>
            </a:r>
            <a:endParaRPr lang="nb-NO"/>
          </a:p>
        </p:txBody>
      </p:sp>
      <p:sp>
        <p:nvSpPr>
          <p:cNvPr id="4" name="Content Placeholder 3">
            <a:extLst>
              <a:ext uri="{FF2B5EF4-FFF2-40B4-BE49-F238E27FC236}">
                <a16:creationId xmlns:a16="http://schemas.microsoft.com/office/drawing/2014/main" id="{615B8856-5EBD-581D-0F31-E4CC7E9F189A}"/>
              </a:ext>
            </a:extLst>
          </p:cNvPr>
          <p:cNvSpPr>
            <a:spLocks noGrp="1"/>
          </p:cNvSpPr>
          <p:nvPr>
            <p:ph sz="quarter" idx="11"/>
          </p:nvPr>
        </p:nvSpPr>
        <p:spPr/>
        <p:txBody>
          <a:bodyPr/>
          <a:lstStyle/>
          <a:p>
            <a:pPr marL="0" indent="0">
              <a:buNone/>
            </a:pPr>
            <a:r>
              <a:rPr lang="en-US" b="1" dirty="0">
                <a:latin typeface="Arial Narrow" panose="020B0606020202030204" pitchFamily="34" charset="0"/>
              </a:rPr>
              <a:t>Characteristics (2 of 2):</a:t>
            </a:r>
          </a:p>
          <a:p>
            <a:r>
              <a:rPr lang="en-US" sz="2400" dirty="0">
                <a:latin typeface="Arial Narrow" panose="020B0606020202030204" pitchFamily="34" charset="0"/>
              </a:rPr>
              <a:t>Adversaries are expected to make extensive use of anti-access (A2) and area denial (AD) capabilities</a:t>
            </a:r>
          </a:p>
          <a:p>
            <a:r>
              <a:rPr lang="en-US" sz="2400" dirty="0">
                <a:latin typeface="Arial Narrow" panose="020B0606020202030204" pitchFamily="34" charset="0"/>
              </a:rPr>
              <a:t>Technology will be essential and a key driver of military change</a:t>
            </a:r>
          </a:p>
          <a:p>
            <a:r>
              <a:rPr lang="en-US" sz="2400" dirty="0">
                <a:latin typeface="Arial Narrow" panose="020B0606020202030204" pitchFamily="34" charset="0"/>
              </a:rPr>
              <a:t>Technological developments are expected to be increasingly </a:t>
            </a:r>
            <a:r>
              <a:rPr lang="en-US" sz="2400" b="1" i="1" dirty="0">
                <a:latin typeface="Arial Narrow" panose="020B0606020202030204" pitchFamily="34" charset="0"/>
              </a:rPr>
              <a:t>intelligent</a:t>
            </a:r>
            <a:r>
              <a:rPr lang="en-US" sz="2400" dirty="0">
                <a:latin typeface="Arial Narrow" panose="020B0606020202030204" pitchFamily="34" charset="0"/>
              </a:rPr>
              <a:t>, </a:t>
            </a:r>
            <a:r>
              <a:rPr lang="en-US" sz="2400" b="1" i="1" dirty="0">
                <a:latin typeface="Arial Narrow" panose="020B0606020202030204" pitchFamily="34" charset="0"/>
              </a:rPr>
              <a:t>interconnected</a:t>
            </a:r>
            <a:r>
              <a:rPr lang="en-US" sz="2400" dirty="0">
                <a:latin typeface="Arial Narrow" panose="020B0606020202030204" pitchFamily="34" charset="0"/>
              </a:rPr>
              <a:t>, </a:t>
            </a:r>
            <a:r>
              <a:rPr lang="en-US" sz="2400" b="1" i="1" dirty="0">
                <a:latin typeface="Arial Narrow" panose="020B0606020202030204" pitchFamily="34" charset="0"/>
              </a:rPr>
              <a:t>decentralized</a:t>
            </a:r>
            <a:r>
              <a:rPr lang="en-US" sz="2400" dirty="0">
                <a:latin typeface="Arial Narrow" panose="020B0606020202030204" pitchFamily="34" charset="0"/>
              </a:rPr>
              <a:t>, and </a:t>
            </a:r>
            <a:r>
              <a:rPr lang="en-US" sz="2400" b="1" i="1" dirty="0">
                <a:latin typeface="Arial Narrow" panose="020B0606020202030204" pitchFamily="34" charset="0"/>
              </a:rPr>
              <a:t>digital</a:t>
            </a:r>
          </a:p>
          <a:p>
            <a:pPr lvl="1"/>
            <a:r>
              <a:rPr lang="en-US" dirty="0">
                <a:latin typeface="Arial Narrow" panose="020B0606020202030204" pitchFamily="34" charset="0"/>
              </a:rPr>
              <a:t>Will lead to military capabilities that are increasingly </a:t>
            </a:r>
            <a:r>
              <a:rPr lang="en-US" b="1" i="1" dirty="0">
                <a:latin typeface="Arial Narrow" panose="020B0606020202030204" pitchFamily="34" charset="0"/>
              </a:rPr>
              <a:t>autonomous</a:t>
            </a:r>
            <a:r>
              <a:rPr lang="en-US" dirty="0">
                <a:latin typeface="Arial Narrow" panose="020B0606020202030204" pitchFamily="34" charset="0"/>
              </a:rPr>
              <a:t>, </a:t>
            </a:r>
            <a:r>
              <a:rPr lang="en-US" b="1" i="1" dirty="0">
                <a:latin typeface="Arial Narrow" panose="020B0606020202030204" pitchFamily="34" charset="0"/>
              </a:rPr>
              <a:t>networked</a:t>
            </a:r>
            <a:r>
              <a:rPr lang="en-US" dirty="0">
                <a:latin typeface="Arial Narrow" panose="020B0606020202030204" pitchFamily="34" charset="0"/>
              </a:rPr>
              <a:t>, </a:t>
            </a:r>
            <a:r>
              <a:rPr lang="en-US" b="1" i="1" dirty="0">
                <a:latin typeface="Arial Narrow" panose="020B0606020202030204" pitchFamily="34" charset="0"/>
              </a:rPr>
              <a:t>multi-domain</a:t>
            </a:r>
            <a:r>
              <a:rPr lang="en-US" dirty="0">
                <a:latin typeface="Arial Narrow" panose="020B0606020202030204" pitchFamily="34" charset="0"/>
              </a:rPr>
              <a:t>, and </a:t>
            </a:r>
            <a:r>
              <a:rPr lang="en-US" b="1" i="1" dirty="0">
                <a:latin typeface="Arial Narrow" panose="020B0606020202030204" pitchFamily="34" charset="0"/>
              </a:rPr>
              <a:t>precise</a:t>
            </a:r>
          </a:p>
          <a:p>
            <a:r>
              <a:rPr lang="en-US" sz="2400" dirty="0">
                <a:latin typeface="Arial Narrow" panose="020B0606020202030204" pitchFamily="34" charset="0"/>
              </a:rPr>
              <a:t>Increased proliferation of technology will make gaining and sustaining technological advantage increasingly challenging</a:t>
            </a:r>
          </a:p>
          <a:p>
            <a:pPr marL="0" indent="0">
              <a:buNone/>
            </a:pPr>
            <a:endParaRPr lang="nb-NO" b="1" dirty="0">
              <a:latin typeface="Arial Narrow" panose="020B0606020202030204" pitchFamily="34" charset="0"/>
            </a:endParaRPr>
          </a:p>
        </p:txBody>
      </p:sp>
    </p:spTree>
    <p:extLst>
      <p:ext uri="{BB962C8B-B14F-4D97-AF65-F5344CB8AC3E}">
        <p14:creationId xmlns:p14="http://schemas.microsoft.com/office/powerpoint/2010/main" val="1143251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E4FF00-BEB3-5FA9-FE9F-C4BC70B8DB3A}"/>
              </a:ext>
            </a:extLst>
          </p:cNvPr>
          <p:cNvSpPr>
            <a:spLocks noGrp="1"/>
          </p:cNvSpPr>
          <p:nvPr>
            <p:ph type="sldNum" sz="quarter" idx="10"/>
          </p:nvPr>
        </p:nvSpPr>
        <p:spPr/>
        <p:txBody>
          <a:bodyPr/>
          <a:lstStyle/>
          <a:p>
            <a:pPr>
              <a:defRPr/>
            </a:pPr>
            <a:fld id="{D68E8870-17DE-45C4-A8DD-7644B2422933}" type="slidenum">
              <a:rPr lang="en-US" smtClean="0"/>
              <a:pPr>
                <a:defRPr/>
              </a:pPr>
              <a:t>6</a:t>
            </a:fld>
            <a:endParaRPr lang="en-US"/>
          </a:p>
        </p:txBody>
      </p:sp>
      <p:sp>
        <p:nvSpPr>
          <p:cNvPr id="3" name="Title 2">
            <a:extLst>
              <a:ext uri="{FF2B5EF4-FFF2-40B4-BE49-F238E27FC236}">
                <a16:creationId xmlns:a16="http://schemas.microsoft.com/office/drawing/2014/main" id="{82A91564-751C-24FA-355D-E3F9D8BB1417}"/>
              </a:ext>
            </a:extLst>
          </p:cNvPr>
          <p:cNvSpPr>
            <a:spLocks noGrp="1"/>
          </p:cNvSpPr>
          <p:nvPr>
            <p:ph type="title"/>
          </p:nvPr>
        </p:nvSpPr>
        <p:spPr>
          <a:xfrm>
            <a:off x="0" y="0"/>
            <a:ext cx="12192000" cy="795130"/>
          </a:xfrm>
        </p:spPr>
        <p:txBody>
          <a:bodyPr/>
          <a:lstStyle/>
          <a:p>
            <a:r>
              <a:rPr lang="en-US" dirty="0"/>
              <a:t>The Future Operating Environment 2025–2045</a:t>
            </a:r>
            <a:endParaRPr lang="nb-NO" dirty="0"/>
          </a:p>
        </p:txBody>
      </p:sp>
      <p:sp>
        <p:nvSpPr>
          <p:cNvPr id="4" name="Content Placeholder 3">
            <a:extLst>
              <a:ext uri="{FF2B5EF4-FFF2-40B4-BE49-F238E27FC236}">
                <a16:creationId xmlns:a16="http://schemas.microsoft.com/office/drawing/2014/main" id="{615B8856-5EBD-581D-0F31-E4CC7E9F189A}"/>
              </a:ext>
            </a:extLst>
          </p:cNvPr>
          <p:cNvSpPr>
            <a:spLocks noGrp="1"/>
          </p:cNvSpPr>
          <p:nvPr>
            <p:ph sz="quarter" idx="11"/>
          </p:nvPr>
        </p:nvSpPr>
        <p:spPr/>
        <p:txBody>
          <a:bodyPr/>
          <a:lstStyle/>
          <a:p>
            <a:pPr marL="0" indent="0">
              <a:buNone/>
            </a:pPr>
            <a:r>
              <a:rPr lang="en-US" b="1" dirty="0">
                <a:latin typeface="Arial Narrow" panose="020B0606020202030204" pitchFamily="34" charset="0"/>
              </a:rPr>
              <a:t>Important technologies:</a:t>
            </a:r>
          </a:p>
          <a:p>
            <a:r>
              <a:rPr lang="en-US" sz="2200" dirty="0">
                <a:latin typeface="Arial Narrow" panose="020B0606020202030204" pitchFamily="34" charset="0"/>
              </a:rPr>
              <a:t>Artificial intelligence (AI)</a:t>
            </a:r>
          </a:p>
          <a:p>
            <a:r>
              <a:rPr lang="en-US" sz="2200" dirty="0">
                <a:latin typeface="Arial Narrow" panose="020B0606020202030204" pitchFamily="34" charset="0"/>
              </a:rPr>
              <a:t>Autonomous and unmanned vehicles</a:t>
            </a:r>
          </a:p>
          <a:p>
            <a:r>
              <a:rPr lang="en-US" sz="2200" dirty="0">
                <a:latin typeface="Arial Narrow" panose="020B0606020202030204" pitchFamily="34" charset="0"/>
              </a:rPr>
              <a:t>Quantum technologies</a:t>
            </a:r>
          </a:p>
          <a:p>
            <a:r>
              <a:rPr lang="en-US" sz="2200" dirty="0">
                <a:latin typeface="Arial Narrow" panose="020B0606020202030204" pitchFamily="34" charset="0"/>
              </a:rPr>
              <a:t>Sensor technology</a:t>
            </a:r>
          </a:p>
          <a:p>
            <a:r>
              <a:rPr lang="en-US" sz="2200" dirty="0">
                <a:latin typeface="Arial Narrow" panose="020B0606020202030204" pitchFamily="34" charset="0"/>
              </a:rPr>
              <a:t>Information technology (IT)</a:t>
            </a:r>
          </a:p>
          <a:p>
            <a:r>
              <a:rPr lang="en-US" sz="2200" dirty="0">
                <a:latin typeface="Arial Narrow" panose="020B0606020202030204" pitchFamily="34" charset="0"/>
              </a:rPr>
              <a:t>Bio and human enhancement technologies (BHET)</a:t>
            </a:r>
          </a:p>
          <a:p>
            <a:r>
              <a:rPr lang="en-US" sz="2200" dirty="0">
                <a:latin typeface="Arial Narrow" panose="020B0606020202030204" pitchFamily="34" charset="0"/>
              </a:rPr>
              <a:t>Additive manufacturing</a:t>
            </a:r>
          </a:p>
          <a:p>
            <a:r>
              <a:rPr lang="en-US" sz="2200" dirty="0">
                <a:latin typeface="Arial Narrow" panose="020B0606020202030204" pitchFamily="34" charset="0"/>
              </a:rPr>
              <a:t>Hypersonic technologies</a:t>
            </a:r>
          </a:p>
          <a:p>
            <a:r>
              <a:rPr lang="en-US" sz="2200" dirty="0">
                <a:latin typeface="Arial Narrow" panose="020B0606020202030204" pitchFamily="34" charset="0"/>
              </a:rPr>
              <a:t>Advanced long-range precision fires</a:t>
            </a:r>
          </a:p>
          <a:p>
            <a:r>
              <a:rPr lang="en-US" sz="2200" dirty="0">
                <a:latin typeface="Arial Narrow" panose="020B0606020202030204" pitchFamily="34" charset="0"/>
              </a:rPr>
              <a:t>Directed energy weapons</a:t>
            </a:r>
          </a:p>
          <a:p>
            <a:r>
              <a:rPr lang="en-US" sz="2200" dirty="0">
                <a:latin typeface="Arial Narrow" panose="020B0606020202030204" pitchFamily="34" charset="0"/>
              </a:rPr>
              <a:t>Cyber and electronic warfare tools</a:t>
            </a:r>
          </a:p>
          <a:p>
            <a:r>
              <a:rPr lang="en-US" sz="2200" dirty="0">
                <a:latin typeface="Arial Narrow" panose="020B0606020202030204" pitchFamily="34" charset="0"/>
              </a:rPr>
              <a:t>Anti-satellite weapons</a:t>
            </a:r>
          </a:p>
          <a:p>
            <a:pPr marL="0" indent="0">
              <a:buNone/>
            </a:pPr>
            <a:endParaRPr lang="nb-NO" b="1" dirty="0">
              <a:latin typeface="Arial Narrow" panose="020B0606020202030204" pitchFamily="34" charset="0"/>
            </a:endParaRPr>
          </a:p>
        </p:txBody>
      </p:sp>
      <p:sp>
        <p:nvSpPr>
          <p:cNvPr id="5" name="Content Placeholder 3">
            <a:extLst>
              <a:ext uri="{FF2B5EF4-FFF2-40B4-BE49-F238E27FC236}">
                <a16:creationId xmlns:a16="http://schemas.microsoft.com/office/drawing/2014/main" id="{69F98F41-07C2-7264-7E9A-F419BEE1D177}"/>
              </a:ext>
            </a:extLst>
          </p:cNvPr>
          <p:cNvSpPr txBox="1">
            <a:spLocks/>
          </p:cNvSpPr>
          <p:nvPr/>
        </p:nvSpPr>
        <p:spPr bwMode="auto">
          <a:xfrm>
            <a:off x="480132" y="1046714"/>
            <a:ext cx="11250613" cy="5075237"/>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b="1" kern="0" dirty="0">
                <a:latin typeface="Arial Narrow" panose="020B0606020202030204" pitchFamily="34" charset="0"/>
              </a:rPr>
              <a:t>Important technologies:</a:t>
            </a:r>
          </a:p>
          <a:p>
            <a:r>
              <a:rPr lang="en-US" sz="2200" b="1" kern="0" dirty="0">
                <a:solidFill>
                  <a:srgbClr val="C00000"/>
                </a:solidFill>
                <a:latin typeface="Arial Narrow" panose="020B0606020202030204" pitchFamily="34" charset="0"/>
              </a:rPr>
              <a:t>Artificial intelligence (AI)</a:t>
            </a:r>
          </a:p>
          <a:p>
            <a:r>
              <a:rPr lang="en-US" sz="2200" b="1" kern="0" dirty="0">
                <a:solidFill>
                  <a:srgbClr val="C00000"/>
                </a:solidFill>
                <a:latin typeface="Arial Narrow" panose="020B0606020202030204" pitchFamily="34" charset="0"/>
              </a:rPr>
              <a:t>Autonomous and unmanned vehicles</a:t>
            </a:r>
          </a:p>
          <a:p>
            <a:r>
              <a:rPr lang="en-US" sz="2200" kern="0" dirty="0">
                <a:latin typeface="Arial Narrow" panose="020B0606020202030204" pitchFamily="34" charset="0"/>
              </a:rPr>
              <a:t>Quantum technologies</a:t>
            </a:r>
          </a:p>
          <a:p>
            <a:r>
              <a:rPr lang="en-US" sz="2200" kern="0" dirty="0">
                <a:latin typeface="Arial Narrow" panose="020B0606020202030204" pitchFamily="34" charset="0"/>
              </a:rPr>
              <a:t>Sensor technology</a:t>
            </a:r>
          </a:p>
          <a:p>
            <a:r>
              <a:rPr lang="en-US" sz="2200" b="1" kern="0" dirty="0">
                <a:solidFill>
                  <a:srgbClr val="C00000"/>
                </a:solidFill>
                <a:latin typeface="Arial Narrow" panose="020B0606020202030204" pitchFamily="34" charset="0"/>
              </a:rPr>
              <a:t>Information technology (IT)</a:t>
            </a:r>
          </a:p>
          <a:p>
            <a:r>
              <a:rPr lang="en-US" sz="2200" kern="0" dirty="0">
                <a:latin typeface="Arial Narrow" panose="020B0606020202030204" pitchFamily="34" charset="0"/>
              </a:rPr>
              <a:t>Bio and human enhancement technologies (BHET)</a:t>
            </a:r>
          </a:p>
          <a:p>
            <a:r>
              <a:rPr lang="en-US" sz="2200" kern="0" dirty="0">
                <a:latin typeface="Arial Narrow" panose="020B0606020202030204" pitchFamily="34" charset="0"/>
              </a:rPr>
              <a:t>Additive manufacturing</a:t>
            </a:r>
          </a:p>
          <a:p>
            <a:r>
              <a:rPr lang="en-US" sz="2200" kern="0" dirty="0">
                <a:latin typeface="Arial Narrow" panose="020B0606020202030204" pitchFamily="34" charset="0"/>
              </a:rPr>
              <a:t>Hypersonic technologies</a:t>
            </a:r>
          </a:p>
          <a:p>
            <a:r>
              <a:rPr lang="en-US" sz="2200" kern="0" dirty="0">
                <a:latin typeface="Arial Narrow" panose="020B0606020202030204" pitchFamily="34" charset="0"/>
              </a:rPr>
              <a:t>Advanced long-range precision fires</a:t>
            </a:r>
          </a:p>
          <a:p>
            <a:r>
              <a:rPr lang="en-US" sz="2200" kern="0" dirty="0">
                <a:latin typeface="Arial Narrow" panose="020B0606020202030204" pitchFamily="34" charset="0"/>
              </a:rPr>
              <a:t>Directed energy weapons</a:t>
            </a:r>
          </a:p>
          <a:p>
            <a:r>
              <a:rPr lang="en-US" sz="2200" kern="0" dirty="0">
                <a:latin typeface="Arial Narrow" panose="020B0606020202030204" pitchFamily="34" charset="0"/>
              </a:rPr>
              <a:t>Cyber and electronic warfare tools</a:t>
            </a:r>
          </a:p>
          <a:p>
            <a:r>
              <a:rPr lang="en-US" sz="2200" kern="0" dirty="0">
                <a:latin typeface="Arial Narrow" panose="020B0606020202030204" pitchFamily="34" charset="0"/>
              </a:rPr>
              <a:t>Anti-satellite weapons</a:t>
            </a:r>
          </a:p>
          <a:p>
            <a:pPr marL="0" indent="0">
              <a:buFont typeface="Wingdings" charset="2"/>
              <a:buNone/>
            </a:pPr>
            <a:endParaRPr lang="nb-NO" b="1" kern="0" dirty="0">
              <a:latin typeface="Arial Narrow" panose="020B0606020202030204" pitchFamily="34" charset="0"/>
            </a:endParaRPr>
          </a:p>
        </p:txBody>
      </p:sp>
      <p:sp>
        <p:nvSpPr>
          <p:cNvPr id="7" name="Content Placeholder 3">
            <a:extLst>
              <a:ext uri="{FF2B5EF4-FFF2-40B4-BE49-F238E27FC236}">
                <a16:creationId xmlns:a16="http://schemas.microsoft.com/office/drawing/2014/main" id="{BC3AEA8A-96C3-0267-7812-4EEA3A0284E2}"/>
              </a:ext>
            </a:extLst>
          </p:cNvPr>
          <p:cNvSpPr txBox="1">
            <a:spLocks/>
          </p:cNvSpPr>
          <p:nvPr/>
        </p:nvSpPr>
        <p:spPr bwMode="auto">
          <a:xfrm>
            <a:off x="480132" y="1046713"/>
            <a:ext cx="11250613" cy="5343788"/>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457189" indent="-457189" algn="l" rtl="0" eaLnBrk="1" fontAlgn="base" hangingPunct="1">
              <a:spcBef>
                <a:spcPct val="20000"/>
              </a:spcBef>
              <a:spcAft>
                <a:spcPct val="0"/>
              </a:spcAft>
              <a:buClr>
                <a:schemeClr val="tx1"/>
              </a:buClr>
              <a:buSzPct val="75000"/>
              <a:buFont typeface="Wingdings" charset="2"/>
              <a:buChar char="Ø"/>
              <a:defRPr sz="2800">
                <a:solidFill>
                  <a:schemeClr val="tx1"/>
                </a:solidFill>
                <a:latin typeface="Arial Narrow" charset="0"/>
                <a:ea typeface="Arial Narrow" charset="0"/>
                <a:cs typeface="Arial Narrow" charset="0"/>
              </a:defRPr>
            </a:lvl1pPr>
            <a:lvl2pPr marL="990575" indent="-380990" algn="l" rtl="0" eaLnBrk="1" fontAlgn="base" hangingPunct="1">
              <a:spcBef>
                <a:spcPct val="20000"/>
              </a:spcBef>
              <a:spcAft>
                <a:spcPct val="0"/>
              </a:spcAft>
              <a:buClr>
                <a:schemeClr val="tx1"/>
              </a:buClr>
              <a:buSzPct val="75000"/>
              <a:buFont typeface="Wingdings" pitchFamily="2" charset="2"/>
              <a:buChar char="n"/>
              <a:defRPr sz="2400">
                <a:solidFill>
                  <a:schemeClr val="tx1"/>
                </a:solidFill>
                <a:latin typeface="Arial Narrow" charset="0"/>
                <a:ea typeface="Arial Narrow" charset="0"/>
                <a:cs typeface="Arial Narrow" charset="0"/>
              </a:defRPr>
            </a:lvl2pPr>
            <a:lvl3pPr marL="1523962" indent="-304792" algn="l" rtl="0" eaLnBrk="1" fontAlgn="base" hangingPunct="1">
              <a:spcBef>
                <a:spcPct val="20000"/>
              </a:spcBef>
              <a:spcAft>
                <a:spcPct val="0"/>
              </a:spcAft>
              <a:buClr>
                <a:schemeClr val="tx1"/>
              </a:buClr>
              <a:buSzPct val="50000"/>
              <a:buFont typeface="Wingdings" charset="2"/>
              <a:buChar char="v"/>
              <a:defRPr sz="2000">
                <a:solidFill>
                  <a:schemeClr val="tx1"/>
                </a:solidFill>
                <a:latin typeface="Arial Narrow" charset="0"/>
                <a:ea typeface="Arial Narrow" charset="0"/>
                <a:cs typeface="Arial Narrow" charset="0"/>
              </a:defRPr>
            </a:lvl3pPr>
            <a:lvl4pPr marL="2133547" indent="-304792" algn="l" rtl="0" eaLnBrk="1" fontAlgn="base" hangingPunct="1">
              <a:spcBef>
                <a:spcPct val="20000"/>
              </a:spcBef>
              <a:spcAft>
                <a:spcPct val="0"/>
              </a:spcAft>
              <a:buClr>
                <a:schemeClr val="accent2"/>
              </a:buClr>
              <a:buSzPct val="55000"/>
              <a:buFont typeface="Wingdings" pitchFamily="2" charset="2"/>
              <a:buChar char="n"/>
              <a:defRPr sz="2667">
                <a:solidFill>
                  <a:schemeClr val="tx1"/>
                </a:solidFill>
                <a:latin typeface="+mn-lt"/>
              </a:defRPr>
            </a:lvl4pPr>
            <a:lvl5pPr marL="274313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5pPr>
            <a:lvl6pPr marL="335271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6pPr>
            <a:lvl7pPr marL="3962301"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7pPr>
            <a:lvl8pPr marL="4571886"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8pPr>
            <a:lvl9pPr marL="5181470" indent="-304792" algn="l" rtl="0" eaLnBrk="1" fontAlgn="base" hangingPunct="1">
              <a:spcBef>
                <a:spcPct val="20000"/>
              </a:spcBef>
              <a:spcAft>
                <a:spcPct val="0"/>
              </a:spcAft>
              <a:buClr>
                <a:schemeClr val="accent1"/>
              </a:buClr>
              <a:buSzPct val="50000"/>
              <a:buFont typeface="Wingdings" pitchFamily="2" charset="2"/>
              <a:buChar char="n"/>
              <a:defRPr sz="2667">
                <a:solidFill>
                  <a:schemeClr val="tx1"/>
                </a:solidFill>
                <a:latin typeface="+mn-lt"/>
              </a:defRPr>
            </a:lvl9pPr>
          </a:lstStyle>
          <a:p>
            <a:pPr marL="0" indent="0">
              <a:buFont typeface="Wingdings" charset="2"/>
              <a:buNone/>
            </a:pPr>
            <a:r>
              <a:rPr lang="en-US" b="1" kern="0" dirty="0">
                <a:latin typeface="Arial Narrow" panose="020B0606020202030204" pitchFamily="34" charset="0"/>
              </a:rPr>
              <a:t>Important technologies:</a:t>
            </a:r>
          </a:p>
          <a:p>
            <a:r>
              <a:rPr lang="en-US" sz="2200" b="1" kern="0" dirty="0">
                <a:solidFill>
                  <a:srgbClr val="C00000"/>
                </a:solidFill>
                <a:latin typeface="Arial Narrow" panose="020B0606020202030204" pitchFamily="34" charset="0"/>
              </a:rPr>
              <a:t>Artificial intelligence (AI)</a:t>
            </a:r>
          </a:p>
          <a:p>
            <a:r>
              <a:rPr lang="en-US" sz="2200" kern="0" dirty="0">
                <a:latin typeface="Arial Narrow" panose="020B0606020202030204" pitchFamily="34" charset="0"/>
              </a:rPr>
              <a:t>Autonomous and unmanned vehicles</a:t>
            </a:r>
          </a:p>
          <a:p>
            <a:r>
              <a:rPr lang="en-US" sz="2200" b="1" kern="0" dirty="0">
                <a:solidFill>
                  <a:srgbClr val="C00000"/>
                </a:solidFill>
                <a:latin typeface="Arial Narrow" panose="020B0606020202030204" pitchFamily="34" charset="0"/>
              </a:rPr>
              <a:t>Quantum technologies</a:t>
            </a:r>
          </a:p>
          <a:p>
            <a:r>
              <a:rPr lang="en-US" sz="2200" b="1" kern="0" dirty="0">
                <a:solidFill>
                  <a:srgbClr val="C00000"/>
                </a:solidFill>
                <a:latin typeface="Arial Narrow" panose="020B0606020202030204" pitchFamily="34" charset="0"/>
              </a:rPr>
              <a:t>Sensor technology</a:t>
            </a:r>
          </a:p>
          <a:p>
            <a:r>
              <a:rPr lang="en-US" sz="2200" kern="0" dirty="0">
                <a:latin typeface="Arial Narrow" panose="020B0606020202030204" pitchFamily="34" charset="0"/>
              </a:rPr>
              <a:t>Information technology (IT)</a:t>
            </a:r>
          </a:p>
          <a:p>
            <a:r>
              <a:rPr lang="en-US" sz="2200" kern="0" dirty="0">
                <a:latin typeface="Arial Narrow" panose="020B0606020202030204" pitchFamily="34" charset="0"/>
              </a:rPr>
              <a:t>Bio and human enhancement technologies (BHET)</a:t>
            </a:r>
          </a:p>
          <a:p>
            <a:r>
              <a:rPr lang="en-US" sz="2200" kern="0" dirty="0">
                <a:latin typeface="Arial Narrow" panose="020B0606020202030204" pitchFamily="34" charset="0"/>
              </a:rPr>
              <a:t>Additive manufacturing</a:t>
            </a:r>
          </a:p>
          <a:p>
            <a:r>
              <a:rPr lang="en-US" sz="2200" kern="0" dirty="0">
                <a:latin typeface="Arial Narrow" panose="020B0606020202030204" pitchFamily="34" charset="0"/>
              </a:rPr>
              <a:t>Hypersonic technologies</a:t>
            </a:r>
          </a:p>
          <a:p>
            <a:r>
              <a:rPr lang="en-US" sz="2200" kern="0" dirty="0">
                <a:latin typeface="Arial Narrow" panose="020B0606020202030204" pitchFamily="34" charset="0"/>
              </a:rPr>
              <a:t>Advanced long-range precision fires</a:t>
            </a:r>
          </a:p>
          <a:p>
            <a:r>
              <a:rPr lang="en-US" sz="2200" kern="0" dirty="0">
                <a:latin typeface="Arial Narrow" panose="020B0606020202030204" pitchFamily="34" charset="0"/>
              </a:rPr>
              <a:t>Directed energy weapons</a:t>
            </a:r>
          </a:p>
          <a:p>
            <a:r>
              <a:rPr lang="en-US" sz="2200" kern="0" dirty="0">
                <a:latin typeface="Arial Narrow" panose="020B0606020202030204" pitchFamily="34" charset="0"/>
              </a:rPr>
              <a:t>Cyber and electronic warfare tools</a:t>
            </a:r>
          </a:p>
          <a:p>
            <a:r>
              <a:rPr lang="en-US" sz="2200" kern="0" dirty="0">
                <a:latin typeface="Arial Narrow" panose="020B0606020202030204" pitchFamily="34" charset="0"/>
              </a:rPr>
              <a:t>Anti-satellite weapons</a:t>
            </a:r>
          </a:p>
          <a:p>
            <a:pPr marL="0" indent="0">
              <a:buFont typeface="Wingdings" charset="2"/>
              <a:buNone/>
            </a:pPr>
            <a:endParaRPr lang="nb-NO" b="1" kern="0" dirty="0">
              <a:latin typeface="Arial Narrow" panose="020B0606020202030204" pitchFamily="34" charset="0"/>
            </a:endParaRPr>
          </a:p>
        </p:txBody>
      </p:sp>
    </p:spTree>
    <p:extLst>
      <p:ext uri="{BB962C8B-B14F-4D97-AF65-F5344CB8AC3E}">
        <p14:creationId xmlns:p14="http://schemas.microsoft.com/office/powerpoint/2010/main" val="354730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A7D8-B298-5A29-83BE-4F0689344C5E}"/>
              </a:ext>
            </a:extLst>
          </p:cNvPr>
          <p:cNvSpPr>
            <a:spLocks noGrp="1"/>
          </p:cNvSpPr>
          <p:nvPr>
            <p:ph type="sldNum" sz="quarter" idx="10"/>
          </p:nvPr>
        </p:nvSpPr>
        <p:spPr/>
        <p:txBody>
          <a:bodyPr/>
          <a:lstStyle/>
          <a:p>
            <a:pPr>
              <a:defRPr/>
            </a:pPr>
            <a:fld id="{D68E8870-17DE-45C4-A8DD-7644B2422933}" type="slidenum">
              <a:rPr lang="en-US" smtClean="0"/>
              <a:pPr>
                <a:defRPr/>
              </a:pPr>
              <a:t>7</a:t>
            </a:fld>
            <a:endParaRPr lang="en-US"/>
          </a:p>
        </p:txBody>
      </p:sp>
      <p:sp>
        <p:nvSpPr>
          <p:cNvPr id="3" name="Title 2">
            <a:extLst>
              <a:ext uri="{FF2B5EF4-FFF2-40B4-BE49-F238E27FC236}">
                <a16:creationId xmlns:a16="http://schemas.microsoft.com/office/drawing/2014/main" id="{1F17F7FD-93D9-D0F8-772E-D324338E25A5}"/>
              </a:ext>
            </a:extLst>
          </p:cNvPr>
          <p:cNvSpPr>
            <a:spLocks noGrp="1"/>
          </p:cNvSpPr>
          <p:nvPr>
            <p:ph type="title"/>
          </p:nvPr>
        </p:nvSpPr>
        <p:spPr/>
        <p:txBody>
          <a:bodyPr/>
          <a:lstStyle/>
          <a:p>
            <a:endParaRPr lang="nb-NO"/>
          </a:p>
        </p:txBody>
      </p:sp>
      <p:sp>
        <p:nvSpPr>
          <p:cNvPr id="4" name="Content Placeholder 3">
            <a:extLst>
              <a:ext uri="{FF2B5EF4-FFF2-40B4-BE49-F238E27FC236}">
                <a16:creationId xmlns:a16="http://schemas.microsoft.com/office/drawing/2014/main" id="{FE33F4D1-39F8-340A-4228-C3154F4A21D0}"/>
              </a:ext>
            </a:extLst>
          </p:cNvPr>
          <p:cNvSpPr>
            <a:spLocks noGrp="1"/>
          </p:cNvSpPr>
          <p:nvPr>
            <p:ph sz="quarter" idx="11"/>
          </p:nvPr>
        </p:nvSpPr>
        <p:spPr/>
        <p:txBody>
          <a:bodyPr/>
          <a:lstStyle/>
          <a:p>
            <a:pPr marL="0" indent="0">
              <a:buNone/>
            </a:pPr>
            <a:r>
              <a:rPr lang="en-US" b="1" dirty="0">
                <a:latin typeface="Arial Narrow" panose="020B0606020202030204" pitchFamily="34" charset="0"/>
              </a:rPr>
              <a:t>Essential question:</a:t>
            </a:r>
          </a:p>
          <a:p>
            <a:pPr marL="0" indent="0">
              <a:buNone/>
            </a:pPr>
            <a:endParaRPr lang="en-US" dirty="0"/>
          </a:p>
          <a:p>
            <a:pPr marL="0" indent="0" algn="ctr">
              <a:buNone/>
            </a:pPr>
            <a:r>
              <a:rPr lang="en-US" b="1" i="1" dirty="0"/>
              <a:t>How can we conduct successful military operations</a:t>
            </a:r>
            <a:br>
              <a:rPr lang="en-US" b="1" i="1" dirty="0"/>
            </a:br>
            <a:r>
              <a:rPr lang="en-US" b="1" i="1" dirty="0"/>
              <a:t>in this envisioned future operating environment?</a:t>
            </a:r>
          </a:p>
          <a:p>
            <a:pPr marL="0" indent="0" algn="ctr">
              <a:buNone/>
            </a:pPr>
            <a:endParaRPr lang="en-US" dirty="0"/>
          </a:p>
          <a:p>
            <a:pPr marL="0" indent="0" algn="ctr">
              <a:buNone/>
            </a:pPr>
            <a:endParaRPr lang="en-US" dirty="0"/>
          </a:p>
          <a:p>
            <a:pPr marL="0" indent="0">
              <a:buNone/>
            </a:pPr>
            <a:r>
              <a:rPr lang="en-US" b="1" dirty="0"/>
              <a:t>Proposed solution:</a:t>
            </a:r>
          </a:p>
          <a:p>
            <a:pPr marL="0" indent="0" algn="ctr">
              <a:buNone/>
            </a:pPr>
            <a:endParaRPr lang="en-US" dirty="0"/>
          </a:p>
          <a:p>
            <a:pPr marL="0" indent="0" algn="ctr">
              <a:buNone/>
            </a:pPr>
            <a:r>
              <a:rPr lang="en-US" b="1" i="1" dirty="0"/>
              <a:t>Multi-domain operations (MDO)</a:t>
            </a:r>
          </a:p>
        </p:txBody>
      </p:sp>
    </p:spTree>
    <p:extLst>
      <p:ext uri="{BB962C8B-B14F-4D97-AF65-F5344CB8AC3E}">
        <p14:creationId xmlns:p14="http://schemas.microsoft.com/office/powerpoint/2010/main" val="317380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86A7D8-B298-5A29-83BE-4F0689344C5E}"/>
              </a:ext>
            </a:extLst>
          </p:cNvPr>
          <p:cNvSpPr>
            <a:spLocks noGrp="1"/>
          </p:cNvSpPr>
          <p:nvPr>
            <p:ph type="sldNum" sz="quarter" idx="10"/>
          </p:nvPr>
        </p:nvSpPr>
        <p:spPr/>
        <p:txBody>
          <a:bodyPr/>
          <a:lstStyle/>
          <a:p>
            <a:pPr>
              <a:defRPr/>
            </a:pPr>
            <a:fld id="{D68E8870-17DE-45C4-A8DD-7644B2422933}" type="slidenum">
              <a:rPr lang="en-US" smtClean="0"/>
              <a:pPr>
                <a:defRPr/>
              </a:pPr>
              <a:t>8</a:t>
            </a:fld>
            <a:endParaRPr lang="en-US"/>
          </a:p>
        </p:txBody>
      </p:sp>
      <p:sp>
        <p:nvSpPr>
          <p:cNvPr id="3" name="Title 2">
            <a:extLst>
              <a:ext uri="{FF2B5EF4-FFF2-40B4-BE49-F238E27FC236}">
                <a16:creationId xmlns:a16="http://schemas.microsoft.com/office/drawing/2014/main" id="{1F17F7FD-93D9-D0F8-772E-D324338E25A5}"/>
              </a:ext>
            </a:extLst>
          </p:cNvPr>
          <p:cNvSpPr>
            <a:spLocks noGrp="1"/>
          </p:cNvSpPr>
          <p:nvPr>
            <p:ph type="title"/>
          </p:nvPr>
        </p:nvSpPr>
        <p:spPr/>
        <p:txBody>
          <a:bodyPr/>
          <a:lstStyle/>
          <a:p>
            <a:r>
              <a:rPr lang="en-US"/>
              <a:t>Multi-Domain Operations (MDO)</a:t>
            </a:r>
            <a:endParaRPr lang="nb-NO"/>
          </a:p>
        </p:txBody>
      </p:sp>
      <p:sp>
        <p:nvSpPr>
          <p:cNvPr id="4" name="Content Placeholder 3">
            <a:extLst>
              <a:ext uri="{FF2B5EF4-FFF2-40B4-BE49-F238E27FC236}">
                <a16:creationId xmlns:a16="http://schemas.microsoft.com/office/drawing/2014/main" id="{FE33F4D1-39F8-340A-4228-C3154F4A21D0}"/>
              </a:ext>
            </a:extLst>
          </p:cNvPr>
          <p:cNvSpPr>
            <a:spLocks noGrp="1"/>
          </p:cNvSpPr>
          <p:nvPr>
            <p:ph sz="quarter" idx="11"/>
          </p:nvPr>
        </p:nvSpPr>
        <p:spPr>
          <a:xfrm>
            <a:off x="480132" y="1046715"/>
            <a:ext cx="11250613" cy="5343787"/>
          </a:xfrm>
        </p:spPr>
        <p:txBody>
          <a:bodyPr/>
          <a:lstStyle/>
          <a:p>
            <a:pPr marL="0" indent="0">
              <a:buNone/>
            </a:pPr>
            <a:r>
              <a:rPr lang="en-US" b="1" dirty="0">
                <a:latin typeface="Arial Narrow" panose="020B0606020202030204" pitchFamily="34" charset="0"/>
              </a:rPr>
              <a:t>Underlying idea:</a:t>
            </a:r>
          </a:p>
          <a:p>
            <a:r>
              <a:rPr lang="en-US" sz="2400" dirty="0">
                <a:latin typeface="Arial Narrow" panose="020B0606020202030204" pitchFamily="34" charset="0"/>
              </a:rPr>
              <a:t>Seamless integration of capabilities and activities in all the operational domains (land, maritime, air, space, and cyberspace), to present the enemy with multiple simultaneous dilemmas and achieve overwhelming superiority in time and space on the battlefield</a:t>
            </a: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buNone/>
            </a:pPr>
            <a:endParaRPr lang="en-US" sz="800" dirty="0">
              <a:latin typeface="Arial Narrow" panose="020B0606020202030204" pitchFamily="34" charset="0"/>
            </a:endParaRPr>
          </a:p>
          <a:p>
            <a:pPr marL="0" indent="0" algn="ctr">
              <a:buNone/>
            </a:pPr>
            <a:r>
              <a:rPr lang="en-US" sz="800" dirty="0">
                <a:latin typeface="Arial Narrow" panose="020B0606020202030204" pitchFamily="34" charset="0"/>
              </a:rPr>
              <a:t>(UK MOD, </a:t>
            </a:r>
            <a:r>
              <a:rPr lang="en-US" sz="800" i="1" dirty="0">
                <a:latin typeface="Arial Narrow" panose="020B0606020202030204" pitchFamily="34" charset="0"/>
              </a:rPr>
              <a:t>Multi-Domain Integration</a:t>
            </a:r>
            <a:r>
              <a:rPr lang="en-US" sz="800" dirty="0">
                <a:latin typeface="Arial Narrow" panose="020B0606020202030204" pitchFamily="34" charset="0"/>
              </a:rPr>
              <a:t>, Joint Concept Note 1/20, 2020)</a:t>
            </a:r>
          </a:p>
          <a:p>
            <a:pPr marL="0" indent="0" algn="ctr">
              <a:buNone/>
            </a:pPr>
            <a:endParaRPr lang="nb-NO" sz="1000" dirty="0"/>
          </a:p>
          <a:p>
            <a:pPr marL="0" indent="0">
              <a:buNone/>
            </a:pPr>
            <a:endParaRPr lang="en-US" sz="1600" dirty="0"/>
          </a:p>
        </p:txBody>
      </p:sp>
      <p:pic>
        <p:nvPicPr>
          <p:cNvPr id="7" name="Picture 6">
            <a:extLst>
              <a:ext uri="{FF2B5EF4-FFF2-40B4-BE49-F238E27FC236}">
                <a16:creationId xmlns:a16="http://schemas.microsoft.com/office/drawing/2014/main" id="{5C9798A7-5F3B-D767-5748-3E7D409A7A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0104" y="2911036"/>
            <a:ext cx="6191791" cy="3240000"/>
          </a:xfrm>
          <a:prstGeom prst="rect">
            <a:avLst/>
          </a:prstGeom>
        </p:spPr>
      </p:pic>
    </p:spTree>
    <p:extLst>
      <p:ext uri="{BB962C8B-B14F-4D97-AF65-F5344CB8AC3E}">
        <p14:creationId xmlns:p14="http://schemas.microsoft.com/office/powerpoint/2010/main" val="2366710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E33F4D1-39F8-340A-4228-C3154F4A21D0}"/>
              </a:ext>
            </a:extLst>
          </p:cNvPr>
          <p:cNvSpPr>
            <a:spLocks noGrp="1"/>
          </p:cNvSpPr>
          <p:nvPr>
            <p:ph sz="quarter" idx="11"/>
          </p:nvPr>
        </p:nvSpPr>
        <p:spPr>
          <a:xfrm>
            <a:off x="480132" y="1046715"/>
            <a:ext cx="11250613" cy="5343787"/>
          </a:xfrm>
        </p:spPr>
        <p:txBody>
          <a:bodyPr/>
          <a:lstStyle/>
          <a:p>
            <a:r>
              <a:rPr lang="en-US" sz="2400" dirty="0">
                <a:latin typeface="Arial Narrow" panose="020B0606020202030204" pitchFamily="34" charset="0"/>
              </a:rPr>
              <a:t>Concept for future operations</a:t>
            </a:r>
          </a:p>
          <a:p>
            <a:r>
              <a:rPr lang="en-US" sz="2400" dirty="0">
                <a:latin typeface="Arial Narrow" panose="020B0606020202030204" pitchFamily="34" charset="0"/>
              </a:rPr>
              <a:t>Natural evolution of joint operations</a:t>
            </a:r>
          </a:p>
          <a:p>
            <a:pPr lvl="1"/>
            <a:r>
              <a:rPr lang="en-US" dirty="0">
                <a:latin typeface="Arial Narrow" panose="020B0606020202030204" pitchFamily="34" charset="0"/>
              </a:rPr>
              <a:t>Increased emphasis on the </a:t>
            </a:r>
            <a:r>
              <a:rPr lang="en-US" b="1" i="1" dirty="0">
                <a:latin typeface="Arial Narrow" panose="020B0606020202030204" pitchFamily="34" charset="0"/>
              </a:rPr>
              <a:t>space</a:t>
            </a:r>
            <a:r>
              <a:rPr lang="en-US" dirty="0">
                <a:latin typeface="Arial Narrow" panose="020B0606020202030204" pitchFamily="34" charset="0"/>
              </a:rPr>
              <a:t> and</a:t>
            </a:r>
            <a:br>
              <a:rPr lang="en-US" dirty="0">
                <a:latin typeface="Arial Narrow" panose="020B0606020202030204" pitchFamily="34" charset="0"/>
              </a:rPr>
            </a:br>
            <a:r>
              <a:rPr lang="en-US" b="1" i="1" dirty="0">
                <a:latin typeface="Arial Narrow" panose="020B0606020202030204" pitchFamily="34" charset="0"/>
              </a:rPr>
              <a:t>cyberspace </a:t>
            </a:r>
            <a:r>
              <a:rPr lang="en-US" dirty="0">
                <a:latin typeface="Arial Narrow" panose="020B0606020202030204" pitchFamily="34" charset="0"/>
              </a:rPr>
              <a:t>domains</a:t>
            </a:r>
          </a:p>
          <a:p>
            <a:r>
              <a:rPr lang="en-US" sz="2400" dirty="0">
                <a:latin typeface="Arial Narrow" panose="020B0606020202030204" pitchFamily="34" charset="0"/>
              </a:rPr>
              <a:t>More focused on:</a:t>
            </a:r>
          </a:p>
          <a:p>
            <a:pPr lvl="1"/>
            <a:r>
              <a:rPr lang="en-US" b="1" i="1" dirty="0">
                <a:latin typeface="Arial Narrow" panose="020B0606020202030204" pitchFamily="34" charset="0"/>
              </a:rPr>
              <a:t>Seamless integration and synchronization</a:t>
            </a:r>
            <a:br>
              <a:rPr lang="en-US" b="1" i="1" dirty="0">
                <a:latin typeface="Arial Narrow" panose="020B0606020202030204" pitchFamily="34" charset="0"/>
              </a:rPr>
            </a:br>
            <a:r>
              <a:rPr lang="en-US" dirty="0">
                <a:latin typeface="Arial Narrow" panose="020B0606020202030204" pitchFamily="34" charset="0"/>
              </a:rPr>
              <a:t>of capabilities from all domains at all levels</a:t>
            </a:r>
            <a:br>
              <a:rPr lang="en-US" dirty="0">
                <a:latin typeface="Arial Narrow" panose="020B0606020202030204" pitchFamily="34" charset="0"/>
              </a:rPr>
            </a:br>
            <a:r>
              <a:rPr lang="en-US" dirty="0">
                <a:latin typeface="Arial Narrow" panose="020B0606020202030204" pitchFamily="34" charset="0"/>
              </a:rPr>
              <a:t>of warfare</a:t>
            </a:r>
          </a:p>
          <a:p>
            <a:pPr lvl="1"/>
            <a:r>
              <a:rPr lang="en-US" dirty="0">
                <a:latin typeface="Arial Narrow" panose="020B0606020202030204" pitchFamily="34" charset="0"/>
              </a:rPr>
              <a:t>Increased </a:t>
            </a:r>
            <a:r>
              <a:rPr lang="en-US" b="1" i="1" dirty="0">
                <a:latin typeface="Arial Narrow" panose="020B0606020202030204" pitchFamily="34" charset="0"/>
              </a:rPr>
              <a:t>operational tempo</a:t>
            </a:r>
          </a:p>
          <a:p>
            <a:pPr lvl="1"/>
            <a:r>
              <a:rPr lang="en-US" dirty="0">
                <a:latin typeface="Arial Narrow" panose="020B0606020202030204" pitchFamily="34" charset="0"/>
              </a:rPr>
              <a:t>Synchronization with </a:t>
            </a:r>
            <a:r>
              <a:rPr lang="en-US" b="1" i="1" dirty="0">
                <a:latin typeface="Arial Narrow" panose="020B0606020202030204" pitchFamily="34" charset="0"/>
              </a:rPr>
              <a:t>non-military activities</a:t>
            </a:r>
          </a:p>
          <a:p>
            <a:pPr marL="609585" lvl="1" indent="0">
              <a:buNone/>
            </a:pPr>
            <a:endParaRPr lang="en-US" sz="800" dirty="0">
              <a:solidFill>
                <a:srgbClr val="000000"/>
              </a:solidFill>
              <a:latin typeface="Arial Narrow" panose="020B0606020202030204" pitchFamily="34" charset="0"/>
            </a:endParaRPr>
          </a:p>
          <a:p>
            <a:pPr marL="609585" lvl="1" indent="0">
              <a:buNone/>
            </a:pPr>
            <a:endParaRPr lang="en-US" sz="800" dirty="0">
              <a:solidFill>
                <a:srgbClr val="000000"/>
              </a:solidFill>
              <a:latin typeface="Arial Narrow" panose="020B0606020202030204" pitchFamily="34" charset="0"/>
            </a:endParaRPr>
          </a:p>
          <a:p>
            <a:pPr marL="609585" lvl="1" indent="0">
              <a:buNone/>
            </a:pPr>
            <a:endParaRPr lang="en-US" sz="800" dirty="0">
              <a:solidFill>
                <a:srgbClr val="000000"/>
              </a:solidFill>
              <a:latin typeface="Arial Narrow" panose="020B0606020202030204" pitchFamily="34" charset="0"/>
            </a:endParaRPr>
          </a:p>
          <a:p>
            <a:pPr marL="609585" lvl="1" indent="0">
              <a:buNone/>
            </a:pPr>
            <a:endParaRPr lang="en-US" sz="800" dirty="0">
              <a:solidFill>
                <a:srgbClr val="000000"/>
              </a:solidFill>
              <a:latin typeface="Arial Narrow" panose="020B0606020202030204" pitchFamily="34" charset="0"/>
            </a:endParaRPr>
          </a:p>
          <a:p>
            <a:pPr marL="609585" lvl="1" indent="0">
              <a:buNone/>
            </a:pPr>
            <a:endParaRPr lang="en-US" sz="800" dirty="0">
              <a:solidFill>
                <a:srgbClr val="000000"/>
              </a:solidFill>
              <a:latin typeface="Arial Narrow" panose="020B0606020202030204" pitchFamily="34" charset="0"/>
            </a:endParaRPr>
          </a:p>
          <a:p>
            <a:pPr marL="609585" lvl="1" indent="0">
              <a:buNone/>
            </a:pPr>
            <a:endParaRPr lang="en-US" sz="800" dirty="0">
              <a:solidFill>
                <a:srgbClr val="000000"/>
              </a:solidFill>
              <a:latin typeface="Arial Narrow" panose="020B0606020202030204" pitchFamily="34" charset="0"/>
            </a:endParaRPr>
          </a:p>
          <a:p>
            <a:pPr marL="609585" lvl="1" indent="0" algn="r">
              <a:buNone/>
            </a:pPr>
            <a:r>
              <a:rPr lang="en-US" sz="800" dirty="0">
                <a:solidFill>
                  <a:srgbClr val="000000"/>
                </a:solidFill>
                <a:latin typeface="Arial Narrow" panose="020B0606020202030204" pitchFamily="34" charset="0"/>
              </a:rPr>
              <a:t>(U.S. Army, </a:t>
            </a:r>
            <a:r>
              <a:rPr lang="en-US" sz="800" i="1" dirty="0">
                <a:solidFill>
                  <a:srgbClr val="000000"/>
                </a:solidFill>
                <a:latin typeface="Arial Narrow" panose="020B0606020202030204" pitchFamily="34" charset="0"/>
              </a:rPr>
              <a:t>America’s Army: Ready Now, Investing in the Future</a:t>
            </a:r>
            <a:r>
              <a:rPr lang="en-US" sz="800" dirty="0">
                <a:solidFill>
                  <a:srgbClr val="000000"/>
                </a:solidFill>
                <a:latin typeface="Arial Narrow" panose="020B0606020202030204" pitchFamily="34" charset="0"/>
              </a:rPr>
              <a:t>, FY19-21 Accomplishments and Investment Plan, 2020)</a:t>
            </a:r>
            <a:endParaRPr lang="en-US" sz="800" dirty="0"/>
          </a:p>
        </p:txBody>
      </p:sp>
      <p:sp>
        <p:nvSpPr>
          <p:cNvPr id="2" name="Slide Number Placeholder 1">
            <a:extLst>
              <a:ext uri="{FF2B5EF4-FFF2-40B4-BE49-F238E27FC236}">
                <a16:creationId xmlns:a16="http://schemas.microsoft.com/office/drawing/2014/main" id="{FA86A7D8-B298-5A29-83BE-4F0689344C5E}"/>
              </a:ext>
            </a:extLst>
          </p:cNvPr>
          <p:cNvSpPr>
            <a:spLocks noGrp="1"/>
          </p:cNvSpPr>
          <p:nvPr>
            <p:ph type="sldNum" sz="quarter" idx="10"/>
          </p:nvPr>
        </p:nvSpPr>
        <p:spPr/>
        <p:txBody>
          <a:bodyPr/>
          <a:lstStyle/>
          <a:p>
            <a:pPr>
              <a:defRPr/>
            </a:pPr>
            <a:fld id="{D68E8870-17DE-45C4-A8DD-7644B2422933}" type="slidenum">
              <a:rPr lang="en-US" smtClean="0"/>
              <a:pPr>
                <a:defRPr/>
              </a:pPr>
              <a:t>9</a:t>
            </a:fld>
            <a:endParaRPr lang="en-US"/>
          </a:p>
        </p:txBody>
      </p:sp>
      <p:sp>
        <p:nvSpPr>
          <p:cNvPr id="3" name="Title 2">
            <a:extLst>
              <a:ext uri="{FF2B5EF4-FFF2-40B4-BE49-F238E27FC236}">
                <a16:creationId xmlns:a16="http://schemas.microsoft.com/office/drawing/2014/main" id="{1F17F7FD-93D9-D0F8-772E-D324338E25A5}"/>
              </a:ext>
            </a:extLst>
          </p:cNvPr>
          <p:cNvSpPr>
            <a:spLocks noGrp="1"/>
          </p:cNvSpPr>
          <p:nvPr>
            <p:ph type="title"/>
          </p:nvPr>
        </p:nvSpPr>
        <p:spPr/>
        <p:txBody>
          <a:bodyPr/>
          <a:lstStyle/>
          <a:p>
            <a:r>
              <a:rPr lang="en-US" dirty="0"/>
              <a:t>Multi-Domain Operations (MDO)</a:t>
            </a:r>
            <a:endParaRPr lang="nb-NO" dirty="0"/>
          </a:p>
        </p:txBody>
      </p:sp>
      <p:pic>
        <p:nvPicPr>
          <p:cNvPr id="5" name="Picture 4">
            <a:extLst>
              <a:ext uri="{FF2B5EF4-FFF2-40B4-BE49-F238E27FC236}">
                <a16:creationId xmlns:a16="http://schemas.microsoft.com/office/drawing/2014/main" id="{D995E444-7ADB-DB5D-4F6D-FF8569B1E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21049" y="1724324"/>
            <a:ext cx="4909696" cy="4320000"/>
          </a:xfrm>
          <a:prstGeom prst="rect">
            <a:avLst/>
          </a:prstGeom>
        </p:spPr>
      </p:pic>
    </p:spTree>
    <p:extLst>
      <p:ext uri="{BB962C8B-B14F-4D97-AF65-F5344CB8AC3E}">
        <p14:creationId xmlns:p14="http://schemas.microsoft.com/office/powerpoint/2010/main" val="1894554680"/>
      </p:ext>
    </p:extLst>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6PresentationTemplate_Tutorials.potx" id="{703545D4-36F8-4318-AC29-1855C3CD0935}" vid="{711C829B-536F-4794-9833-7F96502517E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87FF807F4A342041A9280B22C5D6D643" ma:contentTypeVersion="9" ma:contentTypeDescription="Opprett et nytt dokument." ma:contentTypeScope="" ma:versionID="945e11a63a8fc93af2ebec6cc3f50f0c">
  <xsd:schema xmlns:xsd="http://www.w3.org/2001/XMLSchema" xmlns:xs="http://www.w3.org/2001/XMLSchema" xmlns:p="http://schemas.microsoft.com/office/2006/metadata/properties" xmlns:ns2="7e6f71fe-82e6-4bee-9410-b2de86e30b6a" targetNamespace="http://schemas.microsoft.com/office/2006/metadata/properties" ma:root="true" ma:fieldsID="a157d1c782a3483fbc53b872444c8fd0" ns2:_="">
    <xsd:import namespace="7e6f71fe-82e6-4bee-9410-b2de86e30b6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6f71fe-82e6-4bee-9410-b2de86e30b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C709B06-5FA7-40B8-A752-7128AA94FE0C}">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F04B76F-4E2B-4E86-86C5-9CCB38AF7D96}">
  <ds:schemaRefs>
    <ds:schemaRef ds:uri="http://schemas.microsoft.com/sharepoint/v3/contenttype/forms"/>
  </ds:schemaRefs>
</ds:datastoreItem>
</file>

<file path=customXml/itemProps3.xml><?xml version="1.0" encoding="utf-8"?>
<ds:datastoreItem xmlns:ds="http://schemas.openxmlformats.org/officeDocument/2006/customXml" ds:itemID="{AD3B583B-33C6-4289-81E2-C050C37C9969}">
  <ds:schemaRefs>
    <ds:schemaRef ds:uri="7e6f71fe-82e6-4bee-9410-b2de86e30b6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1537</TotalTime>
  <Words>3723</Words>
  <Application>Microsoft Office PowerPoint</Application>
  <PresentationFormat>Widescreen</PresentationFormat>
  <Paragraphs>400</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Arial Narrow</vt:lpstr>
      <vt:lpstr>Tahoma</vt:lpstr>
      <vt:lpstr>Times New Roman</vt:lpstr>
      <vt:lpstr>Wingdings</vt:lpstr>
      <vt:lpstr>Blends</vt:lpstr>
      <vt:lpstr>PowerPoint Presentation</vt:lpstr>
      <vt:lpstr>Agenda</vt:lpstr>
      <vt:lpstr>Background</vt:lpstr>
      <vt:lpstr>The Future Operating Environment 2025–2045</vt:lpstr>
      <vt:lpstr>The Future Operating Environment 2025–2045</vt:lpstr>
      <vt:lpstr>The Future Operating Environment 2025–2045</vt:lpstr>
      <vt:lpstr>PowerPoint Presentation</vt:lpstr>
      <vt:lpstr>Multi-Domain Operations (MDO)</vt:lpstr>
      <vt:lpstr>Multi-Domain Operations (MDO)</vt:lpstr>
      <vt:lpstr>Multi-Domain Operations (MDO)</vt:lpstr>
      <vt:lpstr>Multi-Domain Operations (MDO)</vt:lpstr>
      <vt:lpstr>Simulation of MDO</vt:lpstr>
      <vt:lpstr>Typical Use Cases for Experimentation within MDO </vt:lpstr>
      <vt:lpstr>Requirements for Synthetic Environment</vt:lpstr>
      <vt:lpstr>Requirements for Synthetic Environment</vt:lpstr>
      <vt:lpstr>Requirements for Synthetic Environment</vt:lpstr>
      <vt:lpstr>Requirements for Synthetic Environment</vt:lpstr>
      <vt:lpstr>Requirements for Synthetic Environment</vt:lpstr>
      <vt:lpstr>Requirements for Synthetic Environment</vt:lpstr>
      <vt:lpstr>Summary and Conclusion</vt:lpstr>
      <vt:lpstr>PowerPoint Presentation</vt:lpstr>
    </vt:vector>
  </TitlesOfParts>
  <Company>The Boeing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Hamilton, Christopher A</dc:creator>
  <cp:lastModifiedBy>Evensen, Per-Idar</cp:lastModifiedBy>
  <cp:revision>1</cp:revision>
  <cp:lastPrinted>1601-01-01T00:00:00Z</cp:lastPrinted>
  <dcterms:created xsi:type="dcterms:W3CDTF">2016-03-29T15:29:36Z</dcterms:created>
  <dcterms:modified xsi:type="dcterms:W3CDTF">2024-10-30T08:19:45Z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0x010100767E50F16932FA4DA740AD241DCC42DC</vt:lpwstr>
  </property>
  <property fmtid="{D5CDD505-2E9C-101B-9397-08002B2CF9AE}" pid="3" name="DocumentDescription">
    <vt:lpwstr>&lt;div class=ExternalClass9DF5FD6F97034AAA9FF0AABB8157F05A&gt; &lt;/div&gt;</vt:lpwstr>
  </property>
</Properties>
</file>