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9" r:id="rId4"/>
  </p:sldMasterIdLst>
  <p:notesMasterIdLst>
    <p:notesMasterId r:id="rId27"/>
  </p:notesMasterIdLst>
  <p:handoutMasterIdLst>
    <p:handoutMasterId r:id="rId28"/>
  </p:handoutMasterIdLst>
  <p:sldIdLst>
    <p:sldId id="289" r:id="rId5"/>
    <p:sldId id="290" r:id="rId6"/>
    <p:sldId id="302" r:id="rId7"/>
    <p:sldId id="303" r:id="rId8"/>
    <p:sldId id="304" r:id="rId9"/>
    <p:sldId id="305" r:id="rId10"/>
    <p:sldId id="306" r:id="rId11"/>
    <p:sldId id="317" r:id="rId12"/>
    <p:sldId id="307" r:id="rId13"/>
    <p:sldId id="308" r:id="rId14"/>
    <p:sldId id="2318" r:id="rId15"/>
    <p:sldId id="2313" r:id="rId16"/>
    <p:sldId id="2319" r:id="rId17"/>
    <p:sldId id="314" r:id="rId18"/>
    <p:sldId id="313" r:id="rId19"/>
    <p:sldId id="312" r:id="rId20"/>
    <p:sldId id="2317" r:id="rId21"/>
    <p:sldId id="316" r:id="rId22"/>
    <p:sldId id="315" r:id="rId23"/>
    <p:sldId id="2315" r:id="rId24"/>
    <p:sldId id="281" r:id="rId25"/>
    <p:sldId id="2314" r:id="rId26"/>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A456B7-93AB-43C4-9C1E-97454CAA8509}" v="71" dt="2024-09-20T02:14:41.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5" autoAdjust="0"/>
    <p:restoredTop sz="90047" autoAdjust="0"/>
  </p:normalViewPr>
  <p:slideViewPr>
    <p:cSldViewPr snapToGrid="0">
      <p:cViewPr varScale="1">
        <p:scale>
          <a:sx n="48" d="100"/>
          <a:sy n="48" d="100"/>
        </p:scale>
        <p:origin x="1304"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NER, JENNIFER L CIV USAF AFMC 711 HPW/RHWO" userId="0d643d6b-7856-4107-abd0-4318d42fd829" providerId="ADAL" clId="{FAA456B7-93AB-43C4-9C1E-97454CAA8509}"/>
    <pc:docChg chg="undo custSel modSld sldOrd">
      <pc:chgData name="WINNER, JENNIFER L CIV USAF AFMC 711 HPW/RHWO" userId="0d643d6b-7856-4107-abd0-4318d42fd829" providerId="ADAL" clId="{FAA456B7-93AB-43C4-9C1E-97454CAA8509}" dt="2024-10-24T01:17:17.772" v="99" actId="113"/>
      <pc:docMkLst>
        <pc:docMk/>
      </pc:docMkLst>
      <pc:sldChg chg="addSp delSp modSp mod ord">
        <pc:chgData name="WINNER, JENNIFER L CIV USAF AFMC 711 HPW/RHWO" userId="0d643d6b-7856-4107-abd0-4318d42fd829" providerId="ADAL" clId="{FAA456B7-93AB-43C4-9C1E-97454CAA8509}" dt="2024-10-24T01:11:41.686" v="93"/>
        <pc:sldMkLst>
          <pc:docMk/>
          <pc:sldMk cId="3171060712" sldId="281"/>
        </pc:sldMkLst>
        <pc:spChg chg="mod">
          <ac:chgData name="WINNER, JENNIFER L CIV USAF AFMC 711 HPW/RHWO" userId="0d643d6b-7856-4107-abd0-4318d42fd829" providerId="ADAL" clId="{FAA456B7-93AB-43C4-9C1E-97454CAA8509}" dt="2024-09-20T02:16:00.045" v="13" actId="20577"/>
          <ac:spMkLst>
            <pc:docMk/>
            <pc:sldMk cId="3171060712" sldId="281"/>
            <ac:spMk id="2" creationId="{66FCA234-B2EE-ECC6-30E9-10CFD7FEF509}"/>
          </ac:spMkLst>
        </pc:spChg>
        <pc:spChg chg="mod">
          <ac:chgData name="WINNER, JENNIFER L CIV USAF AFMC 711 HPW/RHWO" userId="0d643d6b-7856-4107-abd0-4318d42fd829" providerId="ADAL" clId="{FAA456B7-93AB-43C4-9C1E-97454CAA8509}" dt="2024-09-20T02:14:41.176" v="1"/>
          <ac:spMkLst>
            <pc:docMk/>
            <pc:sldMk cId="3171060712" sldId="281"/>
            <ac:spMk id="4" creationId="{92D0BBE8-8633-1700-CFF4-80D7E36817EE}"/>
          </ac:spMkLst>
        </pc:spChg>
        <pc:spChg chg="mod">
          <ac:chgData name="WINNER, JENNIFER L CIV USAF AFMC 711 HPW/RHWO" userId="0d643d6b-7856-4107-abd0-4318d42fd829" providerId="ADAL" clId="{FAA456B7-93AB-43C4-9C1E-97454CAA8509}" dt="2024-09-20T02:14:41.176" v="1"/>
          <ac:spMkLst>
            <pc:docMk/>
            <pc:sldMk cId="3171060712" sldId="281"/>
            <ac:spMk id="5" creationId="{4605914D-4144-6857-19B0-B5346496FC3E}"/>
          </ac:spMkLst>
        </pc:spChg>
        <pc:spChg chg="add mod">
          <ac:chgData name="WINNER, JENNIFER L CIV USAF AFMC 711 HPW/RHWO" userId="0d643d6b-7856-4107-abd0-4318d42fd829" providerId="ADAL" clId="{FAA456B7-93AB-43C4-9C1E-97454CAA8509}" dt="2024-09-20T02:14:41.176" v="1"/>
          <ac:spMkLst>
            <pc:docMk/>
            <pc:sldMk cId="3171060712" sldId="281"/>
            <ac:spMk id="6" creationId="{527E1D98-74FB-5552-F218-E95ACFB0CC3A}"/>
          </ac:spMkLst>
        </pc:spChg>
        <pc:spChg chg="mod">
          <ac:chgData name="WINNER, JENNIFER L CIV USAF AFMC 711 HPW/RHWO" userId="0d643d6b-7856-4107-abd0-4318d42fd829" providerId="ADAL" clId="{FAA456B7-93AB-43C4-9C1E-97454CAA8509}" dt="2024-09-20T02:14:41.176" v="1"/>
          <ac:spMkLst>
            <pc:docMk/>
            <pc:sldMk cId="3171060712" sldId="281"/>
            <ac:spMk id="8" creationId="{B0CB53AF-0159-54F7-3201-8CB0F569658C}"/>
          </ac:spMkLst>
        </pc:spChg>
        <pc:spChg chg="mod">
          <ac:chgData name="WINNER, JENNIFER L CIV USAF AFMC 711 HPW/RHWO" userId="0d643d6b-7856-4107-abd0-4318d42fd829" providerId="ADAL" clId="{FAA456B7-93AB-43C4-9C1E-97454CAA8509}" dt="2024-09-20T02:14:41.176" v="1"/>
          <ac:spMkLst>
            <pc:docMk/>
            <pc:sldMk cId="3171060712" sldId="281"/>
            <ac:spMk id="10" creationId="{36B3EADC-FCA1-798F-04D5-69C21D9D8D84}"/>
          </ac:spMkLst>
        </pc:spChg>
        <pc:spChg chg="mod">
          <ac:chgData name="WINNER, JENNIFER L CIV USAF AFMC 711 HPW/RHWO" userId="0d643d6b-7856-4107-abd0-4318d42fd829" providerId="ADAL" clId="{FAA456B7-93AB-43C4-9C1E-97454CAA8509}" dt="2024-09-20T02:14:41.176" v="1"/>
          <ac:spMkLst>
            <pc:docMk/>
            <pc:sldMk cId="3171060712" sldId="281"/>
            <ac:spMk id="11" creationId="{4ED863EB-FBBD-735E-A681-EBF7A7CCB28E}"/>
          </ac:spMkLst>
        </pc:spChg>
        <pc:spChg chg="mod">
          <ac:chgData name="WINNER, JENNIFER L CIV USAF AFMC 711 HPW/RHWO" userId="0d643d6b-7856-4107-abd0-4318d42fd829" providerId="ADAL" clId="{FAA456B7-93AB-43C4-9C1E-97454CAA8509}" dt="2024-09-20T02:14:41.176" v="1"/>
          <ac:spMkLst>
            <pc:docMk/>
            <pc:sldMk cId="3171060712" sldId="281"/>
            <ac:spMk id="15" creationId="{3AE56523-ABDF-5E55-0A9A-718C636CA0F3}"/>
          </ac:spMkLst>
        </pc:spChg>
        <pc:spChg chg="mod">
          <ac:chgData name="WINNER, JENNIFER L CIV USAF AFMC 711 HPW/RHWO" userId="0d643d6b-7856-4107-abd0-4318d42fd829" providerId="ADAL" clId="{FAA456B7-93AB-43C4-9C1E-97454CAA8509}" dt="2024-09-20T02:14:41.176" v="1"/>
          <ac:spMkLst>
            <pc:docMk/>
            <pc:sldMk cId="3171060712" sldId="281"/>
            <ac:spMk id="16" creationId="{D351FA2D-3A5E-3190-5A48-62B965868014}"/>
          </ac:spMkLst>
        </pc:spChg>
        <pc:spChg chg="mod">
          <ac:chgData name="WINNER, JENNIFER L CIV USAF AFMC 711 HPW/RHWO" userId="0d643d6b-7856-4107-abd0-4318d42fd829" providerId="ADAL" clId="{FAA456B7-93AB-43C4-9C1E-97454CAA8509}" dt="2024-09-20T02:14:41.176" v="1"/>
          <ac:spMkLst>
            <pc:docMk/>
            <pc:sldMk cId="3171060712" sldId="281"/>
            <ac:spMk id="17" creationId="{4313B0C9-A072-17EE-4250-E1E1B6A1CCB2}"/>
          </ac:spMkLst>
        </pc:spChg>
        <pc:spChg chg="mod">
          <ac:chgData name="WINNER, JENNIFER L CIV USAF AFMC 711 HPW/RHWO" userId="0d643d6b-7856-4107-abd0-4318d42fd829" providerId="ADAL" clId="{FAA456B7-93AB-43C4-9C1E-97454CAA8509}" dt="2024-09-20T02:14:41.176" v="1"/>
          <ac:spMkLst>
            <pc:docMk/>
            <pc:sldMk cId="3171060712" sldId="281"/>
            <ac:spMk id="18" creationId="{337E8CC3-8E1A-190E-26D6-253A78F7AECD}"/>
          </ac:spMkLst>
        </pc:spChg>
        <pc:spChg chg="mod">
          <ac:chgData name="WINNER, JENNIFER L CIV USAF AFMC 711 HPW/RHWO" userId="0d643d6b-7856-4107-abd0-4318d42fd829" providerId="ADAL" clId="{FAA456B7-93AB-43C4-9C1E-97454CAA8509}" dt="2024-09-20T02:14:41.176" v="1"/>
          <ac:spMkLst>
            <pc:docMk/>
            <pc:sldMk cId="3171060712" sldId="281"/>
            <ac:spMk id="20" creationId="{84706EA7-FBFC-48B6-205E-DFAF14AD977B}"/>
          </ac:spMkLst>
        </pc:spChg>
        <pc:spChg chg="mod">
          <ac:chgData name="WINNER, JENNIFER L CIV USAF AFMC 711 HPW/RHWO" userId="0d643d6b-7856-4107-abd0-4318d42fd829" providerId="ADAL" clId="{FAA456B7-93AB-43C4-9C1E-97454CAA8509}" dt="2024-09-20T02:14:41.176" v="1"/>
          <ac:spMkLst>
            <pc:docMk/>
            <pc:sldMk cId="3171060712" sldId="281"/>
            <ac:spMk id="21" creationId="{9BE2E1CA-7B3B-052A-83FF-8311E5F168E2}"/>
          </ac:spMkLst>
        </pc:spChg>
        <pc:spChg chg="add mod">
          <ac:chgData name="WINNER, JENNIFER L CIV USAF AFMC 711 HPW/RHWO" userId="0d643d6b-7856-4107-abd0-4318d42fd829" providerId="ADAL" clId="{FAA456B7-93AB-43C4-9C1E-97454CAA8509}" dt="2024-09-20T02:14:41.176" v="1"/>
          <ac:spMkLst>
            <pc:docMk/>
            <pc:sldMk cId="3171060712" sldId="281"/>
            <ac:spMk id="22" creationId="{49ABF416-CD86-9D2F-1C39-7D13E8D2EBB8}"/>
          </ac:spMkLst>
        </pc:spChg>
        <pc:spChg chg="mod">
          <ac:chgData name="WINNER, JENNIFER L CIV USAF AFMC 711 HPW/RHWO" userId="0d643d6b-7856-4107-abd0-4318d42fd829" providerId="ADAL" clId="{FAA456B7-93AB-43C4-9C1E-97454CAA8509}" dt="2024-09-20T02:14:41.176" v="1"/>
          <ac:spMkLst>
            <pc:docMk/>
            <pc:sldMk cId="3171060712" sldId="281"/>
            <ac:spMk id="24" creationId="{51FAE256-056A-799C-EEBD-93EF4BC245FC}"/>
          </ac:spMkLst>
        </pc:spChg>
        <pc:spChg chg="mod">
          <ac:chgData name="WINNER, JENNIFER L CIV USAF AFMC 711 HPW/RHWO" userId="0d643d6b-7856-4107-abd0-4318d42fd829" providerId="ADAL" clId="{FAA456B7-93AB-43C4-9C1E-97454CAA8509}" dt="2024-09-20T02:14:41.176" v="1"/>
          <ac:spMkLst>
            <pc:docMk/>
            <pc:sldMk cId="3171060712" sldId="281"/>
            <ac:spMk id="25" creationId="{73004FDF-EFE1-0750-3289-C163BC41610E}"/>
          </ac:spMkLst>
        </pc:spChg>
        <pc:spChg chg="mod">
          <ac:chgData name="WINNER, JENNIFER L CIV USAF AFMC 711 HPW/RHWO" userId="0d643d6b-7856-4107-abd0-4318d42fd829" providerId="ADAL" clId="{FAA456B7-93AB-43C4-9C1E-97454CAA8509}" dt="2024-09-20T02:14:41.176" v="1"/>
          <ac:spMkLst>
            <pc:docMk/>
            <pc:sldMk cId="3171060712" sldId="281"/>
            <ac:spMk id="26" creationId="{B1B3E030-6D41-EACD-EC83-542360983373}"/>
          </ac:spMkLst>
        </pc:spChg>
        <pc:spChg chg="mod">
          <ac:chgData name="WINNER, JENNIFER L CIV USAF AFMC 711 HPW/RHWO" userId="0d643d6b-7856-4107-abd0-4318d42fd829" providerId="ADAL" clId="{FAA456B7-93AB-43C4-9C1E-97454CAA8509}" dt="2024-09-20T02:14:41.176" v="1"/>
          <ac:spMkLst>
            <pc:docMk/>
            <pc:sldMk cId="3171060712" sldId="281"/>
            <ac:spMk id="27" creationId="{997DF543-D018-7360-44DB-2C940758B5E3}"/>
          </ac:spMkLst>
        </pc:spChg>
        <pc:spChg chg="mod">
          <ac:chgData name="WINNER, JENNIFER L CIV USAF AFMC 711 HPW/RHWO" userId="0d643d6b-7856-4107-abd0-4318d42fd829" providerId="ADAL" clId="{FAA456B7-93AB-43C4-9C1E-97454CAA8509}" dt="2024-09-20T02:14:41.176" v="1"/>
          <ac:spMkLst>
            <pc:docMk/>
            <pc:sldMk cId="3171060712" sldId="281"/>
            <ac:spMk id="28" creationId="{6C6BB35E-7C97-0915-AD3C-FE7A205005F7}"/>
          </ac:spMkLst>
        </pc:spChg>
        <pc:spChg chg="del">
          <ac:chgData name="WINNER, JENNIFER L CIV USAF AFMC 711 HPW/RHWO" userId="0d643d6b-7856-4107-abd0-4318d42fd829" providerId="ADAL" clId="{FAA456B7-93AB-43C4-9C1E-97454CAA8509}" dt="2024-09-20T02:14:31.729" v="0" actId="478"/>
          <ac:spMkLst>
            <pc:docMk/>
            <pc:sldMk cId="3171060712" sldId="281"/>
            <ac:spMk id="30" creationId="{7374CBD3-FB34-CAD7-C1D2-D0FA6F3FC4BD}"/>
          </ac:spMkLst>
        </pc:spChg>
        <pc:spChg chg="mod">
          <ac:chgData name="WINNER, JENNIFER L CIV USAF AFMC 711 HPW/RHWO" userId="0d643d6b-7856-4107-abd0-4318d42fd829" providerId="ADAL" clId="{FAA456B7-93AB-43C4-9C1E-97454CAA8509}" dt="2024-09-20T02:14:41.176" v="1"/>
          <ac:spMkLst>
            <pc:docMk/>
            <pc:sldMk cId="3171060712" sldId="281"/>
            <ac:spMk id="31" creationId="{B47CFC74-5911-5395-03DF-C197357EC50C}"/>
          </ac:spMkLst>
        </pc:spChg>
        <pc:spChg chg="mod">
          <ac:chgData name="WINNER, JENNIFER L CIV USAF AFMC 711 HPW/RHWO" userId="0d643d6b-7856-4107-abd0-4318d42fd829" providerId="ADAL" clId="{FAA456B7-93AB-43C4-9C1E-97454CAA8509}" dt="2024-09-20T02:14:41.176" v="1"/>
          <ac:spMkLst>
            <pc:docMk/>
            <pc:sldMk cId="3171060712" sldId="281"/>
            <ac:spMk id="33" creationId="{EBF4A966-DCE2-CA82-EFFF-69EFB5041797}"/>
          </ac:spMkLst>
        </pc:spChg>
        <pc:spChg chg="mod">
          <ac:chgData name="WINNER, JENNIFER L CIV USAF AFMC 711 HPW/RHWO" userId="0d643d6b-7856-4107-abd0-4318d42fd829" providerId="ADAL" clId="{FAA456B7-93AB-43C4-9C1E-97454CAA8509}" dt="2024-09-20T02:14:41.176" v="1"/>
          <ac:spMkLst>
            <pc:docMk/>
            <pc:sldMk cId="3171060712" sldId="281"/>
            <ac:spMk id="34" creationId="{9B070AFD-9BD3-1411-9D87-3E3FFA466660}"/>
          </ac:spMkLst>
        </pc:spChg>
        <pc:spChg chg="mod">
          <ac:chgData name="WINNER, JENNIFER L CIV USAF AFMC 711 HPW/RHWO" userId="0d643d6b-7856-4107-abd0-4318d42fd829" providerId="ADAL" clId="{FAA456B7-93AB-43C4-9C1E-97454CAA8509}" dt="2024-09-20T02:14:41.176" v="1"/>
          <ac:spMkLst>
            <pc:docMk/>
            <pc:sldMk cId="3171060712" sldId="281"/>
            <ac:spMk id="35" creationId="{70A607C8-E1BC-6DC9-624E-BBD6CFD7C30D}"/>
          </ac:spMkLst>
        </pc:spChg>
        <pc:spChg chg="mod">
          <ac:chgData name="WINNER, JENNIFER L CIV USAF AFMC 711 HPW/RHWO" userId="0d643d6b-7856-4107-abd0-4318d42fd829" providerId="ADAL" clId="{FAA456B7-93AB-43C4-9C1E-97454CAA8509}" dt="2024-09-20T02:14:41.176" v="1"/>
          <ac:spMkLst>
            <pc:docMk/>
            <pc:sldMk cId="3171060712" sldId="281"/>
            <ac:spMk id="36" creationId="{F5E9BC94-FB72-0118-8B47-CEBA2E044DE3}"/>
          </ac:spMkLst>
        </pc:spChg>
        <pc:spChg chg="mod">
          <ac:chgData name="WINNER, JENNIFER L CIV USAF AFMC 711 HPW/RHWO" userId="0d643d6b-7856-4107-abd0-4318d42fd829" providerId="ADAL" clId="{FAA456B7-93AB-43C4-9C1E-97454CAA8509}" dt="2024-09-20T02:14:41.176" v="1"/>
          <ac:spMkLst>
            <pc:docMk/>
            <pc:sldMk cId="3171060712" sldId="281"/>
            <ac:spMk id="37" creationId="{E21B6C39-C20C-AA5A-4AF2-CBA47FF5AD13}"/>
          </ac:spMkLst>
        </pc:spChg>
        <pc:spChg chg="mod">
          <ac:chgData name="WINNER, JENNIFER L CIV USAF AFMC 711 HPW/RHWO" userId="0d643d6b-7856-4107-abd0-4318d42fd829" providerId="ADAL" clId="{FAA456B7-93AB-43C4-9C1E-97454CAA8509}" dt="2024-09-20T02:14:41.176" v="1"/>
          <ac:spMkLst>
            <pc:docMk/>
            <pc:sldMk cId="3171060712" sldId="281"/>
            <ac:spMk id="40" creationId="{D81C9C8D-59A7-A68A-817C-04BB285EFCFE}"/>
          </ac:spMkLst>
        </pc:spChg>
        <pc:spChg chg="del">
          <ac:chgData name="WINNER, JENNIFER L CIV USAF AFMC 711 HPW/RHWO" userId="0d643d6b-7856-4107-abd0-4318d42fd829" providerId="ADAL" clId="{FAA456B7-93AB-43C4-9C1E-97454CAA8509}" dt="2024-09-20T02:14:31.729" v="0" actId="478"/>
          <ac:spMkLst>
            <pc:docMk/>
            <pc:sldMk cId="3171060712" sldId="281"/>
            <ac:spMk id="41" creationId="{AB969D6B-3A10-59B4-F4B5-D253F119E7F9}"/>
          </ac:spMkLst>
        </pc:spChg>
        <pc:spChg chg="del">
          <ac:chgData name="WINNER, JENNIFER L CIV USAF AFMC 711 HPW/RHWO" userId="0d643d6b-7856-4107-abd0-4318d42fd829" providerId="ADAL" clId="{FAA456B7-93AB-43C4-9C1E-97454CAA8509}" dt="2024-09-20T02:14:31.729" v="0" actId="478"/>
          <ac:spMkLst>
            <pc:docMk/>
            <pc:sldMk cId="3171060712" sldId="281"/>
            <ac:spMk id="57" creationId="{5D25D255-241F-D22C-728A-4F23B47F1818}"/>
          </ac:spMkLst>
        </pc:spChg>
        <pc:spChg chg="add mod">
          <ac:chgData name="WINNER, JENNIFER L CIV USAF AFMC 711 HPW/RHWO" userId="0d643d6b-7856-4107-abd0-4318d42fd829" providerId="ADAL" clId="{FAA456B7-93AB-43C4-9C1E-97454CAA8509}" dt="2024-09-20T02:14:41.176" v="1"/>
          <ac:spMkLst>
            <pc:docMk/>
            <pc:sldMk cId="3171060712" sldId="281"/>
            <ac:spMk id="58" creationId="{539AC1EA-8BFC-C8D5-7FA3-883671550085}"/>
          </ac:spMkLst>
        </pc:spChg>
        <pc:spChg chg="add mod">
          <ac:chgData name="WINNER, JENNIFER L CIV USAF AFMC 711 HPW/RHWO" userId="0d643d6b-7856-4107-abd0-4318d42fd829" providerId="ADAL" clId="{FAA456B7-93AB-43C4-9C1E-97454CAA8509}" dt="2024-09-20T02:14:41.176" v="1"/>
          <ac:spMkLst>
            <pc:docMk/>
            <pc:sldMk cId="3171060712" sldId="281"/>
            <ac:spMk id="61" creationId="{25058450-63B8-81BE-F8A1-BA383BB4DE55}"/>
          </ac:spMkLst>
        </pc:spChg>
        <pc:spChg chg="add mod">
          <ac:chgData name="WINNER, JENNIFER L CIV USAF AFMC 711 HPW/RHWO" userId="0d643d6b-7856-4107-abd0-4318d42fd829" providerId="ADAL" clId="{FAA456B7-93AB-43C4-9C1E-97454CAA8509}" dt="2024-09-20T02:14:41.176" v="1"/>
          <ac:spMkLst>
            <pc:docMk/>
            <pc:sldMk cId="3171060712" sldId="281"/>
            <ac:spMk id="72" creationId="{A8205A15-6D37-C022-05B4-E79EBE400A7C}"/>
          </ac:spMkLst>
        </pc:spChg>
        <pc:spChg chg="add mod">
          <ac:chgData name="WINNER, JENNIFER L CIV USAF AFMC 711 HPW/RHWO" userId="0d643d6b-7856-4107-abd0-4318d42fd829" providerId="ADAL" clId="{FAA456B7-93AB-43C4-9C1E-97454CAA8509}" dt="2024-09-20T02:14:41.176" v="1"/>
          <ac:spMkLst>
            <pc:docMk/>
            <pc:sldMk cId="3171060712" sldId="281"/>
            <ac:spMk id="86" creationId="{1DEA54AE-6043-9606-C124-8A9905D9C77E}"/>
          </ac:spMkLst>
        </pc:spChg>
        <pc:spChg chg="add mod">
          <ac:chgData name="WINNER, JENNIFER L CIV USAF AFMC 711 HPW/RHWO" userId="0d643d6b-7856-4107-abd0-4318d42fd829" providerId="ADAL" clId="{FAA456B7-93AB-43C4-9C1E-97454CAA8509}" dt="2024-09-20T02:14:41.176" v="1"/>
          <ac:spMkLst>
            <pc:docMk/>
            <pc:sldMk cId="3171060712" sldId="281"/>
            <ac:spMk id="88" creationId="{91F7C182-D957-1392-39D7-3D32B0CB44BC}"/>
          </ac:spMkLst>
        </pc:spChg>
        <pc:spChg chg="del">
          <ac:chgData name="WINNER, JENNIFER L CIV USAF AFMC 711 HPW/RHWO" userId="0d643d6b-7856-4107-abd0-4318d42fd829" providerId="ADAL" clId="{FAA456B7-93AB-43C4-9C1E-97454CAA8509}" dt="2024-09-20T02:14:31.729" v="0" actId="478"/>
          <ac:spMkLst>
            <pc:docMk/>
            <pc:sldMk cId="3171060712" sldId="281"/>
            <ac:spMk id="107" creationId="{FFED9BFD-F2BC-3015-470C-496E887F6CA0}"/>
          </ac:spMkLst>
        </pc:spChg>
        <pc:spChg chg="add mod">
          <ac:chgData name="WINNER, JENNIFER L CIV USAF AFMC 711 HPW/RHWO" userId="0d643d6b-7856-4107-abd0-4318d42fd829" providerId="ADAL" clId="{FAA456B7-93AB-43C4-9C1E-97454CAA8509}" dt="2024-09-20T02:14:41.176" v="1"/>
          <ac:spMkLst>
            <pc:docMk/>
            <pc:sldMk cId="3171060712" sldId="281"/>
            <ac:spMk id="108" creationId="{6A2C7B73-312C-27A8-24B6-9E7B00338A68}"/>
          </ac:spMkLst>
        </pc:spChg>
        <pc:spChg chg="del">
          <ac:chgData name="WINNER, JENNIFER L CIV USAF AFMC 711 HPW/RHWO" userId="0d643d6b-7856-4107-abd0-4318d42fd829" providerId="ADAL" clId="{FAA456B7-93AB-43C4-9C1E-97454CAA8509}" dt="2024-09-20T02:14:31.729" v="0" actId="478"/>
          <ac:spMkLst>
            <pc:docMk/>
            <pc:sldMk cId="3171060712" sldId="281"/>
            <ac:spMk id="110" creationId="{D071FEA4-7447-2F49-C72A-DD0DA4E892A9}"/>
          </ac:spMkLst>
        </pc:spChg>
        <pc:spChg chg="del">
          <ac:chgData name="WINNER, JENNIFER L CIV USAF AFMC 711 HPW/RHWO" userId="0d643d6b-7856-4107-abd0-4318d42fd829" providerId="ADAL" clId="{FAA456B7-93AB-43C4-9C1E-97454CAA8509}" dt="2024-09-20T02:14:31.729" v="0" actId="478"/>
          <ac:spMkLst>
            <pc:docMk/>
            <pc:sldMk cId="3171060712" sldId="281"/>
            <ac:spMk id="115" creationId="{C1EBCCFB-E796-35C1-BAA9-862735BBCFC2}"/>
          </ac:spMkLst>
        </pc:spChg>
        <pc:spChg chg="mod">
          <ac:chgData name="WINNER, JENNIFER L CIV USAF AFMC 711 HPW/RHWO" userId="0d643d6b-7856-4107-abd0-4318d42fd829" providerId="ADAL" clId="{FAA456B7-93AB-43C4-9C1E-97454CAA8509}" dt="2024-09-20T02:14:41.176" v="1"/>
          <ac:spMkLst>
            <pc:docMk/>
            <pc:sldMk cId="3171060712" sldId="281"/>
            <ac:spMk id="116" creationId="{73FE5E69-4D45-AED4-2BAA-17A5D712A07E}"/>
          </ac:spMkLst>
        </pc:spChg>
        <pc:spChg chg="del">
          <ac:chgData name="WINNER, JENNIFER L CIV USAF AFMC 711 HPW/RHWO" userId="0d643d6b-7856-4107-abd0-4318d42fd829" providerId="ADAL" clId="{FAA456B7-93AB-43C4-9C1E-97454CAA8509}" dt="2024-09-20T02:14:31.729" v="0" actId="478"/>
          <ac:spMkLst>
            <pc:docMk/>
            <pc:sldMk cId="3171060712" sldId="281"/>
            <ac:spMk id="117" creationId="{9782D99E-A92F-8765-95A3-AFC8A5006C1A}"/>
          </ac:spMkLst>
        </pc:spChg>
        <pc:spChg chg="mod">
          <ac:chgData name="WINNER, JENNIFER L CIV USAF AFMC 711 HPW/RHWO" userId="0d643d6b-7856-4107-abd0-4318d42fd829" providerId="ADAL" clId="{FAA456B7-93AB-43C4-9C1E-97454CAA8509}" dt="2024-09-20T02:14:41.176" v="1"/>
          <ac:spMkLst>
            <pc:docMk/>
            <pc:sldMk cId="3171060712" sldId="281"/>
            <ac:spMk id="119" creationId="{D62C406F-7104-2C90-D574-D37170A31DB3}"/>
          </ac:spMkLst>
        </pc:spChg>
        <pc:spChg chg="del">
          <ac:chgData name="WINNER, JENNIFER L CIV USAF AFMC 711 HPW/RHWO" userId="0d643d6b-7856-4107-abd0-4318d42fd829" providerId="ADAL" clId="{FAA456B7-93AB-43C4-9C1E-97454CAA8509}" dt="2024-09-20T02:14:31.729" v="0" actId="478"/>
          <ac:spMkLst>
            <pc:docMk/>
            <pc:sldMk cId="3171060712" sldId="281"/>
            <ac:spMk id="121" creationId="{B6EF06FF-B441-6A02-6347-0C3ABFF504A3}"/>
          </ac:spMkLst>
        </pc:spChg>
        <pc:spChg chg="mod">
          <ac:chgData name="WINNER, JENNIFER L CIV USAF AFMC 711 HPW/RHWO" userId="0d643d6b-7856-4107-abd0-4318d42fd829" providerId="ADAL" clId="{FAA456B7-93AB-43C4-9C1E-97454CAA8509}" dt="2024-09-20T02:14:41.176" v="1"/>
          <ac:spMkLst>
            <pc:docMk/>
            <pc:sldMk cId="3171060712" sldId="281"/>
            <ac:spMk id="124" creationId="{8AE7D8B5-210A-E27E-8857-446BA33A42CF}"/>
          </ac:spMkLst>
        </pc:spChg>
        <pc:spChg chg="mod">
          <ac:chgData name="WINNER, JENNIFER L CIV USAF AFMC 711 HPW/RHWO" userId="0d643d6b-7856-4107-abd0-4318d42fd829" providerId="ADAL" clId="{FAA456B7-93AB-43C4-9C1E-97454CAA8509}" dt="2024-09-20T02:14:41.176" v="1"/>
          <ac:spMkLst>
            <pc:docMk/>
            <pc:sldMk cId="3171060712" sldId="281"/>
            <ac:spMk id="126" creationId="{AE786683-CA43-7364-5F61-F88A1B989A84}"/>
          </ac:spMkLst>
        </pc:spChg>
        <pc:spChg chg="del">
          <ac:chgData name="WINNER, JENNIFER L CIV USAF AFMC 711 HPW/RHWO" userId="0d643d6b-7856-4107-abd0-4318d42fd829" providerId="ADAL" clId="{FAA456B7-93AB-43C4-9C1E-97454CAA8509}" dt="2024-09-20T02:14:31.729" v="0" actId="478"/>
          <ac:spMkLst>
            <pc:docMk/>
            <pc:sldMk cId="3171060712" sldId="281"/>
            <ac:spMk id="127" creationId="{40FD6388-F2E5-B2F6-EC44-E133627C2418}"/>
          </ac:spMkLst>
        </pc:spChg>
        <pc:spChg chg="del">
          <ac:chgData name="WINNER, JENNIFER L CIV USAF AFMC 711 HPW/RHWO" userId="0d643d6b-7856-4107-abd0-4318d42fd829" providerId="ADAL" clId="{FAA456B7-93AB-43C4-9C1E-97454CAA8509}" dt="2024-09-20T02:14:31.729" v="0" actId="478"/>
          <ac:spMkLst>
            <pc:docMk/>
            <pc:sldMk cId="3171060712" sldId="281"/>
            <ac:spMk id="128" creationId="{F44958AC-A3D7-662E-0ACE-CC95C77AE906}"/>
          </ac:spMkLst>
        </pc:spChg>
        <pc:spChg chg="del">
          <ac:chgData name="WINNER, JENNIFER L CIV USAF AFMC 711 HPW/RHWO" userId="0d643d6b-7856-4107-abd0-4318d42fd829" providerId="ADAL" clId="{FAA456B7-93AB-43C4-9C1E-97454CAA8509}" dt="2024-09-20T02:14:31.729" v="0" actId="478"/>
          <ac:spMkLst>
            <pc:docMk/>
            <pc:sldMk cId="3171060712" sldId="281"/>
            <ac:spMk id="131" creationId="{10020DA5-4A7E-9A16-0279-7299A0F7604D}"/>
          </ac:spMkLst>
        </pc:spChg>
        <pc:spChg chg="mod">
          <ac:chgData name="WINNER, JENNIFER L CIV USAF AFMC 711 HPW/RHWO" userId="0d643d6b-7856-4107-abd0-4318d42fd829" providerId="ADAL" clId="{FAA456B7-93AB-43C4-9C1E-97454CAA8509}" dt="2024-09-20T02:14:41.176" v="1"/>
          <ac:spMkLst>
            <pc:docMk/>
            <pc:sldMk cId="3171060712" sldId="281"/>
            <ac:spMk id="135" creationId="{FBFE1636-42A7-E0C3-4A8D-4462D64550C1}"/>
          </ac:spMkLst>
        </pc:spChg>
        <pc:spChg chg="mod">
          <ac:chgData name="WINNER, JENNIFER L CIV USAF AFMC 711 HPW/RHWO" userId="0d643d6b-7856-4107-abd0-4318d42fd829" providerId="ADAL" clId="{FAA456B7-93AB-43C4-9C1E-97454CAA8509}" dt="2024-09-20T02:14:41.176" v="1"/>
          <ac:spMkLst>
            <pc:docMk/>
            <pc:sldMk cId="3171060712" sldId="281"/>
            <ac:spMk id="136" creationId="{8D568672-4267-121C-C772-0229E2489AB6}"/>
          </ac:spMkLst>
        </pc:spChg>
        <pc:spChg chg="mod">
          <ac:chgData name="WINNER, JENNIFER L CIV USAF AFMC 711 HPW/RHWO" userId="0d643d6b-7856-4107-abd0-4318d42fd829" providerId="ADAL" clId="{FAA456B7-93AB-43C4-9C1E-97454CAA8509}" dt="2024-09-20T02:14:41.176" v="1"/>
          <ac:spMkLst>
            <pc:docMk/>
            <pc:sldMk cId="3171060712" sldId="281"/>
            <ac:spMk id="137" creationId="{ACD8C229-DC37-A940-2669-351D610ADD4B}"/>
          </ac:spMkLst>
        </pc:spChg>
        <pc:spChg chg="mod">
          <ac:chgData name="WINNER, JENNIFER L CIV USAF AFMC 711 HPW/RHWO" userId="0d643d6b-7856-4107-abd0-4318d42fd829" providerId="ADAL" clId="{FAA456B7-93AB-43C4-9C1E-97454CAA8509}" dt="2024-09-20T02:14:41.176" v="1"/>
          <ac:spMkLst>
            <pc:docMk/>
            <pc:sldMk cId="3171060712" sldId="281"/>
            <ac:spMk id="138" creationId="{3333659A-9DD0-18C7-60BA-2DEA4658697C}"/>
          </ac:spMkLst>
        </pc:spChg>
        <pc:spChg chg="mod">
          <ac:chgData name="WINNER, JENNIFER L CIV USAF AFMC 711 HPW/RHWO" userId="0d643d6b-7856-4107-abd0-4318d42fd829" providerId="ADAL" clId="{FAA456B7-93AB-43C4-9C1E-97454CAA8509}" dt="2024-09-20T02:14:41.176" v="1"/>
          <ac:spMkLst>
            <pc:docMk/>
            <pc:sldMk cId="3171060712" sldId="281"/>
            <ac:spMk id="139" creationId="{309481BF-01FD-DEF1-4F2C-8B4489822CE5}"/>
          </ac:spMkLst>
        </pc:spChg>
        <pc:spChg chg="mod">
          <ac:chgData name="WINNER, JENNIFER L CIV USAF AFMC 711 HPW/RHWO" userId="0d643d6b-7856-4107-abd0-4318d42fd829" providerId="ADAL" clId="{FAA456B7-93AB-43C4-9C1E-97454CAA8509}" dt="2024-09-20T02:14:41.176" v="1"/>
          <ac:spMkLst>
            <pc:docMk/>
            <pc:sldMk cId="3171060712" sldId="281"/>
            <ac:spMk id="140" creationId="{D79907BD-E816-8D26-7DDA-665952E15355}"/>
          </ac:spMkLst>
        </pc:spChg>
        <pc:spChg chg="mod">
          <ac:chgData name="WINNER, JENNIFER L CIV USAF AFMC 711 HPW/RHWO" userId="0d643d6b-7856-4107-abd0-4318d42fd829" providerId="ADAL" clId="{FAA456B7-93AB-43C4-9C1E-97454CAA8509}" dt="2024-09-20T02:14:41.176" v="1"/>
          <ac:spMkLst>
            <pc:docMk/>
            <pc:sldMk cId="3171060712" sldId="281"/>
            <ac:spMk id="141" creationId="{6B1F0190-3F6C-2C4C-7110-238EEC9B38BE}"/>
          </ac:spMkLst>
        </pc:spChg>
        <pc:spChg chg="mod">
          <ac:chgData name="WINNER, JENNIFER L CIV USAF AFMC 711 HPW/RHWO" userId="0d643d6b-7856-4107-abd0-4318d42fd829" providerId="ADAL" clId="{FAA456B7-93AB-43C4-9C1E-97454CAA8509}" dt="2024-09-20T02:14:41.176" v="1"/>
          <ac:spMkLst>
            <pc:docMk/>
            <pc:sldMk cId="3171060712" sldId="281"/>
            <ac:spMk id="142" creationId="{39A27742-A391-8470-D580-BD82EE824A0E}"/>
          </ac:spMkLst>
        </pc:spChg>
        <pc:spChg chg="add mod">
          <ac:chgData name="WINNER, JENNIFER L CIV USAF AFMC 711 HPW/RHWO" userId="0d643d6b-7856-4107-abd0-4318d42fd829" providerId="ADAL" clId="{FAA456B7-93AB-43C4-9C1E-97454CAA8509}" dt="2024-09-20T02:14:41.176" v="1"/>
          <ac:spMkLst>
            <pc:docMk/>
            <pc:sldMk cId="3171060712" sldId="281"/>
            <ac:spMk id="144" creationId="{137D3621-A088-31E3-1B3F-05C0729E6A7B}"/>
          </ac:spMkLst>
        </pc:spChg>
        <pc:grpChg chg="add mod">
          <ac:chgData name="WINNER, JENNIFER L CIV USAF AFMC 711 HPW/RHWO" userId="0d643d6b-7856-4107-abd0-4318d42fd829" providerId="ADAL" clId="{FAA456B7-93AB-43C4-9C1E-97454CAA8509}" dt="2024-09-20T02:14:41.176" v="1"/>
          <ac:grpSpMkLst>
            <pc:docMk/>
            <pc:sldMk cId="3171060712" sldId="281"/>
            <ac:grpSpMk id="3" creationId="{A388DDDD-9E59-74C1-873B-684122B55A1C}"/>
          </ac:grpSpMkLst>
        </pc:grpChg>
        <pc:grpChg chg="add mod">
          <ac:chgData name="WINNER, JENNIFER L CIV USAF AFMC 711 HPW/RHWO" userId="0d643d6b-7856-4107-abd0-4318d42fd829" providerId="ADAL" clId="{FAA456B7-93AB-43C4-9C1E-97454CAA8509}" dt="2024-09-20T02:14:41.176" v="1"/>
          <ac:grpSpMkLst>
            <pc:docMk/>
            <pc:sldMk cId="3171060712" sldId="281"/>
            <ac:grpSpMk id="7" creationId="{E060D42A-5A31-9E68-069F-C00F9BCD6553}"/>
          </ac:grpSpMkLst>
        </pc:grpChg>
        <pc:grpChg chg="mod">
          <ac:chgData name="WINNER, JENNIFER L CIV USAF AFMC 711 HPW/RHWO" userId="0d643d6b-7856-4107-abd0-4318d42fd829" providerId="ADAL" clId="{FAA456B7-93AB-43C4-9C1E-97454CAA8509}" dt="2024-09-20T02:14:41.176" v="1"/>
          <ac:grpSpMkLst>
            <pc:docMk/>
            <pc:sldMk cId="3171060712" sldId="281"/>
            <ac:grpSpMk id="9" creationId="{29500EC3-F77E-83DD-3599-B8540AA96B80}"/>
          </ac:grpSpMkLst>
        </pc:grpChg>
        <pc:grpChg chg="add mod">
          <ac:chgData name="WINNER, JENNIFER L CIV USAF AFMC 711 HPW/RHWO" userId="0d643d6b-7856-4107-abd0-4318d42fd829" providerId="ADAL" clId="{FAA456B7-93AB-43C4-9C1E-97454CAA8509}" dt="2024-09-20T02:14:41.176" v="1"/>
          <ac:grpSpMkLst>
            <pc:docMk/>
            <pc:sldMk cId="3171060712" sldId="281"/>
            <ac:grpSpMk id="23" creationId="{B4C153ED-20AB-BADD-D6BA-593DBA24B1FA}"/>
          </ac:grpSpMkLst>
        </pc:grpChg>
        <pc:grpChg chg="del">
          <ac:chgData name="WINNER, JENNIFER L CIV USAF AFMC 711 HPW/RHWO" userId="0d643d6b-7856-4107-abd0-4318d42fd829" providerId="ADAL" clId="{FAA456B7-93AB-43C4-9C1E-97454CAA8509}" dt="2024-09-20T02:14:31.729" v="0" actId="478"/>
          <ac:grpSpMkLst>
            <pc:docMk/>
            <pc:sldMk cId="3171060712" sldId="281"/>
            <ac:grpSpMk id="32" creationId="{BC92F18E-942A-C4E2-C868-110C349D47EC}"/>
          </ac:grpSpMkLst>
        </pc:grpChg>
        <pc:grpChg chg="del">
          <ac:chgData name="WINNER, JENNIFER L CIV USAF AFMC 711 HPW/RHWO" userId="0d643d6b-7856-4107-abd0-4318d42fd829" providerId="ADAL" clId="{FAA456B7-93AB-43C4-9C1E-97454CAA8509}" dt="2024-09-20T02:14:31.729" v="0" actId="478"/>
          <ac:grpSpMkLst>
            <pc:docMk/>
            <pc:sldMk cId="3171060712" sldId="281"/>
            <ac:grpSpMk id="42" creationId="{BE8A1E43-D5B2-1063-FBBE-086A4367B052}"/>
          </ac:grpSpMkLst>
        </pc:grpChg>
        <pc:grpChg chg="add mod">
          <ac:chgData name="WINNER, JENNIFER L CIV USAF AFMC 711 HPW/RHWO" userId="0d643d6b-7856-4107-abd0-4318d42fd829" providerId="ADAL" clId="{FAA456B7-93AB-43C4-9C1E-97454CAA8509}" dt="2024-09-20T02:14:41.176" v="1"/>
          <ac:grpSpMkLst>
            <pc:docMk/>
            <pc:sldMk cId="3171060712" sldId="281"/>
            <ac:grpSpMk id="75" creationId="{123572AF-934F-8A60-ED9C-C187F8D2DE88}"/>
          </ac:grpSpMkLst>
        </pc:grpChg>
        <pc:grpChg chg="del">
          <ac:chgData name="WINNER, JENNIFER L CIV USAF AFMC 711 HPW/RHWO" userId="0d643d6b-7856-4107-abd0-4318d42fd829" providerId="ADAL" clId="{FAA456B7-93AB-43C4-9C1E-97454CAA8509}" dt="2024-09-20T02:14:31.729" v="0" actId="478"/>
          <ac:grpSpMkLst>
            <pc:docMk/>
            <pc:sldMk cId="3171060712" sldId="281"/>
            <ac:grpSpMk id="101" creationId="{E3E6C031-DF0E-B6A9-3954-A7F50D91F79E}"/>
          </ac:grpSpMkLst>
        </pc:grpChg>
        <pc:grpChg chg="add mod">
          <ac:chgData name="WINNER, JENNIFER L CIV USAF AFMC 711 HPW/RHWO" userId="0d643d6b-7856-4107-abd0-4318d42fd829" providerId="ADAL" clId="{FAA456B7-93AB-43C4-9C1E-97454CAA8509}" dt="2024-09-20T02:14:41.176" v="1"/>
          <ac:grpSpMkLst>
            <pc:docMk/>
            <pc:sldMk cId="3171060712" sldId="281"/>
            <ac:grpSpMk id="109" creationId="{F50FC2EB-4BC1-1515-5F48-6A1EC88D378E}"/>
          </ac:grpSpMkLst>
        </pc:grpChg>
        <pc:grpChg chg="mod">
          <ac:chgData name="WINNER, JENNIFER L CIV USAF AFMC 711 HPW/RHWO" userId="0d643d6b-7856-4107-abd0-4318d42fd829" providerId="ADAL" clId="{FAA456B7-93AB-43C4-9C1E-97454CAA8509}" dt="2024-09-20T02:14:41.176" v="1"/>
          <ac:grpSpMkLst>
            <pc:docMk/>
            <pc:sldMk cId="3171060712" sldId="281"/>
            <ac:grpSpMk id="111" creationId="{23056E3D-833B-8841-5A47-FF2B80ACDD62}"/>
          </ac:grpSpMkLst>
        </pc:grpChg>
        <pc:grpChg chg="mod">
          <ac:chgData name="WINNER, JENNIFER L CIV USAF AFMC 711 HPW/RHWO" userId="0d643d6b-7856-4107-abd0-4318d42fd829" providerId="ADAL" clId="{FAA456B7-93AB-43C4-9C1E-97454CAA8509}" dt="2024-09-20T02:14:41.176" v="1"/>
          <ac:grpSpMkLst>
            <pc:docMk/>
            <pc:sldMk cId="3171060712" sldId="281"/>
            <ac:grpSpMk id="118" creationId="{C6880E17-5F06-701C-29C8-2207034D9433}"/>
          </ac:grpSpMkLst>
        </pc:grpChg>
        <pc:grpChg chg="del">
          <ac:chgData name="WINNER, JENNIFER L CIV USAF AFMC 711 HPW/RHWO" userId="0d643d6b-7856-4107-abd0-4318d42fd829" providerId="ADAL" clId="{FAA456B7-93AB-43C4-9C1E-97454CAA8509}" dt="2024-09-20T02:14:31.729" v="0" actId="478"/>
          <ac:grpSpMkLst>
            <pc:docMk/>
            <pc:sldMk cId="3171060712" sldId="281"/>
            <ac:grpSpMk id="120" creationId="{7E716D32-049C-C4F6-1DD4-B59963764CEC}"/>
          </ac:grpSpMkLst>
        </pc:grpChg>
        <pc:grpChg chg="del">
          <ac:chgData name="WINNER, JENNIFER L CIV USAF AFMC 711 HPW/RHWO" userId="0d643d6b-7856-4107-abd0-4318d42fd829" providerId="ADAL" clId="{FAA456B7-93AB-43C4-9C1E-97454CAA8509}" dt="2024-09-20T02:14:31.729" v="0" actId="478"/>
          <ac:grpSpMkLst>
            <pc:docMk/>
            <pc:sldMk cId="3171060712" sldId="281"/>
            <ac:grpSpMk id="122" creationId="{BB1EF276-E41D-926F-5309-E37E8CA5D12F}"/>
          </ac:grpSpMkLst>
        </pc:grpChg>
        <pc:grpChg chg="mod">
          <ac:chgData name="WINNER, JENNIFER L CIV USAF AFMC 711 HPW/RHWO" userId="0d643d6b-7856-4107-abd0-4318d42fd829" providerId="ADAL" clId="{FAA456B7-93AB-43C4-9C1E-97454CAA8509}" dt="2024-09-20T02:14:41.176" v="1"/>
          <ac:grpSpMkLst>
            <pc:docMk/>
            <pc:sldMk cId="3171060712" sldId="281"/>
            <ac:grpSpMk id="133" creationId="{EF763105-F80B-765F-FA9B-5899E86608F0}"/>
          </ac:grpSpMkLst>
        </pc:grpChg>
        <pc:grpChg chg="mod">
          <ac:chgData name="WINNER, JENNIFER L CIV USAF AFMC 711 HPW/RHWO" userId="0d643d6b-7856-4107-abd0-4318d42fd829" providerId="ADAL" clId="{FAA456B7-93AB-43C4-9C1E-97454CAA8509}" dt="2024-09-20T02:14:41.176" v="1"/>
          <ac:grpSpMkLst>
            <pc:docMk/>
            <pc:sldMk cId="3171060712" sldId="281"/>
            <ac:grpSpMk id="134" creationId="{E7AC9D08-36B9-3F05-3511-3A2AE6B35DA7}"/>
          </ac:grpSpMkLst>
        </pc:grpChg>
        <pc:picChg chg="mod">
          <ac:chgData name="WINNER, JENNIFER L CIV USAF AFMC 711 HPW/RHWO" userId="0d643d6b-7856-4107-abd0-4318d42fd829" providerId="ADAL" clId="{FAA456B7-93AB-43C4-9C1E-97454CAA8509}" dt="2024-09-20T02:14:41.176" v="1"/>
          <ac:picMkLst>
            <pc:docMk/>
            <pc:sldMk cId="3171060712" sldId="281"/>
            <ac:picMk id="12" creationId="{3C559C3C-451A-0BA5-3A94-5E80C00F30DD}"/>
          </ac:picMkLst>
        </pc:picChg>
        <pc:picChg chg="mod">
          <ac:chgData name="WINNER, JENNIFER L CIV USAF AFMC 711 HPW/RHWO" userId="0d643d6b-7856-4107-abd0-4318d42fd829" providerId="ADAL" clId="{FAA456B7-93AB-43C4-9C1E-97454CAA8509}" dt="2024-09-20T02:14:41.176" v="1"/>
          <ac:picMkLst>
            <pc:docMk/>
            <pc:sldMk cId="3171060712" sldId="281"/>
            <ac:picMk id="13" creationId="{D4065E71-FB0A-6369-BE93-AB080B24ACCB}"/>
          </ac:picMkLst>
        </pc:picChg>
        <pc:picChg chg="mod">
          <ac:chgData name="WINNER, JENNIFER L CIV USAF AFMC 711 HPW/RHWO" userId="0d643d6b-7856-4107-abd0-4318d42fd829" providerId="ADAL" clId="{FAA456B7-93AB-43C4-9C1E-97454CAA8509}" dt="2024-09-20T02:14:41.176" v="1"/>
          <ac:picMkLst>
            <pc:docMk/>
            <pc:sldMk cId="3171060712" sldId="281"/>
            <ac:picMk id="14" creationId="{7A691AD6-9CEE-66DC-B7DF-D145EA2D943D}"/>
          </ac:picMkLst>
        </pc:picChg>
        <pc:picChg chg="mod">
          <ac:chgData name="WINNER, JENNIFER L CIV USAF AFMC 711 HPW/RHWO" userId="0d643d6b-7856-4107-abd0-4318d42fd829" providerId="ADAL" clId="{FAA456B7-93AB-43C4-9C1E-97454CAA8509}" dt="2024-09-20T02:14:41.176" v="1"/>
          <ac:picMkLst>
            <pc:docMk/>
            <pc:sldMk cId="3171060712" sldId="281"/>
            <ac:picMk id="19" creationId="{E3312EC5-EF2A-EAD7-42E7-390B1026528B}"/>
          </ac:picMkLst>
        </pc:picChg>
        <pc:picChg chg="del">
          <ac:chgData name="WINNER, JENNIFER L CIV USAF AFMC 711 HPW/RHWO" userId="0d643d6b-7856-4107-abd0-4318d42fd829" providerId="ADAL" clId="{FAA456B7-93AB-43C4-9C1E-97454CAA8509}" dt="2024-09-20T02:14:31.729" v="0" actId="478"/>
          <ac:picMkLst>
            <pc:docMk/>
            <pc:sldMk cId="3171060712" sldId="281"/>
            <ac:picMk id="29" creationId="{C957AB08-A6C1-E012-D1B3-1C9D30DCA1E3}"/>
          </ac:picMkLst>
        </pc:picChg>
        <pc:picChg chg="mod">
          <ac:chgData name="WINNER, JENNIFER L CIV USAF AFMC 711 HPW/RHWO" userId="0d643d6b-7856-4107-abd0-4318d42fd829" providerId="ADAL" clId="{FAA456B7-93AB-43C4-9C1E-97454CAA8509}" dt="2024-09-20T02:14:41.176" v="1"/>
          <ac:picMkLst>
            <pc:docMk/>
            <pc:sldMk cId="3171060712" sldId="281"/>
            <ac:picMk id="76" creationId="{75D4E956-C3F2-307D-9C27-A95AC55D8E5E}"/>
          </ac:picMkLst>
        </pc:picChg>
        <pc:picChg chg="mod">
          <ac:chgData name="WINNER, JENNIFER L CIV USAF AFMC 711 HPW/RHWO" userId="0d643d6b-7856-4107-abd0-4318d42fd829" providerId="ADAL" clId="{FAA456B7-93AB-43C4-9C1E-97454CAA8509}" dt="2024-09-20T02:14:41.176" v="1"/>
          <ac:picMkLst>
            <pc:docMk/>
            <pc:sldMk cId="3171060712" sldId="281"/>
            <ac:picMk id="77" creationId="{33B614D5-ED78-4B96-47E9-AAD7FA314BBB}"/>
          </ac:picMkLst>
        </pc:picChg>
        <pc:picChg chg="mod">
          <ac:chgData name="WINNER, JENNIFER L CIV USAF AFMC 711 HPW/RHWO" userId="0d643d6b-7856-4107-abd0-4318d42fd829" providerId="ADAL" clId="{FAA456B7-93AB-43C4-9C1E-97454CAA8509}" dt="2024-09-20T02:14:41.176" v="1"/>
          <ac:picMkLst>
            <pc:docMk/>
            <pc:sldMk cId="3171060712" sldId="281"/>
            <ac:picMk id="78" creationId="{A7AE691D-C011-6F96-1C2B-84D5A8C71EC6}"/>
          </ac:picMkLst>
        </pc:picChg>
        <pc:picChg chg="mod">
          <ac:chgData name="WINNER, JENNIFER L CIV USAF AFMC 711 HPW/RHWO" userId="0d643d6b-7856-4107-abd0-4318d42fd829" providerId="ADAL" clId="{FAA456B7-93AB-43C4-9C1E-97454CAA8509}" dt="2024-09-20T02:14:41.176" v="1"/>
          <ac:picMkLst>
            <pc:docMk/>
            <pc:sldMk cId="3171060712" sldId="281"/>
            <ac:picMk id="79" creationId="{297047A9-ECA6-9BA9-C755-B36E0E0C6D55}"/>
          </ac:picMkLst>
        </pc:picChg>
        <pc:picChg chg="add mod">
          <ac:chgData name="WINNER, JENNIFER L CIV USAF AFMC 711 HPW/RHWO" userId="0d643d6b-7856-4107-abd0-4318d42fd829" providerId="ADAL" clId="{FAA456B7-93AB-43C4-9C1E-97454CAA8509}" dt="2024-09-20T02:14:41.176" v="1"/>
          <ac:picMkLst>
            <pc:docMk/>
            <pc:sldMk cId="3171060712" sldId="281"/>
            <ac:picMk id="85" creationId="{C21CC2C1-7EA9-6A26-1686-525B9EFB8A89}"/>
          </ac:picMkLst>
        </pc:picChg>
        <pc:picChg chg="add mod">
          <ac:chgData name="WINNER, JENNIFER L CIV USAF AFMC 711 HPW/RHWO" userId="0d643d6b-7856-4107-abd0-4318d42fd829" providerId="ADAL" clId="{FAA456B7-93AB-43C4-9C1E-97454CAA8509}" dt="2024-09-20T02:14:41.176" v="1"/>
          <ac:picMkLst>
            <pc:docMk/>
            <pc:sldMk cId="3171060712" sldId="281"/>
            <ac:picMk id="87" creationId="{C188E878-9038-6DB6-2DD2-90B043E1B2AD}"/>
          </ac:picMkLst>
        </pc:picChg>
        <pc:picChg chg="del">
          <ac:chgData name="WINNER, JENNIFER L CIV USAF AFMC 711 HPW/RHWO" userId="0d643d6b-7856-4107-abd0-4318d42fd829" providerId="ADAL" clId="{FAA456B7-93AB-43C4-9C1E-97454CAA8509}" dt="2024-09-20T02:14:31.729" v="0" actId="478"/>
          <ac:picMkLst>
            <pc:docMk/>
            <pc:sldMk cId="3171060712" sldId="281"/>
            <ac:picMk id="106" creationId="{1749A1AE-47AF-244B-A3EB-09CF71EC928A}"/>
          </ac:picMkLst>
        </pc:picChg>
        <pc:picChg chg="mod">
          <ac:chgData name="WINNER, JENNIFER L CIV USAF AFMC 711 HPW/RHWO" userId="0d643d6b-7856-4107-abd0-4318d42fd829" providerId="ADAL" clId="{FAA456B7-93AB-43C4-9C1E-97454CAA8509}" dt="2024-09-20T02:14:41.176" v="1"/>
          <ac:picMkLst>
            <pc:docMk/>
            <pc:sldMk cId="3171060712" sldId="281"/>
            <ac:picMk id="113" creationId="{0745DA15-9858-E4A6-BED6-07ED2F16AEBB}"/>
          </ac:picMkLst>
        </pc:picChg>
        <pc:picChg chg="mod">
          <ac:chgData name="WINNER, JENNIFER L CIV USAF AFMC 711 HPW/RHWO" userId="0d643d6b-7856-4107-abd0-4318d42fd829" providerId="ADAL" clId="{FAA456B7-93AB-43C4-9C1E-97454CAA8509}" dt="2024-09-20T02:14:41.176" v="1"/>
          <ac:picMkLst>
            <pc:docMk/>
            <pc:sldMk cId="3171060712" sldId="281"/>
            <ac:picMk id="123" creationId="{8BE49A60-AFBA-8CC8-6CD9-6EEA250A9668}"/>
          </ac:picMkLst>
        </pc:picChg>
        <pc:picChg chg="del">
          <ac:chgData name="WINNER, JENNIFER L CIV USAF AFMC 711 HPW/RHWO" userId="0d643d6b-7856-4107-abd0-4318d42fd829" providerId="ADAL" clId="{FAA456B7-93AB-43C4-9C1E-97454CAA8509}" dt="2024-09-20T02:14:31.729" v="0" actId="478"/>
          <ac:picMkLst>
            <pc:docMk/>
            <pc:sldMk cId="3171060712" sldId="281"/>
            <ac:picMk id="130" creationId="{07D48788-6838-92E1-56E9-0A514AAB8B38}"/>
          </ac:picMkLst>
        </pc:picChg>
        <pc:picChg chg="add mod">
          <ac:chgData name="WINNER, JENNIFER L CIV USAF AFMC 711 HPW/RHWO" userId="0d643d6b-7856-4107-abd0-4318d42fd829" providerId="ADAL" clId="{FAA456B7-93AB-43C4-9C1E-97454CAA8509}" dt="2024-09-20T02:14:41.176" v="1"/>
          <ac:picMkLst>
            <pc:docMk/>
            <pc:sldMk cId="3171060712" sldId="281"/>
            <ac:picMk id="143" creationId="{8B69B72A-6F6D-DDFB-752F-D182F662229D}"/>
          </ac:picMkLst>
        </pc:picChg>
        <pc:picChg chg="add mod">
          <ac:chgData name="WINNER, JENNIFER L CIV USAF AFMC 711 HPW/RHWO" userId="0d643d6b-7856-4107-abd0-4318d42fd829" providerId="ADAL" clId="{FAA456B7-93AB-43C4-9C1E-97454CAA8509}" dt="2024-09-20T02:14:41.176" v="1"/>
          <ac:picMkLst>
            <pc:docMk/>
            <pc:sldMk cId="3171060712" sldId="281"/>
            <ac:picMk id="145" creationId="{6C1C9C1F-EBBD-4505-BDD6-FA3DCA374FC8}"/>
          </ac:picMkLst>
        </pc:picChg>
        <pc:picChg chg="add mod">
          <ac:chgData name="WINNER, JENNIFER L CIV USAF AFMC 711 HPW/RHWO" userId="0d643d6b-7856-4107-abd0-4318d42fd829" providerId="ADAL" clId="{FAA456B7-93AB-43C4-9C1E-97454CAA8509}" dt="2024-09-20T02:14:41.176" v="1"/>
          <ac:picMkLst>
            <pc:docMk/>
            <pc:sldMk cId="3171060712" sldId="281"/>
            <ac:picMk id="146" creationId="{9EA2C24E-E9F6-8E35-1CA0-602B4EE3CF35}"/>
          </ac:picMkLst>
        </pc:picChg>
        <pc:cxnChg chg="mod">
          <ac:chgData name="WINNER, JENNIFER L CIV USAF AFMC 711 HPW/RHWO" userId="0d643d6b-7856-4107-abd0-4318d42fd829" providerId="ADAL" clId="{FAA456B7-93AB-43C4-9C1E-97454CAA8509}" dt="2024-09-20T02:14:41.176" v="1"/>
          <ac:cxnSpMkLst>
            <pc:docMk/>
            <pc:sldMk cId="3171060712" sldId="281"/>
            <ac:cxnSpMk id="112" creationId="{11524914-F51F-3AA7-B4C6-F74E27BEE646}"/>
          </ac:cxnSpMkLst>
        </pc:cxnChg>
        <pc:cxnChg chg="mod">
          <ac:chgData name="WINNER, JENNIFER L CIV USAF AFMC 711 HPW/RHWO" userId="0d643d6b-7856-4107-abd0-4318d42fd829" providerId="ADAL" clId="{FAA456B7-93AB-43C4-9C1E-97454CAA8509}" dt="2024-09-20T02:14:41.176" v="1"/>
          <ac:cxnSpMkLst>
            <pc:docMk/>
            <pc:sldMk cId="3171060712" sldId="281"/>
            <ac:cxnSpMk id="125" creationId="{D4D13F6F-75D3-379B-365A-3B2E108AFCEF}"/>
          </ac:cxnSpMkLst>
        </pc:cxnChg>
      </pc:sldChg>
      <pc:sldChg chg="modSp mod">
        <pc:chgData name="WINNER, JENNIFER L CIV USAF AFMC 711 HPW/RHWO" userId="0d643d6b-7856-4107-abd0-4318d42fd829" providerId="ADAL" clId="{FAA456B7-93AB-43C4-9C1E-97454CAA8509}" dt="2024-10-24T01:16:16.015" v="94" actId="113"/>
        <pc:sldMkLst>
          <pc:docMk/>
          <pc:sldMk cId="1008667600" sldId="290"/>
        </pc:sldMkLst>
        <pc:spChg chg="mod">
          <ac:chgData name="WINNER, JENNIFER L CIV USAF AFMC 711 HPW/RHWO" userId="0d643d6b-7856-4107-abd0-4318d42fd829" providerId="ADAL" clId="{FAA456B7-93AB-43C4-9C1E-97454CAA8509}" dt="2024-10-24T01:16:16.015" v="94" actId="113"/>
          <ac:spMkLst>
            <pc:docMk/>
            <pc:sldMk cId="1008667600" sldId="290"/>
            <ac:spMk id="4" creationId="{00000000-0000-0000-0000-000000000000}"/>
          </ac:spMkLst>
        </pc:spChg>
      </pc:sldChg>
      <pc:sldChg chg="modSp mod">
        <pc:chgData name="WINNER, JENNIFER L CIV USAF AFMC 711 HPW/RHWO" userId="0d643d6b-7856-4107-abd0-4318d42fd829" providerId="ADAL" clId="{FAA456B7-93AB-43C4-9C1E-97454CAA8509}" dt="2024-10-24T01:16:20.802" v="95" actId="113"/>
        <pc:sldMkLst>
          <pc:docMk/>
          <pc:sldMk cId="2007605135" sldId="302"/>
        </pc:sldMkLst>
        <pc:spChg chg="mod">
          <ac:chgData name="WINNER, JENNIFER L CIV USAF AFMC 711 HPW/RHWO" userId="0d643d6b-7856-4107-abd0-4318d42fd829" providerId="ADAL" clId="{FAA456B7-93AB-43C4-9C1E-97454CAA8509}" dt="2024-10-24T01:16:20.802" v="95" actId="113"/>
          <ac:spMkLst>
            <pc:docMk/>
            <pc:sldMk cId="2007605135" sldId="302"/>
            <ac:spMk id="4" creationId="{00000000-0000-0000-0000-000000000000}"/>
          </ac:spMkLst>
        </pc:spChg>
      </pc:sldChg>
      <pc:sldChg chg="modSp mod">
        <pc:chgData name="WINNER, JENNIFER L CIV USAF AFMC 711 HPW/RHWO" userId="0d643d6b-7856-4107-abd0-4318d42fd829" providerId="ADAL" clId="{FAA456B7-93AB-43C4-9C1E-97454CAA8509}" dt="2024-10-24T01:08:21.543" v="88" actId="113"/>
        <pc:sldMkLst>
          <pc:docMk/>
          <pc:sldMk cId="1888362455" sldId="304"/>
        </pc:sldMkLst>
        <pc:spChg chg="mod">
          <ac:chgData name="WINNER, JENNIFER L CIV USAF AFMC 711 HPW/RHWO" userId="0d643d6b-7856-4107-abd0-4318d42fd829" providerId="ADAL" clId="{FAA456B7-93AB-43C4-9C1E-97454CAA8509}" dt="2024-10-24T01:08:21.543" v="88" actId="113"/>
          <ac:spMkLst>
            <pc:docMk/>
            <pc:sldMk cId="1888362455" sldId="304"/>
            <ac:spMk id="4" creationId="{00000000-0000-0000-0000-000000000000}"/>
          </ac:spMkLst>
        </pc:spChg>
      </pc:sldChg>
      <pc:sldChg chg="modSp mod">
        <pc:chgData name="WINNER, JENNIFER L CIV USAF AFMC 711 HPW/RHWO" userId="0d643d6b-7856-4107-abd0-4318d42fd829" providerId="ADAL" clId="{FAA456B7-93AB-43C4-9C1E-97454CAA8509}" dt="2024-10-24T01:07:23.966" v="86" actId="113"/>
        <pc:sldMkLst>
          <pc:docMk/>
          <pc:sldMk cId="2374367580" sldId="305"/>
        </pc:sldMkLst>
        <pc:spChg chg="mod">
          <ac:chgData name="WINNER, JENNIFER L CIV USAF AFMC 711 HPW/RHWO" userId="0d643d6b-7856-4107-abd0-4318d42fd829" providerId="ADAL" clId="{FAA456B7-93AB-43C4-9C1E-97454CAA8509}" dt="2024-10-24T01:07:23.966" v="86" actId="113"/>
          <ac:spMkLst>
            <pc:docMk/>
            <pc:sldMk cId="2374367580" sldId="305"/>
            <ac:spMk id="7" creationId="{C2B7B30F-5C6E-36C1-8607-3FAF19137232}"/>
          </ac:spMkLst>
        </pc:spChg>
        <pc:spChg chg="mod">
          <ac:chgData name="WINNER, JENNIFER L CIV USAF AFMC 711 HPW/RHWO" userId="0d643d6b-7856-4107-abd0-4318d42fd829" providerId="ADAL" clId="{FAA456B7-93AB-43C4-9C1E-97454CAA8509}" dt="2024-10-24T01:07:20.742" v="85" actId="113"/>
          <ac:spMkLst>
            <pc:docMk/>
            <pc:sldMk cId="2374367580" sldId="305"/>
            <ac:spMk id="8" creationId="{F3748A4B-3A45-6845-45C2-04726D618D7D}"/>
          </ac:spMkLst>
        </pc:spChg>
      </pc:sldChg>
      <pc:sldChg chg="modSp mod">
        <pc:chgData name="WINNER, JENNIFER L CIV USAF AFMC 711 HPW/RHWO" userId="0d643d6b-7856-4107-abd0-4318d42fd829" providerId="ADAL" clId="{FAA456B7-93AB-43C4-9C1E-97454CAA8509}" dt="2024-10-24T01:06:20.977" v="79" actId="113"/>
        <pc:sldMkLst>
          <pc:docMk/>
          <pc:sldMk cId="261726216" sldId="306"/>
        </pc:sldMkLst>
        <pc:spChg chg="mod">
          <ac:chgData name="WINNER, JENNIFER L CIV USAF AFMC 711 HPW/RHWO" userId="0d643d6b-7856-4107-abd0-4318d42fd829" providerId="ADAL" clId="{FAA456B7-93AB-43C4-9C1E-97454CAA8509}" dt="2024-10-24T01:06:13.192" v="78" actId="113"/>
          <ac:spMkLst>
            <pc:docMk/>
            <pc:sldMk cId="261726216" sldId="306"/>
            <ac:spMk id="7" creationId="{EAED54C1-B2C0-A452-A9D3-852B2EFC33B8}"/>
          </ac:spMkLst>
        </pc:spChg>
        <pc:spChg chg="mod">
          <ac:chgData name="WINNER, JENNIFER L CIV USAF AFMC 711 HPW/RHWO" userId="0d643d6b-7856-4107-abd0-4318d42fd829" providerId="ADAL" clId="{FAA456B7-93AB-43C4-9C1E-97454CAA8509}" dt="2024-10-24T01:06:20.977" v="79" actId="113"/>
          <ac:spMkLst>
            <pc:docMk/>
            <pc:sldMk cId="261726216" sldId="306"/>
            <ac:spMk id="8" creationId="{CA5A19C3-8544-F2EC-B0B4-531CC56E4E57}"/>
          </ac:spMkLst>
        </pc:spChg>
      </pc:sldChg>
      <pc:sldChg chg="modSp mod">
        <pc:chgData name="WINNER, JENNIFER L CIV USAF AFMC 711 HPW/RHWO" userId="0d643d6b-7856-4107-abd0-4318d42fd829" providerId="ADAL" clId="{FAA456B7-93AB-43C4-9C1E-97454CAA8509}" dt="2024-10-24T01:06:49.294" v="82" actId="113"/>
        <pc:sldMkLst>
          <pc:docMk/>
          <pc:sldMk cId="474187106" sldId="307"/>
        </pc:sldMkLst>
        <pc:spChg chg="mod">
          <ac:chgData name="WINNER, JENNIFER L CIV USAF AFMC 711 HPW/RHWO" userId="0d643d6b-7856-4107-abd0-4318d42fd829" providerId="ADAL" clId="{FAA456B7-93AB-43C4-9C1E-97454CAA8509}" dt="2024-10-24T01:06:49.294" v="82" actId="113"/>
          <ac:spMkLst>
            <pc:docMk/>
            <pc:sldMk cId="474187106" sldId="307"/>
            <ac:spMk id="4" creationId="{00000000-0000-0000-0000-000000000000}"/>
          </ac:spMkLst>
        </pc:spChg>
      </pc:sldChg>
      <pc:sldChg chg="modSp mod">
        <pc:chgData name="WINNER, JENNIFER L CIV USAF AFMC 711 HPW/RHWO" userId="0d643d6b-7856-4107-abd0-4318d42fd829" providerId="ADAL" clId="{FAA456B7-93AB-43C4-9C1E-97454CAA8509}" dt="2024-10-24T01:06:58.844" v="83" actId="113"/>
        <pc:sldMkLst>
          <pc:docMk/>
          <pc:sldMk cId="4039158674" sldId="308"/>
        </pc:sldMkLst>
        <pc:spChg chg="mod">
          <ac:chgData name="WINNER, JENNIFER L CIV USAF AFMC 711 HPW/RHWO" userId="0d643d6b-7856-4107-abd0-4318d42fd829" providerId="ADAL" clId="{FAA456B7-93AB-43C4-9C1E-97454CAA8509}" dt="2024-10-24T01:06:58.844" v="83" actId="113"/>
          <ac:spMkLst>
            <pc:docMk/>
            <pc:sldMk cId="4039158674" sldId="308"/>
            <ac:spMk id="4" creationId="{00000000-0000-0000-0000-000000000000}"/>
          </ac:spMkLst>
        </pc:spChg>
      </pc:sldChg>
      <pc:sldChg chg="modSp mod">
        <pc:chgData name="WINNER, JENNIFER L CIV USAF AFMC 711 HPW/RHWO" userId="0d643d6b-7856-4107-abd0-4318d42fd829" providerId="ADAL" clId="{FAA456B7-93AB-43C4-9C1E-97454CAA8509}" dt="2024-10-24T01:16:54.439" v="98" actId="113"/>
        <pc:sldMkLst>
          <pc:docMk/>
          <pc:sldMk cId="2441823030" sldId="312"/>
        </pc:sldMkLst>
        <pc:spChg chg="mod">
          <ac:chgData name="WINNER, JENNIFER L CIV USAF AFMC 711 HPW/RHWO" userId="0d643d6b-7856-4107-abd0-4318d42fd829" providerId="ADAL" clId="{FAA456B7-93AB-43C4-9C1E-97454CAA8509}" dt="2024-10-24T01:16:54.439" v="98" actId="113"/>
          <ac:spMkLst>
            <pc:docMk/>
            <pc:sldMk cId="2441823030" sldId="312"/>
            <ac:spMk id="4" creationId="{00000000-0000-0000-0000-000000000000}"/>
          </ac:spMkLst>
        </pc:spChg>
      </pc:sldChg>
      <pc:sldChg chg="modSp mod">
        <pc:chgData name="WINNER, JENNIFER L CIV USAF AFMC 711 HPW/RHWO" userId="0d643d6b-7856-4107-abd0-4318d42fd829" providerId="ADAL" clId="{FAA456B7-93AB-43C4-9C1E-97454CAA8509}" dt="2024-10-24T01:16:40.619" v="97" actId="113"/>
        <pc:sldMkLst>
          <pc:docMk/>
          <pc:sldMk cId="1820094525" sldId="313"/>
        </pc:sldMkLst>
        <pc:graphicFrameChg chg="modGraphic">
          <ac:chgData name="WINNER, JENNIFER L CIV USAF AFMC 711 HPW/RHWO" userId="0d643d6b-7856-4107-abd0-4318d42fd829" providerId="ADAL" clId="{FAA456B7-93AB-43C4-9C1E-97454CAA8509}" dt="2024-10-24T01:16:40.619" v="97" actId="113"/>
          <ac:graphicFrameMkLst>
            <pc:docMk/>
            <pc:sldMk cId="1820094525" sldId="313"/>
            <ac:graphicFrameMk id="5" creationId="{57049CFF-B5E9-287E-67D2-12AA0E131638}"/>
          </ac:graphicFrameMkLst>
        </pc:graphicFrameChg>
      </pc:sldChg>
      <pc:sldChg chg="modSp mod">
        <pc:chgData name="WINNER, JENNIFER L CIV USAF AFMC 711 HPW/RHWO" userId="0d643d6b-7856-4107-abd0-4318d42fd829" providerId="ADAL" clId="{FAA456B7-93AB-43C4-9C1E-97454CAA8509}" dt="2024-10-24T01:16:34.994" v="96" actId="113"/>
        <pc:sldMkLst>
          <pc:docMk/>
          <pc:sldMk cId="1315332547" sldId="314"/>
        </pc:sldMkLst>
        <pc:graphicFrameChg chg="modGraphic">
          <ac:chgData name="WINNER, JENNIFER L CIV USAF AFMC 711 HPW/RHWO" userId="0d643d6b-7856-4107-abd0-4318d42fd829" providerId="ADAL" clId="{FAA456B7-93AB-43C4-9C1E-97454CAA8509}" dt="2024-10-24T01:16:34.994" v="96" actId="113"/>
          <ac:graphicFrameMkLst>
            <pc:docMk/>
            <pc:sldMk cId="1315332547" sldId="314"/>
            <ac:graphicFrameMk id="5" creationId="{57049CFF-B5E9-287E-67D2-12AA0E131638}"/>
          </ac:graphicFrameMkLst>
        </pc:graphicFrameChg>
      </pc:sldChg>
      <pc:sldChg chg="ord">
        <pc:chgData name="WINNER, JENNIFER L CIV USAF AFMC 711 HPW/RHWO" userId="0d643d6b-7856-4107-abd0-4318d42fd829" providerId="ADAL" clId="{FAA456B7-93AB-43C4-9C1E-97454CAA8509}" dt="2024-10-24T01:04:53.288" v="77"/>
        <pc:sldMkLst>
          <pc:docMk/>
          <pc:sldMk cId="2531740719" sldId="315"/>
        </pc:sldMkLst>
      </pc:sldChg>
      <pc:sldChg chg="modSp mod ord">
        <pc:chgData name="WINNER, JENNIFER L CIV USAF AFMC 711 HPW/RHWO" userId="0d643d6b-7856-4107-abd0-4318d42fd829" providerId="ADAL" clId="{FAA456B7-93AB-43C4-9C1E-97454CAA8509}" dt="2024-10-24T01:17:17.772" v="99" actId="113"/>
        <pc:sldMkLst>
          <pc:docMk/>
          <pc:sldMk cId="459681634" sldId="316"/>
        </pc:sldMkLst>
        <pc:spChg chg="mod">
          <ac:chgData name="WINNER, JENNIFER L CIV USAF AFMC 711 HPW/RHWO" userId="0d643d6b-7856-4107-abd0-4318d42fd829" providerId="ADAL" clId="{FAA456B7-93AB-43C4-9C1E-97454CAA8509}" dt="2024-10-24T01:17:17.772" v="99" actId="113"/>
          <ac:spMkLst>
            <pc:docMk/>
            <pc:sldMk cId="459681634" sldId="316"/>
            <ac:spMk id="4" creationId="{00000000-0000-0000-0000-000000000000}"/>
          </ac:spMkLst>
        </pc:spChg>
      </pc:sldChg>
      <pc:sldChg chg="modSp mod">
        <pc:chgData name="WINNER, JENNIFER L CIV USAF AFMC 711 HPW/RHWO" userId="0d643d6b-7856-4107-abd0-4318d42fd829" providerId="ADAL" clId="{FAA456B7-93AB-43C4-9C1E-97454CAA8509}" dt="2024-10-24T01:06:33.140" v="81" actId="113"/>
        <pc:sldMkLst>
          <pc:docMk/>
          <pc:sldMk cId="2707484377" sldId="317"/>
        </pc:sldMkLst>
        <pc:spChg chg="mod">
          <ac:chgData name="WINNER, JENNIFER L CIV USAF AFMC 711 HPW/RHWO" userId="0d643d6b-7856-4107-abd0-4318d42fd829" providerId="ADAL" clId="{FAA456B7-93AB-43C4-9C1E-97454CAA8509}" dt="2024-10-24T01:06:29.558" v="80" actId="113"/>
          <ac:spMkLst>
            <pc:docMk/>
            <pc:sldMk cId="2707484377" sldId="317"/>
            <ac:spMk id="7" creationId="{EAED54C1-B2C0-A452-A9D3-852B2EFC33B8}"/>
          </ac:spMkLst>
        </pc:spChg>
        <pc:spChg chg="mod">
          <ac:chgData name="WINNER, JENNIFER L CIV USAF AFMC 711 HPW/RHWO" userId="0d643d6b-7856-4107-abd0-4318d42fd829" providerId="ADAL" clId="{FAA456B7-93AB-43C4-9C1E-97454CAA8509}" dt="2024-10-24T01:06:33.140" v="81" actId="113"/>
          <ac:spMkLst>
            <pc:docMk/>
            <pc:sldMk cId="2707484377" sldId="317"/>
            <ac:spMk id="8" creationId="{CA5A19C3-8544-F2EC-B0B4-531CC56E4E57}"/>
          </ac:spMkLst>
        </pc:spChg>
      </pc:sldChg>
      <pc:sldChg chg="ord">
        <pc:chgData name="WINNER, JENNIFER L CIV USAF AFMC 711 HPW/RHWO" userId="0d643d6b-7856-4107-abd0-4318d42fd829" providerId="ADAL" clId="{FAA456B7-93AB-43C4-9C1E-97454CAA8509}" dt="2024-10-24T01:09:34.459" v="90"/>
        <pc:sldMkLst>
          <pc:docMk/>
          <pc:sldMk cId="378339673" sldId="2315"/>
        </pc:sldMkLst>
      </pc:sldChg>
      <pc:sldChg chg="modSp mod">
        <pc:chgData name="WINNER, JENNIFER L CIV USAF AFMC 711 HPW/RHWO" userId="0d643d6b-7856-4107-abd0-4318d42fd829" providerId="ADAL" clId="{FAA456B7-93AB-43C4-9C1E-97454CAA8509}" dt="2024-10-24T01:10:16.238" v="91" actId="20577"/>
        <pc:sldMkLst>
          <pc:docMk/>
          <pc:sldMk cId="948337547" sldId="2318"/>
        </pc:sldMkLst>
        <pc:spChg chg="mod">
          <ac:chgData name="WINNER, JENNIFER L CIV USAF AFMC 711 HPW/RHWO" userId="0d643d6b-7856-4107-abd0-4318d42fd829" providerId="ADAL" clId="{FAA456B7-93AB-43C4-9C1E-97454CAA8509}" dt="2024-10-24T01:10:16.238" v="91" actId="20577"/>
          <ac:spMkLst>
            <pc:docMk/>
            <pc:sldMk cId="948337547" sldId="2318"/>
            <ac:spMk id="13" creationId="{B2574C7C-46BD-F21C-DDDB-A76C68D3EAB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Feeding data repositories just </a:t>
            </a:r>
            <a:r>
              <a:rPr lang="en-US" sz="1600" i="1" dirty="0"/>
              <a:t>any</a:t>
            </a:r>
            <a:r>
              <a:rPr lang="en-US" sz="1600" dirty="0"/>
              <a:t> human performance data is not enough. Front-end organization of data must enable long-standing data use and reuse.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a:rPr>
              <a:t>Metadata enables participant tracking, connecting corroborative </a:t>
            </a:r>
            <a:r>
              <a:rPr lang="en-US" sz="1600" dirty="0">
                <a:solidFill>
                  <a:srgbClr val="000000"/>
                </a:solidFill>
                <a:latin typeface="Arial Narrow"/>
              </a:rPr>
              <a:t>data of varying types (e.g. demographics and videos), and identifying data </a:t>
            </a:r>
            <a:r>
              <a:rPr kumimoji="0" lang="en-US" sz="1600" b="0" i="0" u="none" strike="noStrike" kern="1200" cap="none" spc="0" normalizeH="0" baseline="0" noProof="0" dirty="0">
                <a:ln>
                  <a:noFill/>
                </a:ln>
                <a:solidFill>
                  <a:srgbClr val="000000"/>
                </a:solidFill>
                <a:effectLst/>
                <a:uLnTx/>
                <a:uFillTx/>
                <a:latin typeface="Arial Narrow"/>
              </a:rPr>
              <a:t>provenance</a:t>
            </a:r>
            <a:r>
              <a:rPr lang="en-US" sz="1600" dirty="0">
                <a:solidFill>
                  <a:srgbClr val="000000"/>
                </a:solidFill>
                <a:latin typeface="Arial Narrow"/>
              </a:rPr>
              <a:t>.</a:t>
            </a:r>
            <a:endParaRPr lang="en-US" sz="1600" b="0" i="0" u="none" strike="noStrike" kern="1200" cap="none" spc="0" normalizeH="0" baseline="0" noProof="0" dirty="0">
              <a:ln>
                <a:noFill/>
              </a:ln>
              <a:solidFill>
                <a:srgbClr val="000000"/>
              </a:solidFill>
              <a:effectLst/>
              <a:uLnTx/>
              <a:uFillTx/>
              <a:latin typeface="Arial Narrow"/>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189950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pPr>
            <a:r>
              <a:rPr lang="en-US" b="1" dirty="0">
                <a:latin typeface="Arial" panose="020B0604020202020204" pitchFamily="34" charset="0"/>
                <a:cs typeface="Arial" panose="020B0604020202020204" pitchFamily="34" charset="0"/>
              </a:rPr>
              <a:t>Audio recordings provide a rich source of information for understanding training performance</a:t>
            </a:r>
          </a:p>
          <a:p>
            <a:pPr lvl="0">
              <a:lnSpc>
                <a:spcPct val="90000"/>
              </a:lnSpc>
            </a:pPr>
            <a:r>
              <a:rPr lang="en-US" b="1" dirty="0">
                <a:latin typeface="Arial" panose="020B0604020202020204" pitchFamily="34" charset="0"/>
                <a:cs typeface="Arial" panose="020B0604020202020204" pitchFamily="34" charset="0"/>
              </a:rPr>
              <a:t>High-quality audio is vital</a:t>
            </a:r>
          </a:p>
          <a:p>
            <a:pPr lvl="0">
              <a:lnSpc>
                <a:spcPct val="90000"/>
              </a:lnSpc>
            </a:pPr>
            <a:r>
              <a:rPr lang="en-US" b="1" dirty="0">
                <a:latin typeface="Arial" panose="020B0604020202020204" pitchFamily="34" charset="0"/>
                <a:cs typeface="Arial" panose="020B0604020202020204" pitchFamily="34" charset="0"/>
              </a:rPr>
              <a:t>Storage formats and sampling rates are key considerations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352903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track, multiple speakers</a:t>
            </a:r>
          </a:p>
          <a:p>
            <a:r>
              <a:rPr lang="en-US" dirty="0"/>
              <a:t>One microphone</a:t>
            </a:r>
          </a:p>
          <a:p>
            <a:pPr lvl="0">
              <a:lnSpc>
                <a:spcPct val="90000"/>
              </a:lnSpc>
            </a:pPr>
            <a:r>
              <a:rPr lang="en-US" b="1" dirty="0">
                <a:latin typeface="Arial" panose="020B0604020202020204" pitchFamily="34" charset="0"/>
                <a:cs typeface="Arial" panose="020B0604020202020204" pitchFamily="34" charset="0"/>
              </a:rPr>
              <a:t>Audio files recorded with a single track for multiple speakers</a:t>
            </a:r>
          </a:p>
          <a:p>
            <a:pPr lvl="0">
              <a:lnSpc>
                <a:spcPct val="90000"/>
              </a:lnSpc>
            </a:pPr>
            <a:r>
              <a:rPr lang="en-US" b="1" dirty="0">
                <a:latin typeface="Arial" panose="020B0604020202020204" pitchFamily="34" charset="0"/>
                <a:cs typeface="Arial" panose="020B0604020202020204" pitchFamily="34" charset="0"/>
              </a:rPr>
              <a:t>One microphone, all participants mixed together</a:t>
            </a:r>
          </a:p>
          <a:p>
            <a:pPr lvl="0">
              <a:lnSpc>
                <a:spcPct val="90000"/>
              </a:lnSpc>
            </a:pPr>
            <a:r>
              <a:rPr lang="en-US" b="1" dirty="0">
                <a:latin typeface="Arial" panose="020B0604020202020204" pitchFamily="34" charset="0"/>
                <a:cs typeface="Arial" panose="020B0604020202020204" pitchFamily="34" charset="0"/>
              </a:rPr>
              <a:t>Not recommended for audio analysis purposes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402782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42900" algn="l" rtl="0">
              <a:lnSpc>
                <a:spcPct val="90000"/>
              </a:lnSpc>
              <a:spcBef>
                <a:spcPts val="0"/>
              </a:spcBef>
              <a:spcAft>
                <a:spcPts val="0"/>
              </a:spcAft>
              <a:buSzPts val="1800"/>
              <a:buChar char="●"/>
            </a:pPr>
            <a:r>
              <a:rPr lang="en-US" sz="1600" dirty="0"/>
              <a:t>Audio files recorded with individual tracks for each speaker</a:t>
            </a:r>
          </a:p>
          <a:p>
            <a:pPr marL="457200" marR="0" lvl="0" indent="-342900" algn="l" rtl="0">
              <a:lnSpc>
                <a:spcPct val="90000"/>
              </a:lnSpc>
              <a:spcBef>
                <a:spcPts val="0"/>
              </a:spcBef>
              <a:spcAft>
                <a:spcPts val="0"/>
              </a:spcAft>
              <a:buSzPts val="1800"/>
              <a:buChar char="●"/>
            </a:pPr>
            <a:r>
              <a:rPr lang="en-US" sz="1600" dirty="0"/>
              <a:t>Each participant has a dedicated microphone (headset)</a:t>
            </a:r>
          </a:p>
          <a:p>
            <a:pPr marL="457200" marR="0" lvl="0" indent="-342900" algn="l" rtl="0">
              <a:lnSpc>
                <a:spcPct val="90000"/>
              </a:lnSpc>
              <a:spcBef>
                <a:spcPts val="0"/>
              </a:spcBef>
              <a:spcAft>
                <a:spcPts val="0"/>
              </a:spcAft>
              <a:buSzPts val="1800"/>
              <a:buChar char="●"/>
            </a:pPr>
            <a:r>
              <a:rPr lang="en-US" sz="1600" dirty="0"/>
              <a:t>Recommended for audio analysis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371132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30200" algn="l" rtl="0">
              <a:lnSpc>
                <a:spcPct val="90000"/>
              </a:lnSpc>
              <a:spcBef>
                <a:spcPts val="0"/>
              </a:spcBef>
              <a:spcAft>
                <a:spcPts val="0"/>
              </a:spcAft>
              <a:buClr>
                <a:srgbClr val="000000"/>
              </a:buClr>
              <a:buSzPts val="2200"/>
              <a:buFont typeface="Arial"/>
              <a:buChar char="•"/>
            </a:pPr>
            <a:r>
              <a:rPr lang="en-US" sz="1800" dirty="0"/>
              <a:t>Lossless audio &amp; adequate sampling rates are vital.</a:t>
            </a:r>
          </a:p>
          <a:p>
            <a:pPr marL="914400" marR="0" lvl="1" indent="-330200" algn="l" rtl="0">
              <a:lnSpc>
                <a:spcPct val="90000"/>
              </a:lnSpc>
              <a:spcBef>
                <a:spcPts val="0"/>
              </a:spcBef>
              <a:spcAft>
                <a:spcPts val="0"/>
              </a:spcAft>
              <a:buSzPts val="1600"/>
              <a:buChar char="–"/>
            </a:pPr>
            <a:r>
              <a:rPr lang="en-US" sz="1600" dirty="0"/>
              <a:t>The goal is to retain as much of the original data as possible.</a:t>
            </a:r>
          </a:p>
          <a:p>
            <a:pPr marL="457200" marR="0" lvl="0" indent="-368300" algn="l" rtl="0">
              <a:lnSpc>
                <a:spcPct val="90000"/>
              </a:lnSpc>
              <a:spcBef>
                <a:spcPts val="0"/>
              </a:spcBef>
              <a:spcAft>
                <a:spcPts val="0"/>
              </a:spcAft>
              <a:buSzPts val="2200"/>
              <a:buChar char="•"/>
            </a:pPr>
            <a:r>
              <a:rPr lang="en-US" sz="1800" dirty="0"/>
              <a:t>Multi Track recording simplifies analysis.</a:t>
            </a:r>
          </a:p>
          <a:p>
            <a:pPr marL="914400" marR="0" lvl="1" indent="-330200" algn="l" rtl="0">
              <a:lnSpc>
                <a:spcPct val="90000"/>
              </a:lnSpc>
              <a:spcBef>
                <a:spcPts val="0"/>
              </a:spcBef>
              <a:spcAft>
                <a:spcPts val="0"/>
              </a:spcAft>
              <a:buSzPts val="1600"/>
              <a:buChar char="–"/>
            </a:pPr>
            <a:r>
              <a:rPr lang="en-US" sz="1600" dirty="0"/>
              <a:t>Accuracy will be improved utilizing individual speakers per channel.</a:t>
            </a:r>
            <a:endParaRPr lang="en-US" dirty="0"/>
          </a:p>
          <a:p>
            <a:pPr marL="457200" marR="0" lvl="0" indent="-368300" algn="l" rtl="0">
              <a:lnSpc>
                <a:spcPct val="90000"/>
              </a:lnSpc>
              <a:spcBef>
                <a:spcPts val="0"/>
              </a:spcBef>
              <a:spcAft>
                <a:spcPts val="0"/>
              </a:spcAft>
              <a:buSzPts val="2200"/>
              <a:buChar char="•"/>
            </a:pPr>
            <a:r>
              <a:rPr lang="en-US" sz="1800" dirty="0"/>
              <a:t>Plan for the future!</a:t>
            </a:r>
          </a:p>
          <a:p>
            <a:pPr marL="914400" marR="0" lvl="1" indent="-330200" algn="l" rtl="0">
              <a:lnSpc>
                <a:spcPct val="90000"/>
              </a:lnSpc>
              <a:spcBef>
                <a:spcPts val="0"/>
              </a:spcBef>
              <a:spcAft>
                <a:spcPts val="0"/>
              </a:spcAft>
              <a:buSzPts val="1600"/>
              <a:buChar char="–"/>
            </a:pPr>
            <a:r>
              <a:rPr lang="en-US" sz="1600" dirty="0"/>
              <a:t>Audio recording and quality can change a lot over time.</a:t>
            </a:r>
          </a:p>
          <a:p>
            <a:pPr marL="914400" marR="0" lvl="1" indent="-330200" algn="l" rtl="0">
              <a:lnSpc>
                <a:spcPct val="90000"/>
              </a:lnSpc>
              <a:spcBef>
                <a:spcPts val="0"/>
              </a:spcBef>
              <a:spcAft>
                <a:spcPts val="0"/>
              </a:spcAft>
              <a:buSzPts val="1600"/>
              <a:buChar char="–"/>
            </a:pPr>
            <a:r>
              <a:rPr lang="en-US" sz="1600" dirty="0"/>
              <a:t>Improvements in machine learning can help speaker identification and transcriptions.</a:t>
            </a:r>
          </a:p>
          <a:p>
            <a:pPr marL="1371600" marR="0" lvl="2" indent="-317500" algn="l" rtl="0">
              <a:lnSpc>
                <a:spcPct val="90000"/>
              </a:lnSpc>
              <a:spcBef>
                <a:spcPts val="0"/>
              </a:spcBef>
              <a:spcAft>
                <a:spcPts val="0"/>
              </a:spcAft>
              <a:buSzPts val="1400"/>
              <a:buChar char="•"/>
            </a:pPr>
            <a:r>
              <a:rPr lang="en-US" dirty="0"/>
              <a:t>Shouldn’t be solely relied upon..</a:t>
            </a:r>
            <a:endParaRPr lang="en-US" sz="1600"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411016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Excerpt taken from a transcript of critical care air transport simulations demonstrates the types of information that can be gained from NLP, but also data loss when transcription and diarization are not adequately supported. We can capture how information is shared and how activities are coordinated across the team, but in this case we don’t know who is speaking for part of the transcript, what a request was, or who the nurse was trying to communicate with at the end</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244971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Video based performance analytics </a:t>
            </a:r>
          </a:p>
          <a:p>
            <a:pPr lvl="1"/>
            <a:r>
              <a:rPr lang="en-US"/>
              <a:t>Action recognition</a:t>
            </a:r>
          </a:p>
          <a:p>
            <a:pPr lvl="1"/>
            <a:r>
              <a:rPr lang="en-US"/>
              <a:t>Affect detection </a:t>
            </a:r>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a:p>
        </p:txBody>
      </p:sp>
    </p:spTree>
    <p:extLst>
      <p:ext uri="{BB962C8B-B14F-4D97-AF65-F5344CB8AC3E}">
        <p14:creationId xmlns:p14="http://schemas.microsoft.com/office/powerpoint/2010/main" val="216950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Battle Drill 6. </a:t>
            </a:r>
          </a:p>
          <a:p>
            <a:r>
              <a:rPr lang="en-US"/>
              <a:t>Enter and Clear Room</a:t>
            </a:r>
          </a:p>
          <a:p>
            <a:r>
              <a:rPr lang="en-US">
                <a:latin typeface="Arial"/>
                <a:cs typeface="Arial"/>
              </a:rPr>
              <a:t>Example features are in the slide on the right </a:t>
            </a:r>
            <a:endParaRPr lang="en-US">
              <a:cs typeface="Arial"/>
            </a:endParaRPr>
          </a:p>
          <a:p>
            <a:pPr marL="285750" indent="-285750">
              <a:buFont typeface="Calibri"/>
              <a:buChar char="-"/>
            </a:pPr>
            <a:r>
              <a:rPr lang="en-US">
                <a:latin typeface="Arial"/>
                <a:cs typeface="Arial"/>
              </a:rPr>
              <a:t>Entrance vectors </a:t>
            </a:r>
            <a:endParaRPr lang="en-US">
              <a:cs typeface="Arial" charset="0"/>
            </a:endParaRPr>
          </a:p>
          <a:p>
            <a:pPr marL="285750" indent="-285750">
              <a:buFont typeface="Calibri"/>
              <a:buChar char="-"/>
            </a:pPr>
            <a:r>
              <a:rPr lang="en-US">
                <a:latin typeface="Arial"/>
                <a:cs typeface="Arial"/>
              </a:rPr>
              <a:t>Position and location</a:t>
            </a:r>
            <a:endParaRPr lang="en-US">
              <a:cs typeface="Arial" charset="0"/>
            </a:endParaRPr>
          </a:p>
          <a:p>
            <a:pPr marL="285750" indent="-285750">
              <a:buFont typeface="Calibri"/>
              <a:buChar char="-"/>
            </a:pPr>
            <a:r>
              <a:rPr lang="en-US">
                <a:latin typeface="Arial"/>
                <a:cs typeface="Arial"/>
              </a:rPr>
              <a:t>Distance metrics</a:t>
            </a:r>
            <a:endParaRPr lang="en-US">
              <a:cs typeface="Arial" charset="0"/>
            </a:endParaRPr>
          </a:p>
          <a:p>
            <a:pPr marL="285750" indent="-285750">
              <a:buFont typeface="Calibri"/>
              <a:buChar char="-"/>
            </a:pPr>
            <a:r>
              <a:rPr lang="en-US">
                <a:latin typeface="Arial"/>
                <a:cs typeface="Arial"/>
              </a:rPr>
              <a:t>Spatial relations</a:t>
            </a:r>
            <a:endParaRPr lang="en-US">
              <a:cs typeface="Arial" charset="0"/>
            </a:endParaRPr>
          </a:p>
          <a:p>
            <a:pPr marL="285750" indent="-285750">
              <a:buFont typeface="Calibri"/>
              <a:buChar char="-"/>
            </a:pPr>
            <a:r>
              <a:rPr lang="en-US">
                <a:latin typeface="Arial"/>
                <a:cs typeface="Arial"/>
              </a:rPr>
              <a:t>Event timing </a:t>
            </a:r>
            <a:endParaRPr lang="en-US">
              <a:cs typeface="Arial" charset="0"/>
            </a:endParaRPr>
          </a:p>
          <a:p>
            <a:pPr marL="285750" indent="-285750">
              <a:buFont typeface="Calibri"/>
              <a:buChar char="-"/>
            </a:pPr>
            <a:r>
              <a:rPr lang="en-US">
                <a:latin typeface="Arial"/>
                <a:cs typeface="Arial"/>
              </a:rPr>
              <a:t>Activity recognition </a:t>
            </a:r>
            <a:endParaRPr lang="en-US">
              <a:cs typeface="Arial" charset="0"/>
            </a:endParaRPr>
          </a:p>
          <a:p>
            <a:endParaRPr lang="en-US">
              <a:cs typeface="Arial"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a:p>
        </p:txBody>
      </p:sp>
    </p:spTree>
    <p:extLst>
      <p:ext uri="{BB962C8B-B14F-4D97-AF65-F5344CB8AC3E}">
        <p14:creationId xmlns:p14="http://schemas.microsoft.com/office/powerpoint/2010/main" val="763502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Content Placeholder 2"/>
          <p:cNvSpPr>
            <a:spLocks noGrp="1"/>
          </p:cNvSpPr>
          <p:nvPr>
            <p:ph idx="1"/>
          </p:nvPr>
        </p:nvSpPr>
        <p:spPr>
          <a:xfrm>
            <a:off x="548640" y="1600198"/>
            <a:ext cx="67951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FBB89F-F200-3967-06C8-C1B71C7F0FF9}"/>
              </a:ext>
            </a:extLst>
          </p:cNvPr>
          <p:cNvSpPr>
            <a:spLocks noGrp="1"/>
          </p:cNvSpPr>
          <p:nvPr>
            <p:ph type="dt" sz="half" idx="10"/>
          </p:nvPr>
        </p:nvSpPr>
        <p:spPr>
          <a:xfrm>
            <a:off x="548640" y="6629400"/>
            <a:ext cx="822960" cy="228600"/>
          </a:xfrm>
        </p:spPr>
        <p:txBody>
          <a:bodyPr lIns="0"/>
          <a:lstStyle/>
          <a:p>
            <a:fld id="{AD622D1A-DF83-41A8-85FF-04D90BF831D3}" type="datetime3">
              <a:rPr lang="en-US" smtClean="0"/>
              <a:t>23 October 2024</a:t>
            </a:fld>
            <a:endParaRPr lang="en-US"/>
          </a:p>
        </p:txBody>
      </p:sp>
      <p:sp>
        <p:nvSpPr>
          <p:cNvPr id="6" name="Slide Number Placeholder 5">
            <a:extLst>
              <a:ext uri="{FF2B5EF4-FFF2-40B4-BE49-F238E27FC236}">
                <a16:creationId xmlns:a16="http://schemas.microsoft.com/office/drawing/2014/main" id="{03C0BAD3-337A-DC60-A7ED-BF13F0826264}"/>
              </a:ext>
            </a:extLst>
          </p:cNvPr>
          <p:cNvSpPr>
            <a:spLocks noGrp="1"/>
          </p:cNvSpPr>
          <p:nvPr>
            <p:ph type="sldNum" sz="quarter" idx="11"/>
          </p:nvPr>
        </p:nvSpPr>
        <p:spPr>
          <a:xfrm>
            <a:off x="11245104" y="6629400"/>
            <a:ext cx="399210" cy="228600"/>
          </a:xfrm>
        </p:spPr>
        <p:txBody>
          <a:bodyPr rIns="0"/>
          <a:lstStyle/>
          <a:p>
            <a:fld id="{64E5BE4B-2FBF-4174-9E62-85FAD1CB43A6}" type="slidenum">
              <a:rPr lang="en-US" smtClean="0"/>
              <a:pPr/>
              <a:t>‹#›</a:t>
            </a:fld>
            <a:endParaRPr lang="en-US"/>
          </a:p>
        </p:txBody>
      </p:sp>
    </p:spTree>
    <p:extLst>
      <p:ext uri="{BB962C8B-B14F-4D97-AF65-F5344CB8AC3E}">
        <p14:creationId xmlns:p14="http://schemas.microsoft.com/office/powerpoint/2010/main" val="362993273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ingle-Photo Layou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77971" y="3930640"/>
            <a:ext cx="11140481" cy="142876"/>
          </a:xfrm>
          <a:prstGeom prst="rect">
            <a:avLst/>
          </a:prstGeom>
        </p:spPr>
        <p:txBody>
          <a:bodyPr/>
          <a:lstStyle>
            <a:lvl1pPr marL="0" indent="0">
              <a:buNone/>
              <a:defRPr sz="1146" b="1" baseline="0">
                <a:latin typeface="Arial" panose="020B0604020202020204" pitchFamily="34" charset="0"/>
                <a:cs typeface="Arial" panose="020B0604020202020204" pitchFamily="34" charset="0"/>
              </a:defRPr>
            </a:lvl1pPr>
            <a:lvl2pPr marL="104744" indent="0">
              <a:buNone/>
              <a:defRPr/>
            </a:lvl2pPr>
            <a:lvl3pPr marL="209488" indent="0">
              <a:buNone/>
              <a:defRPr/>
            </a:lvl3pPr>
            <a:lvl4pPr marL="314231" indent="0">
              <a:buNone/>
              <a:defRPr/>
            </a:lvl4pPr>
            <a:lvl5pPr marL="418975" indent="0">
              <a:buNone/>
              <a:defRPr/>
            </a:lvl5pPr>
          </a:lstStyle>
          <a:p>
            <a:pPr lvl="0"/>
            <a:r>
              <a:rPr lang="en-US"/>
              <a:t>ENGAGING SUBHEADLINE GOES HERE</a:t>
            </a:r>
          </a:p>
        </p:txBody>
      </p:sp>
      <p:sp>
        <p:nvSpPr>
          <p:cNvPr id="17" name="Text Placeholder 16"/>
          <p:cNvSpPr>
            <a:spLocks noGrp="1"/>
          </p:cNvSpPr>
          <p:nvPr>
            <p:ph type="body" sz="quarter" idx="13" hasCustomPrompt="1"/>
          </p:nvPr>
        </p:nvSpPr>
        <p:spPr>
          <a:xfrm>
            <a:off x="499138" y="4124715"/>
            <a:ext cx="11119313" cy="1323418"/>
          </a:xfrm>
          <a:prstGeom prst="rect">
            <a:avLst/>
          </a:prstGeom>
        </p:spPr>
        <p:txBody>
          <a:bodyPr/>
          <a:lstStyle>
            <a:lvl1pPr marL="0" indent="0">
              <a:buNone/>
              <a:defRPr sz="917" baseline="0">
                <a:latin typeface="Arial" panose="020B0604020202020204" pitchFamily="34" charset="0"/>
                <a:cs typeface="Arial" panose="020B0604020202020204" pitchFamily="34" charset="0"/>
              </a:defRPr>
            </a:lvl1pPr>
            <a:lvl2pPr>
              <a:defRPr sz="500">
                <a:latin typeface="Arial" panose="020B0604020202020204" pitchFamily="34" charset="0"/>
                <a:cs typeface="Arial" panose="020B0604020202020204" pitchFamily="34" charset="0"/>
              </a:defRPr>
            </a:lvl2pPr>
            <a:lvl3pPr>
              <a:defRPr sz="500">
                <a:latin typeface="Arial" panose="020B0604020202020204" pitchFamily="34" charset="0"/>
                <a:cs typeface="Arial" panose="020B0604020202020204" pitchFamily="34" charset="0"/>
              </a:defRPr>
            </a:lvl3pPr>
            <a:lvl4pPr>
              <a:defRPr sz="500">
                <a:latin typeface="Arial" panose="020B0604020202020204" pitchFamily="34" charset="0"/>
                <a:cs typeface="Arial" panose="020B0604020202020204" pitchFamily="34" charset="0"/>
              </a:defRPr>
            </a:lvl4pPr>
            <a:lvl5pPr>
              <a:defRPr sz="500">
                <a:latin typeface="Arial" panose="020B0604020202020204" pitchFamily="34" charset="0"/>
                <a:cs typeface="Arial" panose="020B0604020202020204" pitchFamily="34" charset="0"/>
              </a:defRPr>
            </a:lvl5pPr>
          </a:lstStyle>
          <a:p>
            <a:pPr lvl="0"/>
            <a:r>
              <a:rPr lang="en-US"/>
              <a:t>Text goes here…</a:t>
            </a:r>
          </a:p>
        </p:txBody>
      </p:sp>
      <p:sp>
        <p:nvSpPr>
          <p:cNvPr id="9" name="Text Placeholder 8"/>
          <p:cNvSpPr>
            <a:spLocks noGrp="1"/>
          </p:cNvSpPr>
          <p:nvPr>
            <p:ph type="body" sz="quarter" idx="14" hasCustomPrompt="1"/>
          </p:nvPr>
        </p:nvSpPr>
        <p:spPr>
          <a:xfrm>
            <a:off x="5475768" y="0"/>
            <a:ext cx="6175458" cy="908844"/>
          </a:xfrm>
          <a:prstGeom prst="rect">
            <a:avLst/>
          </a:prstGeom>
        </p:spPr>
        <p:txBody>
          <a:bodyPr anchor="ctr"/>
          <a:lstStyle>
            <a:lvl1pPr marL="0" indent="0">
              <a:buNone/>
              <a:defRPr sz="1208" b="1">
                <a:solidFill>
                  <a:srgbClr val="FFCC01"/>
                </a:solidFill>
                <a:latin typeface="Arial" panose="020B0604020202020204" pitchFamily="34" charset="0"/>
                <a:cs typeface="Arial" panose="020B0604020202020204" pitchFamily="34" charset="0"/>
              </a:defRPr>
            </a:lvl1pPr>
            <a:lvl2pPr>
              <a:defRPr>
                <a:solidFill>
                  <a:srgbClr val="FFD530"/>
                </a:solidFill>
              </a:defRPr>
            </a:lvl2pPr>
            <a:lvl3pPr>
              <a:defRPr>
                <a:solidFill>
                  <a:srgbClr val="FFD530"/>
                </a:solidFill>
              </a:defRPr>
            </a:lvl3pPr>
            <a:lvl4pPr>
              <a:defRPr>
                <a:solidFill>
                  <a:srgbClr val="FFD530"/>
                </a:solidFill>
              </a:defRPr>
            </a:lvl4pPr>
            <a:lvl5pPr>
              <a:defRPr>
                <a:solidFill>
                  <a:srgbClr val="FFD530"/>
                </a:solidFill>
              </a:defRPr>
            </a:lvl5pPr>
          </a:lstStyle>
          <a:p>
            <a:pPr lvl="0"/>
            <a:r>
              <a:rPr lang="en-US"/>
              <a:t>TITLE OF SINGLE-PHOTO POSTER GOES HERE</a:t>
            </a:r>
          </a:p>
        </p:txBody>
      </p:sp>
      <p:sp>
        <p:nvSpPr>
          <p:cNvPr id="38" name="Text Placeholder 14"/>
          <p:cNvSpPr>
            <a:spLocks noGrp="1"/>
          </p:cNvSpPr>
          <p:nvPr>
            <p:ph type="body" sz="quarter" idx="18" hasCustomPrompt="1"/>
          </p:nvPr>
        </p:nvSpPr>
        <p:spPr>
          <a:xfrm>
            <a:off x="5073954" y="6307815"/>
            <a:ext cx="4562806" cy="182038"/>
          </a:xfrm>
          <a:prstGeom prst="rect">
            <a:avLst/>
          </a:prstGeom>
        </p:spPr>
        <p:txBody>
          <a:bodyPr wrap="square" anchor="ctr">
            <a:spAutoFit/>
          </a:bodyPr>
          <a:lstStyle>
            <a:lvl1pPr marL="0" indent="0">
              <a:buNone/>
              <a:defRPr sz="583" baseline="0">
                <a:solidFill>
                  <a:schemeClr val="bg1"/>
                </a:solidFill>
                <a:latin typeface="Arial" panose="020B0604020202020204" pitchFamily="34" charset="0"/>
                <a:cs typeface="Arial" panose="020B0604020202020204" pitchFamily="34" charset="0"/>
              </a:defRPr>
            </a:lvl1pPr>
          </a:lstStyle>
          <a:p>
            <a:pPr lvl="0"/>
            <a:r>
              <a:rPr lang="en-US"/>
              <a:t>Insert Name Here (First Last)</a:t>
            </a:r>
          </a:p>
        </p:txBody>
      </p:sp>
      <p:sp>
        <p:nvSpPr>
          <p:cNvPr id="39" name="Text Placeholder 14"/>
          <p:cNvSpPr>
            <a:spLocks noGrp="1"/>
          </p:cNvSpPr>
          <p:nvPr>
            <p:ph type="body" sz="quarter" idx="19" hasCustomPrompt="1"/>
          </p:nvPr>
        </p:nvSpPr>
        <p:spPr>
          <a:xfrm>
            <a:off x="5073954" y="6213187"/>
            <a:ext cx="4562806" cy="182038"/>
          </a:xfrm>
          <a:prstGeom prst="rect">
            <a:avLst/>
          </a:prstGeom>
        </p:spPr>
        <p:txBody>
          <a:bodyPr wrap="square" anchor="ctr">
            <a:spAutoFit/>
          </a:bodyPr>
          <a:lstStyle>
            <a:lvl1pPr marL="0" indent="0">
              <a:buNone/>
              <a:defRPr sz="583" baseline="0">
                <a:solidFill>
                  <a:schemeClr val="bg1"/>
                </a:solidFill>
                <a:latin typeface="Arial" panose="020B0604020202020204" pitchFamily="34" charset="0"/>
                <a:cs typeface="Arial" panose="020B0604020202020204" pitchFamily="34" charset="0"/>
              </a:defRPr>
            </a:lvl1pPr>
          </a:lstStyle>
          <a:p>
            <a:pPr lvl="0"/>
            <a:r>
              <a:rPr lang="en-US"/>
              <a:t>POINT OF CONTACT:</a:t>
            </a:r>
          </a:p>
        </p:txBody>
      </p:sp>
      <p:sp>
        <p:nvSpPr>
          <p:cNvPr id="40" name="Text Placeholder 14"/>
          <p:cNvSpPr>
            <a:spLocks noGrp="1"/>
          </p:cNvSpPr>
          <p:nvPr>
            <p:ph type="body" sz="quarter" idx="20" hasCustomPrompt="1"/>
          </p:nvPr>
        </p:nvSpPr>
        <p:spPr>
          <a:xfrm>
            <a:off x="5073954" y="6402443"/>
            <a:ext cx="4562806" cy="182038"/>
          </a:xfrm>
          <a:prstGeom prst="rect">
            <a:avLst/>
          </a:prstGeom>
        </p:spPr>
        <p:txBody>
          <a:bodyPr wrap="square" anchor="ctr">
            <a:spAutoFit/>
          </a:bodyPr>
          <a:lstStyle>
            <a:lvl1pPr marL="0" indent="0">
              <a:buNone/>
              <a:defRPr sz="583" baseline="0">
                <a:solidFill>
                  <a:schemeClr val="bg1"/>
                </a:solidFill>
                <a:latin typeface="Arial" panose="020B0604020202020204" pitchFamily="34" charset="0"/>
                <a:cs typeface="Arial" panose="020B0604020202020204" pitchFamily="34" charset="0"/>
              </a:defRPr>
            </a:lvl1pPr>
          </a:lstStyle>
          <a:p>
            <a:pPr lvl="0"/>
            <a:r>
              <a:rPr lang="en-US"/>
              <a:t>Insert Email Address Here</a:t>
            </a:r>
          </a:p>
        </p:txBody>
      </p:sp>
      <p:sp>
        <p:nvSpPr>
          <p:cNvPr id="41" name="Text Placeholder 14"/>
          <p:cNvSpPr>
            <a:spLocks noGrp="1"/>
          </p:cNvSpPr>
          <p:nvPr>
            <p:ph type="body" sz="quarter" idx="21" hasCustomPrompt="1"/>
          </p:nvPr>
        </p:nvSpPr>
        <p:spPr>
          <a:xfrm>
            <a:off x="5073954" y="6497071"/>
            <a:ext cx="4562806" cy="182038"/>
          </a:xfrm>
          <a:prstGeom prst="rect">
            <a:avLst/>
          </a:prstGeom>
        </p:spPr>
        <p:txBody>
          <a:bodyPr wrap="square" anchor="ctr">
            <a:spAutoFit/>
          </a:bodyPr>
          <a:lstStyle>
            <a:lvl1pPr marL="0" indent="0">
              <a:buNone/>
              <a:defRPr sz="583" baseline="0">
                <a:solidFill>
                  <a:schemeClr val="bg1"/>
                </a:solidFill>
                <a:latin typeface="Arial" panose="020B0604020202020204" pitchFamily="34" charset="0"/>
                <a:cs typeface="Arial" panose="020B0604020202020204" pitchFamily="34" charset="0"/>
              </a:defRPr>
            </a:lvl1pPr>
          </a:lstStyle>
          <a:p>
            <a:pPr lvl="0"/>
            <a:r>
              <a:rPr lang="en-US"/>
              <a:t>###-###-###</a:t>
            </a:r>
          </a:p>
        </p:txBody>
      </p:sp>
    </p:spTree>
    <p:extLst>
      <p:ext uri="{BB962C8B-B14F-4D97-AF65-F5344CB8AC3E}">
        <p14:creationId xmlns:p14="http://schemas.microsoft.com/office/powerpoint/2010/main" val="2942789797"/>
      </p:ext>
    </p:extLst>
  </p:cSld>
  <p:clrMapOvr>
    <a:masterClrMapping/>
  </p:clrMapOvr>
  <p:extLst>
    <p:ext uri="{DCECCB84-F9BA-43D5-87BE-67443E8EF086}">
      <p15:sldGuideLst xmlns:p15="http://schemas.microsoft.com/office/powerpoint/2012/main">
        <p15:guide id="1" orient="horz" pos="10368">
          <p15:clr>
            <a:srgbClr val="FBAE40"/>
          </p15:clr>
        </p15:guide>
        <p15:guide id="2" pos="69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7">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Data Analytic Considerations for Audio, Video, and Simulation Trace Data: Enabling Decisional Advantage</a:t>
            </a:r>
          </a:p>
          <a:p>
            <a:endParaRPr lang="en-US" dirty="0"/>
          </a:p>
          <a:p>
            <a:endParaRPr lang="en-US" dirty="0"/>
          </a:p>
        </p:txBody>
      </p:sp>
      <p:sp>
        <p:nvSpPr>
          <p:cNvPr id="10" name="Text Placeholder 9"/>
          <p:cNvSpPr>
            <a:spLocks noGrp="1"/>
          </p:cNvSpPr>
          <p:nvPr>
            <p:ph type="body" sz="quarter" idx="11"/>
          </p:nvPr>
        </p:nvSpPr>
        <p:spPr>
          <a:xfrm>
            <a:off x="871093" y="3007547"/>
            <a:ext cx="10449813" cy="3284319"/>
          </a:xfrm>
        </p:spPr>
        <p:txBody>
          <a:bodyPr/>
          <a:lstStyle/>
          <a:p>
            <a:pPr eaLnBrk="1" hangingPunct="1"/>
            <a:r>
              <a:rPr lang="en-US" dirty="0">
                <a:latin typeface="Arial Narrow" pitchFamily="34" charset="0"/>
              </a:rPr>
              <a:t>Jennifer </a:t>
            </a:r>
            <a:r>
              <a:rPr lang="en-US" dirty="0" err="1">
                <a:latin typeface="Arial Narrow" pitchFamily="34" charset="0"/>
              </a:rPr>
              <a:t>Winner,</a:t>
            </a:r>
            <a:r>
              <a:rPr lang="en-US" dirty="0">
                <a:latin typeface="Arial Narrow" pitchFamily="34" charset="0"/>
              </a:rPr>
              <a:t> 711</a:t>
            </a:r>
            <a:r>
              <a:rPr lang="en-US" baseline="30000" dirty="0">
                <a:latin typeface="Arial Narrow" pitchFamily="34" charset="0"/>
              </a:rPr>
              <a:t>th</a:t>
            </a:r>
            <a:r>
              <a:rPr lang="en-US" dirty="0">
                <a:latin typeface="Arial Narrow" pitchFamily="34" charset="0"/>
              </a:rPr>
              <a:t> Human Performance Wing</a:t>
            </a:r>
          </a:p>
          <a:p>
            <a:pPr eaLnBrk="1" hangingPunct="1"/>
            <a:r>
              <a:rPr lang="en-US" dirty="0">
                <a:latin typeface="Arial Narrow" pitchFamily="34" charset="0"/>
              </a:rPr>
              <a:t>Cameron Roudebush, Aptima</a:t>
            </a:r>
          </a:p>
          <a:p>
            <a:r>
              <a:rPr lang="en-US" dirty="0">
                <a:latin typeface="Arial Narrow" pitchFamily="34" charset="0"/>
              </a:rPr>
              <a:t>Randall Spain, Ph.D. U.S. Army DEVCOM Soldier Center – STTC</a:t>
            </a:r>
          </a:p>
          <a:p>
            <a:pPr eaLnBrk="1" hangingPunct="1"/>
            <a:r>
              <a:rPr lang="en-US" dirty="0">
                <a:latin typeface="Arial Narrow" pitchFamily="34" charset="0"/>
              </a:rPr>
              <a:t>Ian Davis, BAE Systems, Inc</a:t>
            </a:r>
          </a:p>
          <a:p>
            <a:pPr eaLnBrk="1" hangingPunct="1"/>
            <a:r>
              <a:rPr lang="en-US" dirty="0">
                <a:latin typeface="Arial Narrow" pitchFamily="34" charset="0"/>
              </a:rPr>
              <a:t>Kent </a:t>
            </a:r>
            <a:r>
              <a:rPr lang="en-US" dirty="0" err="1">
                <a:latin typeface="Arial Narrow" pitchFamily="34" charset="0"/>
              </a:rPr>
              <a:t>Etherton</a:t>
            </a:r>
            <a:r>
              <a:rPr lang="en-US" dirty="0">
                <a:latin typeface="Arial Narrow" pitchFamily="34" charset="0"/>
              </a:rPr>
              <a:t>, Ph.D. &amp; Katelyn Kay  711</a:t>
            </a:r>
            <a:r>
              <a:rPr lang="en-US" baseline="30000" dirty="0">
                <a:latin typeface="Arial Narrow" pitchFamily="34" charset="0"/>
              </a:rPr>
              <a:t>th</a:t>
            </a:r>
            <a:r>
              <a:rPr lang="en-US" dirty="0">
                <a:latin typeface="Arial Narrow" pitchFamily="34" charset="0"/>
              </a:rPr>
              <a:t> Human Performance Wing</a:t>
            </a:r>
          </a:p>
          <a:p>
            <a:pPr eaLnBrk="1" hangingPunct="1"/>
            <a:r>
              <a:rPr lang="en-US" dirty="0">
                <a:latin typeface="Arial Narrow" pitchFamily="34" charset="0"/>
              </a:rPr>
              <a:t>Erin Baker, Naval Air Warfare Center Training Systems Division (NAWCTSD)</a:t>
            </a:r>
          </a:p>
          <a:p>
            <a:pPr eaLnBrk="1" hangingPunct="1"/>
            <a:r>
              <a:rPr lang="en-US" dirty="0">
                <a:latin typeface="Arial Narrow" pitchFamily="34" charset="0"/>
              </a:rPr>
              <a:t>F. Eric Robinson, Ph.D., Naval Medical Research Unit - Dayton</a:t>
            </a:r>
          </a:p>
          <a:p>
            <a:pPr eaLnBrk="1" hangingPunct="1"/>
            <a:r>
              <a:rPr lang="en-US" dirty="0">
                <a:latin typeface="Arial Narrow" pitchFamily="34" charset="0"/>
              </a:rPr>
              <a:t>Benjamin Goldberg, Ph.D., U.S. Army DEVCOM Soldier Center – STTC</a:t>
            </a:r>
          </a:p>
          <a:p>
            <a:pPr eaLnBrk="1" hangingPunct="1"/>
            <a:endParaRPr lang="en-US" dirty="0">
              <a:latin typeface="Arial Narrow" pitchFamily="34" charset="0"/>
            </a:endParaRP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Language Processing</a:t>
            </a:r>
          </a:p>
        </p:txBody>
      </p:sp>
      <p:sp>
        <p:nvSpPr>
          <p:cNvPr id="4" name="Content Placeholder 3"/>
          <p:cNvSpPr>
            <a:spLocks noGrp="1"/>
          </p:cNvSpPr>
          <p:nvPr>
            <p:ph sz="quarter" idx="11"/>
          </p:nvPr>
        </p:nvSpPr>
        <p:spPr>
          <a:xfrm>
            <a:off x="480133" y="1046715"/>
            <a:ext cx="6193813" cy="5075237"/>
          </a:xfrm>
        </p:spPr>
        <p:txBody>
          <a:bodyPr/>
          <a:lstStyle/>
          <a:p>
            <a:r>
              <a:rPr lang="en-US" sz="2400" dirty="0">
                <a:latin typeface="Arial" panose="020B0604020202020204" pitchFamily="34" charset="0"/>
                <a:cs typeface="Arial" panose="020B0604020202020204" pitchFamily="34" charset="0"/>
              </a:rPr>
              <a:t>Analyzes </a:t>
            </a:r>
            <a:r>
              <a:rPr lang="en-US" sz="2400" i="1" dirty="0">
                <a:latin typeface="Arial" panose="020B0604020202020204" pitchFamily="34" charset="0"/>
                <a:cs typeface="Arial" panose="020B0604020202020204" pitchFamily="34" charset="0"/>
              </a:rPr>
              <a:t>what</a:t>
            </a:r>
            <a:r>
              <a:rPr lang="en-US" sz="2400" dirty="0">
                <a:latin typeface="Arial" panose="020B0604020202020204" pitchFamily="34" charset="0"/>
                <a:cs typeface="Arial" panose="020B0604020202020204" pitchFamily="34" charset="0"/>
              </a:rPr>
              <a:t> is said by trainees or teammates</a:t>
            </a:r>
          </a:p>
          <a:p>
            <a:r>
              <a:rPr lang="en-US" sz="2400" dirty="0">
                <a:latin typeface="Arial" panose="020B0604020202020204" pitchFamily="34" charset="0"/>
                <a:cs typeface="Arial" panose="020B0604020202020204" pitchFamily="34" charset="0"/>
              </a:rPr>
              <a:t>Can support quantitative and qualitative analysis of individual- and team-level processes</a:t>
            </a:r>
          </a:p>
          <a:p>
            <a:r>
              <a:rPr lang="en-US" sz="2400" dirty="0">
                <a:latin typeface="Arial" panose="020B0604020202020204" pitchFamily="34" charset="0"/>
                <a:cs typeface="Arial" panose="020B0604020202020204" pitchFamily="34" charset="0"/>
              </a:rPr>
              <a:t>Key considerations:</a:t>
            </a:r>
          </a:p>
          <a:p>
            <a:pPr lvl="1"/>
            <a:r>
              <a:rPr lang="en-US" dirty="0">
                <a:latin typeface="Arial" panose="020B0604020202020204" pitchFamily="34" charset="0"/>
                <a:cs typeface="Arial" panose="020B0604020202020204" pitchFamily="34" charset="0"/>
              </a:rPr>
              <a:t>Communication modality should support transcription/diarization</a:t>
            </a:r>
          </a:p>
          <a:p>
            <a:pPr lvl="1"/>
            <a:r>
              <a:rPr lang="en-US" dirty="0">
                <a:latin typeface="Arial" panose="020B0604020202020204" pitchFamily="34" charset="0"/>
                <a:cs typeface="Arial" panose="020B0604020202020204" pitchFamily="34" charset="0"/>
              </a:rPr>
              <a:t>Data should support timestamps and alignment across data sources</a:t>
            </a:r>
          </a:p>
          <a:p>
            <a:pPr lvl="1"/>
            <a:r>
              <a:rPr lang="en-US" dirty="0">
                <a:latin typeface="Arial" panose="020B0604020202020204" pitchFamily="34" charset="0"/>
                <a:cs typeface="Arial" panose="020B0604020202020204" pitchFamily="34" charset="0"/>
              </a:rPr>
              <a:t>Handling of step-</a:t>
            </a:r>
            <a:r>
              <a:rPr lang="en-US" dirty="0" err="1">
                <a:latin typeface="Arial" panose="020B0604020202020204" pitchFamily="34" charset="0"/>
                <a:cs typeface="Arial" panose="020B0604020202020204" pitchFamily="34" charset="0"/>
              </a:rPr>
              <a:t>ons</a:t>
            </a:r>
            <a:endParaRPr lang="en-US" dirty="0">
              <a:latin typeface="Arial" panose="020B0604020202020204" pitchFamily="34" charset="0"/>
              <a:cs typeface="Arial" panose="020B0604020202020204" pitchFamily="34" charset="0"/>
            </a:endParaRPr>
          </a:p>
          <a:p>
            <a:pPr marR="0"/>
            <a:endParaRPr lang="en-US"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graphicFrame>
        <p:nvGraphicFramePr>
          <p:cNvPr id="5" name="Table 4">
            <a:extLst>
              <a:ext uri="{FF2B5EF4-FFF2-40B4-BE49-F238E27FC236}">
                <a16:creationId xmlns:a16="http://schemas.microsoft.com/office/drawing/2014/main" id="{A8F8A6A6-85BB-B286-7321-A7A53C4874D9}"/>
              </a:ext>
            </a:extLst>
          </p:cNvPr>
          <p:cNvGraphicFramePr>
            <a:graphicFrameLocks noGrp="1"/>
          </p:cNvGraphicFramePr>
          <p:nvPr>
            <p:extLst>
              <p:ext uri="{D42A27DB-BD31-4B8C-83A1-F6EECF244321}">
                <p14:modId xmlns:p14="http://schemas.microsoft.com/office/powerpoint/2010/main" val="459783797"/>
              </p:ext>
            </p:extLst>
          </p:nvPr>
        </p:nvGraphicFramePr>
        <p:xfrm>
          <a:off x="6912728" y="1294133"/>
          <a:ext cx="5068316" cy="3138475"/>
        </p:xfrm>
        <a:graphic>
          <a:graphicData uri="http://schemas.openxmlformats.org/drawingml/2006/table">
            <a:tbl>
              <a:tblPr>
                <a:tableStyleId>{5C22544A-7EE6-4342-B048-85BDC9FD1C3A}</a:tableStyleId>
              </a:tblPr>
              <a:tblGrid>
                <a:gridCol w="960965">
                  <a:extLst>
                    <a:ext uri="{9D8B030D-6E8A-4147-A177-3AD203B41FA5}">
                      <a16:colId xmlns:a16="http://schemas.microsoft.com/office/drawing/2014/main" val="3641437793"/>
                    </a:ext>
                  </a:extLst>
                </a:gridCol>
                <a:gridCol w="859535">
                  <a:extLst>
                    <a:ext uri="{9D8B030D-6E8A-4147-A177-3AD203B41FA5}">
                      <a16:colId xmlns:a16="http://schemas.microsoft.com/office/drawing/2014/main" val="3250319336"/>
                    </a:ext>
                  </a:extLst>
                </a:gridCol>
                <a:gridCol w="3247816">
                  <a:extLst>
                    <a:ext uri="{9D8B030D-6E8A-4147-A177-3AD203B41FA5}">
                      <a16:colId xmlns:a16="http://schemas.microsoft.com/office/drawing/2014/main" val="58396301"/>
                    </a:ext>
                  </a:extLst>
                </a:gridCol>
              </a:tblGrid>
              <a:tr h="607097">
                <a:tc>
                  <a:txBody>
                    <a:bodyPr/>
                    <a:lstStyle/>
                    <a:p>
                      <a:pPr algn="l" fontAlgn="ctr"/>
                      <a:r>
                        <a:rPr lang="en-US" sz="1200" u="none" strike="noStrike">
                          <a:effectLst/>
                        </a:rPr>
                        <a:t>Respiratory Therapist</a:t>
                      </a:r>
                      <a:endParaRPr lang="en-US"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1200" u="none" strike="noStrike">
                          <a:effectLst/>
                        </a:rPr>
                        <a:t>0:34:05</a:t>
                      </a:r>
                      <a:endParaRPr lang="en-US"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l" fontAlgn="ctr"/>
                      <a:r>
                        <a:rPr lang="en-US" sz="1200" u="none" strike="noStrike">
                          <a:effectLst/>
                        </a:rPr>
                        <a:t>Sure.</a:t>
                      </a:r>
                      <a:endParaRPr lang="en-US" sz="12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957136474"/>
                  </a:ext>
                </a:extLst>
              </a:tr>
              <a:tr h="303548">
                <a:tc>
                  <a:txBody>
                    <a:bodyPr/>
                    <a:lstStyle/>
                    <a:p>
                      <a:pPr algn="l" fontAlgn="ctr"/>
                      <a:r>
                        <a:rPr lang="en-US" sz="1200" u="none" strike="noStrike">
                          <a:effectLst/>
                        </a:rPr>
                        <a:t>Male ?</a:t>
                      </a:r>
                      <a:endParaRPr lang="en-US"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1200" u="none" strike="noStrike">
                          <a:effectLst/>
                        </a:rPr>
                        <a:t>0:34:12</a:t>
                      </a:r>
                      <a:endParaRPr lang="en-US"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l" fontAlgn="ctr"/>
                      <a:r>
                        <a:rPr lang="en-US" sz="1200" u="none" strike="noStrike">
                          <a:effectLst/>
                        </a:rPr>
                        <a:t>Can you let us know?</a:t>
                      </a:r>
                      <a:endParaRPr lang="en-US" sz="12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72808202"/>
                  </a:ext>
                </a:extLst>
              </a:tr>
              <a:tr h="303548">
                <a:tc>
                  <a:txBody>
                    <a:bodyPr/>
                    <a:lstStyle/>
                    <a:p>
                      <a:pPr algn="l" fontAlgn="ctr"/>
                      <a:r>
                        <a:rPr lang="en-US" sz="1200" u="none" strike="noStrike">
                          <a:effectLst/>
                        </a:rPr>
                        <a:t>Male ?</a:t>
                      </a:r>
                      <a:endParaRPr lang="en-US"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1200" u="none" strike="noStrike">
                          <a:effectLst/>
                        </a:rPr>
                        <a:t>0:34:25</a:t>
                      </a:r>
                      <a:endParaRPr lang="en-US"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l" fontAlgn="ctr"/>
                      <a:r>
                        <a:rPr lang="en-US" sz="1200" u="none" strike="noStrike">
                          <a:effectLst/>
                        </a:rPr>
                        <a:t>&lt;inaudible&gt; </a:t>
                      </a:r>
                      <a:endParaRPr lang="en-US" sz="12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335474205"/>
                  </a:ext>
                </a:extLst>
              </a:tr>
              <a:tr h="607097">
                <a:tc>
                  <a:txBody>
                    <a:bodyPr/>
                    <a:lstStyle/>
                    <a:p>
                      <a:pPr algn="l" fontAlgn="ctr"/>
                      <a:r>
                        <a:rPr lang="en-US" sz="1200" u="none" strike="noStrike">
                          <a:effectLst/>
                        </a:rPr>
                        <a:t>Respiratory Therapist</a:t>
                      </a:r>
                      <a:endParaRPr lang="en-US"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1200" u="none" strike="noStrike">
                          <a:effectLst/>
                        </a:rPr>
                        <a:t>0:34:28</a:t>
                      </a:r>
                      <a:endParaRPr lang="en-US"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l" fontAlgn="ctr"/>
                      <a:r>
                        <a:rPr lang="en-US" sz="1200" u="none" strike="noStrike">
                          <a:effectLst/>
                        </a:rPr>
                        <a:t>So, he's still febrile.</a:t>
                      </a:r>
                      <a:endParaRPr lang="en-US" sz="12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2264891760"/>
                  </a:ext>
                </a:extLst>
              </a:tr>
              <a:tr h="303548">
                <a:tc>
                  <a:txBody>
                    <a:bodyPr/>
                    <a:lstStyle/>
                    <a:p>
                      <a:pPr algn="l" fontAlgn="ctr"/>
                      <a:r>
                        <a:rPr lang="en-US" sz="1200" u="none" strike="noStrike">
                          <a:effectLst/>
                        </a:rPr>
                        <a:t>Doctor</a:t>
                      </a:r>
                      <a:endParaRPr lang="en-US"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1200" u="none" strike="noStrike">
                          <a:effectLst/>
                        </a:rPr>
                        <a:t>0:34:31</a:t>
                      </a:r>
                      <a:endParaRPr lang="en-US"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l" fontAlgn="ctr"/>
                      <a:r>
                        <a:rPr lang="en-US" sz="1200" u="none" strike="noStrike">
                          <a:effectLst/>
                        </a:rPr>
                        <a:t>We need to start the Tylenol.  </a:t>
                      </a:r>
                      <a:endParaRPr lang="en-US" sz="12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497177363"/>
                  </a:ext>
                </a:extLst>
              </a:tr>
              <a:tr h="1013637">
                <a:tc>
                  <a:txBody>
                    <a:bodyPr/>
                    <a:lstStyle/>
                    <a:p>
                      <a:pPr algn="l" fontAlgn="ctr"/>
                      <a:r>
                        <a:rPr lang="en-US" sz="1200" u="none" strike="noStrike">
                          <a:effectLst/>
                        </a:rPr>
                        <a:t>Nurse</a:t>
                      </a:r>
                      <a:endParaRPr lang="en-US" sz="12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ctr" fontAlgn="ctr"/>
                      <a:r>
                        <a:rPr lang="en-US" sz="1200" b="0" i="0" u="none" strike="noStrike" dirty="0">
                          <a:solidFill>
                            <a:srgbClr val="000000"/>
                          </a:solidFill>
                          <a:effectLst/>
                          <a:latin typeface="Times New Roman" panose="02020603050405020304" pitchFamily="18" charset="0"/>
                        </a:rPr>
                        <a:t>0:34:36</a:t>
                      </a:r>
                    </a:p>
                  </a:txBody>
                  <a:tcPr marL="381000" marR="6350" marT="6350" marB="0" anchor="ctr"/>
                </a:tc>
                <a:tc>
                  <a:txBody>
                    <a:bodyPr/>
                    <a:lstStyle/>
                    <a:p>
                      <a:pPr algn="l" fontAlgn="ctr"/>
                      <a:r>
                        <a:rPr lang="en-US" sz="1200" u="none" strike="noStrike" dirty="0">
                          <a:effectLst/>
                        </a:rPr>
                        <a:t>&lt;inaudible&gt;, I'm </a:t>
                      </a:r>
                      <a:r>
                        <a:rPr lang="en-US" sz="1200" u="none" strike="noStrike" dirty="0" err="1">
                          <a:effectLst/>
                        </a:rPr>
                        <a:t>gonna</a:t>
                      </a:r>
                      <a:r>
                        <a:rPr lang="en-US" sz="1200" u="none" strike="noStrike" dirty="0">
                          <a:effectLst/>
                        </a:rPr>
                        <a:t> need you to help with the Tylenol. </a:t>
                      </a:r>
                      <a:endParaRPr lang="en-US" sz="12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177719663"/>
                  </a:ext>
                </a:extLst>
              </a:tr>
            </a:tbl>
          </a:graphicData>
        </a:graphic>
      </p:graphicFrame>
      <p:sp>
        <p:nvSpPr>
          <p:cNvPr id="6" name="Oval 5">
            <a:extLst>
              <a:ext uri="{FF2B5EF4-FFF2-40B4-BE49-F238E27FC236}">
                <a16:creationId xmlns:a16="http://schemas.microsoft.com/office/drawing/2014/main" id="{A78A9F2C-6297-5328-FA33-74FBFAEAB621}"/>
              </a:ext>
            </a:extLst>
          </p:cNvPr>
          <p:cNvSpPr/>
          <p:nvPr/>
        </p:nvSpPr>
        <p:spPr bwMode="auto">
          <a:xfrm>
            <a:off x="6673946" y="1897379"/>
            <a:ext cx="993058" cy="668593"/>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Oval 6">
            <a:extLst>
              <a:ext uri="{FF2B5EF4-FFF2-40B4-BE49-F238E27FC236}">
                <a16:creationId xmlns:a16="http://schemas.microsoft.com/office/drawing/2014/main" id="{C193AA34-BF97-1A96-92EE-D65A691C73DE}"/>
              </a:ext>
            </a:extLst>
          </p:cNvPr>
          <p:cNvSpPr/>
          <p:nvPr/>
        </p:nvSpPr>
        <p:spPr bwMode="auto">
          <a:xfrm>
            <a:off x="8643828" y="2172746"/>
            <a:ext cx="993058" cy="38135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Oval 7">
            <a:extLst>
              <a:ext uri="{FF2B5EF4-FFF2-40B4-BE49-F238E27FC236}">
                <a16:creationId xmlns:a16="http://schemas.microsoft.com/office/drawing/2014/main" id="{90D9321C-D94F-398E-AFC4-66D2431903B6}"/>
              </a:ext>
            </a:extLst>
          </p:cNvPr>
          <p:cNvSpPr/>
          <p:nvPr/>
        </p:nvSpPr>
        <p:spPr bwMode="auto">
          <a:xfrm>
            <a:off x="8655703" y="3645109"/>
            <a:ext cx="993058" cy="381352"/>
          </a:xfrm>
          <a:prstGeom prst="ellipse">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403915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5218D4-4D7E-AE45-4D0C-3A2833382BFB}"/>
              </a:ext>
            </a:extLst>
          </p:cNvPr>
          <p:cNvSpPr>
            <a:spLocks noGrp="1"/>
          </p:cNvSpPr>
          <p:nvPr>
            <p:ph type="title"/>
          </p:nvPr>
        </p:nvSpPr>
        <p:spPr/>
        <p:txBody>
          <a:bodyPr/>
          <a:lstStyle/>
          <a:p>
            <a:r>
              <a:rPr lang="en-US"/>
              <a:t>Video Data</a:t>
            </a:r>
          </a:p>
        </p:txBody>
      </p:sp>
      <p:sp>
        <p:nvSpPr>
          <p:cNvPr id="13" name="Content Placeholder 12">
            <a:extLst>
              <a:ext uri="{FF2B5EF4-FFF2-40B4-BE49-F238E27FC236}">
                <a16:creationId xmlns:a16="http://schemas.microsoft.com/office/drawing/2014/main" id="{B2574C7C-46BD-F21C-DDDB-A76C68D3EAB8}"/>
              </a:ext>
            </a:extLst>
          </p:cNvPr>
          <p:cNvSpPr>
            <a:spLocks noGrp="1"/>
          </p:cNvSpPr>
          <p:nvPr>
            <p:ph idx="1"/>
          </p:nvPr>
        </p:nvSpPr>
        <p:spPr>
          <a:xfrm>
            <a:off x="344240" y="1223917"/>
            <a:ext cx="5941935" cy="4572000"/>
          </a:xfrm>
        </p:spPr>
        <p:txBody>
          <a:bodyPr/>
          <a:lstStyle/>
          <a:p>
            <a:pPr marL="456565" indent="-456565"/>
            <a:r>
              <a:rPr lang="en-US" sz="2400" dirty="0">
                <a:latin typeface="Arial Narrow"/>
              </a:rPr>
              <a:t>Quality </a:t>
            </a:r>
          </a:p>
          <a:p>
            <a:pPr marL="989965" lvl="1" indent="-380365"/>
            <a:r>
              <a:rPr lang="en-US" sz="2000" dirty="0">
                <a:latin typeface="Arial Narrow"/>
              </a:rPr>
              <a:t>Resolution and frame rate</a:t>
            </a:r>
          </a:p>
          <a:p>
            <a:pPr marL="456565" indent="-456565"/>
            <a:r>
              <a:rPr lang="en-US" sz="2400" dirty="0">
                <a:latin typeface="Arial Narrow"/>
              </a:rPr>
              <a:t>Lighting </a:t>
            </a:r>
            <a:endParaRPr lang="en-US" sz="2400" dirty="0"/>
          </a:p>
          <a:p>
            <a:pPr marL="989965" lvl="1" indent="-380365"/>
            <a:r>
              <a:rPr lang="en-US" sz="2000" dirty="0">
                <a:latin typeface="Arial Narrow"/>
              </a:rPr>
              <a:t>Enhance contrast</a:t>
            </a:r>
          </a:p>
          <a:p>
            <a:pPr marL="456565" indent="-456565"/>
            <a:r>
              <a:rPr lang="en-US" sz="2400" dirty="0">
                <a:latin typeface="Arial Narrow"/>
              </a:rPr>
              <a:t>Placement </a:t>
            </a:r>
          </a:p>
          <a:p>
            <a:pPr marL="989965" lvl="1" indent="-380365"/>
            <a:r>
              <a:rPr lang="en-US" sz="2000" dirty="0">
                <a:latin typeface="Arial Narrow"/>
              </a:rPr>
              <a:t>Exocentric vs. egocentric</a:t>
            </a:r>
          </a:p>
          <a:p>
            <a:pPr marL="456565" indent="-456565"/>
            <a:r>
              <a:rPr lang="en-US" sz="2400" dirty="0">
                <a:latin typeface="Arial Narrow"/>
              </a:rPr>
              <a:t>Data Standards </a:t>
            </a:r>
          </a:p>
          <a:p>
            <a:pPr marL="989965" lvl="1" indent="-380365"/>
            <a:r>
              <a:rPr lang="en-US" sz="2000" dirty="0">
                <a:latin typeface="Arial Narrow"/>
              </a:rPr>
              <a:t>Formatting and compression </a:t>
            </a:r>
          </a:p>
          <a:p>
            <a:pPr marL="456565" indent="-456565"/>
            <a:r>
              <a:rPr lang="en-US" sz="2400" dirty="0">
                <a:latin typeface="Arial Narrow"/>
              </a:rPr>
              <a:t>Reference points </a:t>
            </a:r>
          </a:p>
          <a:p>
            <a:pPr marL="989965" lvl="1" indent="-380365"/>
            <a:r>
              <a:rPr lang="en-US" sz="2000" dirty="0">
                <a:latin typeface="Arial Narrow"/>
              </a:rPr>
              <a:t>Fiduciary marking for tracking and calibration</a:t>
            </a:r>
            <a:endParaRPr lang="en-US" sz="2000" dirty="0"/>
          </a:p>
          <a:p>
            <a:pPr marL="456565" indent="-456565"/>
            <a:r>
              <a:rPr lang="en-US" sz="2400" dirty="0">
                <a:latin typeface="Arial Narrow"/>
              </a:rPr>
              <a:t>Video-based performance assessment</a:t>
            </a:r>
          </a:p>
          <a:p>
            <a:pPr marL="989965" lvl="1" indent="-380365"/>
            <a:r>
              <a:rPr lang="en-US" sz="2000" dirty="0">
                <a:latin typeface="Arial Narrow"/>
              </a:rPr>
              <a:t>Computer vision techniques </a:t>
            </a:r>
            <a:endParaRPr lang="en-US" sz="2000" dirty="0"/>
          </a:p>
          <a:p>
            <a:pPr marL="456565" indent="-456565"/>
            <a:endParaRPr lang="en-US" dirty="0"/>
          </a:p>
        </p:txBody>
      </p:sp>
      <p:sp>
        <p:nvSpPr>
          <p:cNvPr id="2" name="Slide Number Placeholder 1">
            <a:extLst>
              <a:ext uri="{FF2B5EF4-FFF2-40B4-BE49-F238E27FC236}">
                <a16:creationId xmlns:a16="http://schemas.microsoft.com/office/drawing/2014/main" id="{584BF042-1D4B-B4A9-CEF8-5C1747991CF7}"/>
              </a:ext>
            </a:extLst>
          </p:cNvPr>
          <p:cNvSpPr>
            <a:spLocks noGrp="1"/>
          </p:cNvSpPr>
          <p:nvPr>
            <p:ph type="sldNum" sz="quarter" idx="11"/>
          </p:nvPr>
        </p:nvSpPr>
        <p:spPr/>
        <p:txBody>
          <a:bodyPr/>
          <a:lstStyle/>
          <a:p>
            <a:pPr>
              <a:defRPr/>
            </a:pPr>
            <a:fld id="{D68E8870-17DE-45C4-A8DD-7644B2422933}" type="slidenum">
              <a:rPr lang="en-US" smtClean="0"/>
              <a:pPr>
                <a:defRPr/>
              </a:pPr>
              <a:t>11</a:t>
            </a:fld>
            <a:endParaRPr lang="en-US"/>
          </a:p>
        </p:txBody>
      </p:sp>
      <p:sp>
        <p:nvSpPr>
          <p:cNvPr id="4" name="TextBox 3">
            <a:extLst>
              <a:ext uri="{FF2B5EF4-FFF2-40B4-BE49-F238E27FC236}">
                <a16:creationId xmlns:a16="http://schemas.microsoft.com/office/drawing/2014/main" id="{70590936-E37A-8060-8D58-64A4A87CC7C7}"/>
              </a:ext>
            </a:extLst>
          </p:cNvPr>
          <p:cNvSpPr txBox="1"/>
          <p:nvPr/>
        </p:nvSpPr>
        <p:spPr>
          <a:xfrm>
            <a:off x="6494397" y="5218584"/>
            <a:ext cx="4455301"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Figure 6. U.S. Army medics performing in simulated environment. Photo credit: Ruediger Hess. </a:t>
            </a:r>
          </a:p>
        </p:txBody>
      </p:sp>
      <p:pic>
        <p:nvPicPr>
          <p:cNvPr id="6" name="Picture 5" descr="Medic! Medic!">
            <a:extLst>
              <a:ext uri="{FF2B5EF4-FFF2-40B4-BE49-F238E27FC236}">
                <a16:creationId xmlns:a16="http://schemas.microsoft.com/office/drawing/2014/main" id="{E2F7BE6E-2368-D6E3-68A4-E73888F53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397" y="1223917"/>
            <a:ext cx="4750707" cy="380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3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A8F2124-FA89-4E9B-DD12-718DBA246EB3}"/>
              </a:ext>
            </a:extLst>
          </p:cNvPr>
          <p:cNvSpPr>
            <a:spLocks noGrp="1"/>
          </p:cNvSpPr>
          <p:nvPr>
            <p:ph type="sldNum" sz="quarter" idx="10"/>
          </p:nvPr>
        </p:nvSpPr>
        <p:spPr/>
        <p:txBody>
          <a:bodyPr/>
          <a:lstStyle/>
          <a:p>
            <a:fld id="{64E5BE4B-2FBF-4174-9E62-85FAD1CB43A6}" type="slidenum">
              <a:rPr lang="en-US" smtClean="0"/>
              <a:pPr/>
              <a:t>12</a:t>
            </a:fld>
            <a:endParaRPr lang="en-US"/>
          </a:p>
        </p:txBody>
      </p:sp>
      <p:sp>
        <p:nvSpPr>
          <p:cNvPr id="2" name="Title 1">
            <a:extLst>
              <a:ext uri="{FF2B5EF4-FFF2-40B4-BE49-F238E27FC236}">
                <a16:creationId xmlns:a16="http://schemas.microsoft.com/office/drawing/2014/main" id="{10B7AA34-31BF-8981-5198-AB8D2E3032D8}"/>
              </a:ext>
            </a:extLst>
          </p:cNvPr>
          <p:cNvSpPr>
            <a:spLocks noGrp="1"/>
          </p:cNvSpPr>
          <p:nvPr>
            <p:ph type="title"/>
          </p:nvPr>
        </p:nvSpPr>
        <p:spPr/>
        <p:txBody>
          <a:bodyPr/>
          <a:lstStyle/>
          <a:p>
            <a:r>
              <a:rPr lang="en-US" sz="2700"/>
              <a:t>Detecting and Tracking with Computer Vision</a:t>
            </a:r>
          </a:p>
        </p:txBody>
      </p:sp>
      <p:sp>
        <p:nvSpPr>
          <p:cNvPr id="12" name="Content Placeholder 11">
            <a:extLst>
              <a:ext uri="{FF2B5EF4-FFF2-40B4-BE49-F238E27FC236}">
                <a16:creationId xmlns:a16="http://schemas.microsoft.com/office/drawing/2014/main" id="{3564BE66-F099-E73D-1565-6D079517E822}"/>
              </a:ext>
            </a:extLst>
          </p:cNvPr>
          <p:cNvSpPr>
            <a:spLocks noGrp="1"/>
          </p:cNvSpPr>
          <p:nvPr>
            <p:ph sz="quarter" idx="11"/>
          </p:nvPr>
        </p:nvSpPr>
        <p:spPr>
          <a:xfrm>
            <a:off x="408695" y="1046715"/>
            <a:ext cx="11310144" cy="1562894"/>
          </a:xfrm>
        </p:spPr>
        <p:txBody>
          <a:bodyPr/>
          <a:lstStyle/>
          <a:p>
            <a:pPr marL="456565" indent="-456565"/>
            <a:r>
              <a:rPr lang="en-US">
                <a:latin typeface="Arial Narrow"/>
              </a:rPr>
              <a:t>Video data is captured, processed, and used in GIFT to assess performance</a:t>
            </a:r>
            <a:endParaRPr lang="en-US"/>
          </a:p>
          <a:p>
            <a:pPr marL="456565" indent="-456565"/>
            <a:r>
              <a:rPr lang="en-US">
                <a:latin typeface="Arial Narrow"/>
              </a:rPr>
              <a:t>Feature extraction: Motion features, spatial features, temporal features, behavioral features </a:t>
            </a:r>
            <a:endParaRPr lang="en-US"/>
          </a:p>
        </p:txBody>
      </p:sp>
      <p:pic>
        <p:nvPicPr>
          <p:cNvPr id="8" name="Picture 7" descr="Graphical user interface&#10;&#10;Description automatically generated">
            <a:extLst>
              <a:ext uri="{FF2B5EF4-FFF2-40B4-BE49-F238E27FC236}">
                <a16:creationId xmlns:a16="http://schemas.microsoft.com/office/drawing/2014/main" id="{8E32A25A-5A00-8285-A7F2-54F487C94B7F}"/>
              </a:ext>
            </a:extLst>
          </p:cNvPr>
          <p:cNvPicPr>
            <a:picLocks noChangeAspect="1"/>
          </p:cNvPicPr>
          <p:nvPr/>
        </p:nvPicPr>
        <p:blipFill>
          <a:blip r:embed="rId3"/>
          <a:stretch>
            <a:fillRect/>
          </a:stretch>
        </p:blipFill>
        <p:spPr>
          <a:xfrm>
            <a:off x="3595923" y="2654994"/>
            <a:ext cx="5069983" cy="2357636"/>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CC915747-E924-A97F-FB66-D923732841EE}"/>
              </a:ext>
            </a:extLst>
          </p:cNvPr>
          <p:cNvPicPr>
            <a:picLocks noChangeAspect="1"/>
          </p:cNvPicPr>
          <p:nvPr/>
        </p:nvPicPr>
        <p:blipFill rotWithShape="1">
          <a:blip r:embed="rId4">
            <a:extLst>
              <a:ext uri="{28A0092B-C50C-407E-A947-70E740481C1C}">
                <a14:useLocalDpi xmlns:a14="http://schemas.microsoft.com/office/drawing/2010/main" val="0"/>
              </a:ext>
            </a:extLst>
          </a:blip>
          <a:srcRect l="23680" t="44922" r="41854" b="10426"/>
          <a:stretch/>
        </p:blipFill>
        <p:spPr>
          <a:xfrm>
            <a:off x="285593" y="4477780"/>
            <a:ext cx="2927985" cy="1872920"/>
          </a:xfrm>
          <a:prstGeom prst="rect">
            <a:avLst/>
          </a:prstGeom>
        </p:spPr>
      </p:pic>
      <p:pic>
        <p:nvPicPr>
          <p:cNvPr id="10" name="Picture 9" descr="A picture containing text, table&#10;&#10;Description automatically generated">
            <a:extLst>
              <a:ext uri="{FF2B5EF4-FFF2-40B4-BE49-F238E27FC236}">
                <a16:creationId xmlns:a16="http://schemas.microsoft.com/office/drawing/2014/main" id="{E6EED1BD-26F0-D112-2AFD-E92048AED5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5562"/>
          <a:stretch/>
        </p:blipFill>
        <p:spPr>
          <a:xfrm>
            <a:off x="401027" y="2654994"/>
            <a:ext cx="2906192" cy="1639687"/>
          </a:xfrm>
          <a:prstGeom prst="rect">
            <a:avLst/>
          </a:prstGeom>
        </p:spPr>
      </p:pic>
      <p:pic>
        <p:nvPicPr>
          <p:cNvPr id="7" name="Picture 6">
            <a:extLst>
              <a:ext uri="{FF2B5EF4-FFF2-40B4-BE49-F238E27FC236}">
                <a16:creationId xmlns:a16="http://schemas.microsoft.com/office/drawing/2014/main" id="{0BA513D5-BB1A-76EC-52F6-B784800A70DE}"/>
              </a:ext>
            </a:extLst>
          </p:cNvPr>
          <p:cNvPicPr>
            <a:picLocks noChangeAspect="1"/>
          </p:cNvPicPr>
          <p:nvPr/>
        </p:nvPicPr>
        <p:blipFill rotWithShape="1">
          <a:blip r:embed="rId6"/>
          <a:srcRect l="54625" b="30085"/>
          <a:stretch/>
        </p:blipFill>
        <p:spPr>
          <a:xfrm>
            <a:off x="8802952" y="2654994"/>
            <a:ext cx="2964209" cy="2225288"/>
          </a:xfrm>
          <a:prstGeom prst="rect">
            <a:avLst/>
          </a:prstGeom>
        </p:spPr>
      </p:pic>
      <p:sp>
        <p:nvSpPr>
          <p:cNvPr id="3" name="TextBox 2">
            <a:extLst>
              <a:ext uri="{FF2B5EF4-FFF2-40B4-BE49-F238E27FC236}">
                <a16:creationId xmlns:a16="http://schemas.microsoft.com/office/drawing/2014/main" id="{B7D2E84C-395D-AD4B-BE01-0FDB3D1D6CF7}"/>
              </a:ext>
            </a:extLst>
          </p:cNvPr>
          <p:cNvSpPr txBox="1"/>
          <p:nvPr/>
        </p:nvSpPr>
        <p:spPr>
          <a:xfrm>
            <a:off x="3416239" y="5226510"/>
            <a:ext cx="5249667"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Figure 7-10. Expert-referent visual feedback in GIFT. Images reproduced with permission from : US DEVCOM Soldier Center. </a:t>
            </a:r>
          </a:p>
        </p:txBody>
      </p:sp>
    </p:spTree>
    <p:extLst>
      <p:ext uri="{BB962C8B-B14F-4D97-AF65-F5344CB8AC3E}">
        <p14:creationId xmlns:p14="http://schemas.microsoft.com/office/powerpoint/2010/main" val="2636486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4BF042-1D4B-B4A9-CEF8-5C1747991CF7}"/>
              </a:ext>
            </a:extLst>
          </p:cNvPr>
          <p:cNvSpPr>
            <a:spLocks noGrp="1"/>
          </p:cNvSpPr>
          <p:nvPr>
            <p:ph type="sldNum" sz="quarter" idx="10"/>
          </p:nvPr>
        </p:nvSpPr>
        <p:spPr>
          <a:xfrm>
            <a:off x="10865092" y="6348941"/>
            <a:ext cx="821634" cy="340935"/>
          </a:xfrm>
        </p:spPr>
        <p:txBody>
          <a:bodyPr/>
          <a:lstStyle/>
          <a:p>
            <a:pPr>
              <a:defRPr/>
            </a:pPr>
            <a:fld id="{D68E8870-17DE-45C4-A8DD-7644B2422933}" type="slidenum">
              <a:rPr lang="en-US" smtClean="0"/>
              <a:pPr>
                <a:defRPr/>
              </a:pPr>
              <a:t>13</a:t>
            </a:fld>
            <a:endParaRPr lang="en-US"/>
          </a:p>
        </p:txBody>
      </p:sp>
      <p:sp>
        <p:nvSpPr>
          <p:cNvPr id="3" name="Title 2">
            <a:extLst>
              <a:ext uri="{FF2B5EF4-FFF2-40B4-BE49-F238E27FC236}">
                <a16:creationId xmlns:a16="http://schemas.microsoft.com/office/drawing/2014/main" id="{215218D4-4D7E-AE45-4D0C-3A2833382BFB}"/>
              </a:ext>
            </a:extLst>
          </p:cNvPr>
          <p:cNvSpPr>
            <a:spLocks noGrp="1"/>
          </p:cNvSpPr>
          <p:nvPr>
            <p:ph type="title"/>
          </p:nvPr>
        </p:nvSpPr>
        <p:spPr/>
        <p:txBody>
          <a:bodyPr/>
          <a:lstStyle/>
          <a:p>
            <a:r>
              <a:rPr lang="en-US"/>
              <a:t>Simulation Trace Data in </a:t>
            </a:r>
            <a:br>
              <a:rPr lang="en-US"/>
            </a:br>
            <a:r>
              <a:rPr lang="en-US"/>
              <a:t>Adaptive Instructional Systems</a:t>
            </a:r>
          </a:p>
        </p:txBody>
      </p:sp>
      <p:sp>
        <p:nvSpPr>
          <p:cNvPr id="6" name="TextBox 5">
            <a:extLst>
              <a:ext uri="{FF2B5EF4-FFF2-40B4-BE49-F238E27FC236}">
                <a16:creationId xmlns:a16="http://schemas.microsoft.com/office/drawing/2014/main" id="{3F102E29-43A8-EB72-FE60-22601F78BCBF}"/>
              </a:ext>
            </a:extLst>
          </p:cNvPr>
          <p:cNvSpPr txBox="1"/>
          <p:nvPr/>
        </p:nvSpPr>
        <p:spPr>
          <a:xfrm>
            <a:off x="307275" y="3256535"/>
            <a:ext cx="1437001" cy="523220"/>
          </a:xfrm>
          <a:prstGeom prst="rect">
            <a:avLst/>
          </a:prstGeom>
          <a:noFill/>
        </p:spPr>
        <p:txBody>
          <a:bodyPr wrap="square" rtlCol="0">
            <a:spAutoFit/>
          </a:bodyPr>
          <a:lstStyle/>
          <a:p>
            <a:pPr algn="ctr"/>
            <a:r>
              <a:rPr lang="en-US" sz="1400" b="1"/>
              <a:t>Simulation </a:t>
            </a:r>
          </a:p>
          <a:p>
            <a:pPr algn="ctr"/>
            <a:r>
              <a:rPr lang="en-US" sz="1400" b="1"/>
              <a:t>data</a:t>
            </a:r>
          </a:p>
        </p:txBody>
      </p:sp>
      <p:sp>
        <p:nvSpPr>
          <p:cNvPr id="7" name="TextBox 6">
            <a:extLst>
              <a:ext uri="{FF2B5EF4-FFF2-40B4-BE49-F238E27FC236}">
                <a16:creationId xmlns:a16="http://schemas.microsoft.com/office/drawing/2014/main" id="{C03C5070-2100-E759-FDA9-BC7F345CC217}"/>
              </a:ext>
            </a:extLst>
          </p:cNvPr>
          <p:cNvSpPr txBox="1"/>
          <p:nvPr/>
        </p:nvSpPr>
        <p:spPr>
          <a:xfrm>
            <a:off x="4987028" y="3256535"/>
            <a:ext cx="1437001" cy="523220"/>
          </a:xfrm>
          <a:prstGeom prst="rect">
            <a:avLst/>
          </a:prstGeom>
          <a:noFill/>
        </p:spPr>
        <p:txBody>
          <a:bodyPr wrap="square" rtlCol="0">
            <a:spAutoFit/>
          </a:bodyPr>
          <a:lstStyle/>
          <a:p>
            <a:pPr algn="ctr"/>
            <a:r>
              <a:rPr lang="en-US" sz="1400" b="1"/>
              <a:t>Learner States</a:t>
            </a:r>
          </a:p>
        </p:txBody>
      </p:sp>
      <p:sp>
        <p:nvSpPr>
          <p:cNvPr id="9" name="TextBox 8">
            <a:extLst>
              <a:ext uri="{FF2B5EF4-FFF2-40B4-BE49-F238E27FC236}">
                <a16:creationId xmlns:a16="http://schemas.microsoft.com/office/drawing/2014/main" id="{0592C465-B6DB-F8FE-408D-C5BE8EA830A7}"/>
              </a:ext>
            </a:extLst>
          </p:cNvPr>
          <p:cNvSpPr txBox="1"/>
          <p:nvPr/>
        </p:nvSpPr>
        <p:spPr>
          <a:xfrm>
            <a:off x="9897297" y="3041091"/>
            <a:ext cx="1437001" cy="738664"/>
          </a:xfrm>
          <a:prstGeom prst="rect">
            <a:avLst/>
          </a:prstGeom>
          <a:noFill/>
        </p:spPr>
        <p:txBody>
          <a:bodyPr wrap="square" rtlCol="0">
            <a:spAutoFit/>
          </a:bodyPr>
          <a:lstStyle/>
          <a:p>
            <a:pPr algn="ctr"/>
            <a:r>
              <a:rPr lang="en-US" sz="1400" b="1"/>
              <a:t>Instructional Tactic Selection</a:t>
            </a:r>
          </a:p>
        </p:txBody>
      </p:sp>
      <p:cxnSp>
        <p:nvCxnSpPr>
          <p:cNvPr id="29" name="Straight Arrow Connector 28">
            <a:extLst>
              <a:ext uri="{FF2B5EF4-FFF2-40B4-BE49-F238E27FC236}">
                <a16:creationId xmlns:a16="http://schemas.microsoft.com/office/drawing/2014/main" id="{B1655110-88A7-E3C4-8DA2-1C140D3065C0}"/>
              </a:ext>
            </a:extLst>
          </p:cNvPr>
          <p:cNvCxnSpPr>
            <a:cxnSpLocks/>
          </p:cNvCxnSpPr>
          <p:nvPr/>
        </p:nvCxnSpPr>
        <p:spPr bwMode="auto">
          <a:xfrm>
            <a:off x="1540077" y="3658950"/>
            <a:ext cx="762728" cy="0"/>
          </a:xfrm>
          <a:prstGeom prst="straightConnector1">
            <a:avLst/>
          </a:prstGeom>
          <a:ln w="28575">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30" name="TextBox 29">
            <a:extLst>
              <a:ext uri="{FF2B5EF4-FFF2-40B4-BE49-F238E27FC236}">
                <a16:creationId xmlns:a16="http://schemas.microsoft.com/office/drawing/2014/main" id="{A9FD0F48-2C2B-00CA-1231-0FE4504E3573}"/>
              </a:ext>
            </a:extLst>
          </p:cNvPr>
          <p:cNvSpPr txBox="1"/>
          <p:nvPr/>
        </p:nvSpPr>
        <p:spPr>
          <a:xfrm>
            <a:off x="1526055" y="3362077"/>
            <a:ext cx="739353" cy="276999"/>
          </a:xfrm>
          <a:prstGeom prst="rect">
            <a:avLst/>
          </a:prstGeom>
          <a:noFill/>
        </p:spPr>
        <p:txBody>
          <a:bodyPr wrap="square" rtlCol="0">
            <a:spAutoFit/>
          </a:bodyPr>
          <a:lstStyle/>
          <a:p>
            <a:pPr algn="ctr"/>
            <a:r>
              <a:rPr lang="en-US" sz="1200"/>
              <a:t>Informs</a:t>
            </a:r>
            <a:endParaRPr lang="en-US" sz="1400"/>
          </a:p>
        </p:txBody>
      </p:sp>
      <p:grpSp>
        <p:nvGrpSpPr>
          <p:cNvPr id="51" name="Group 50">
            <a:extLst>
              <a:ext uri="{FF2B5EF4-FFF2-40B4-BE49-F238E27FC236}">
                <a16:creationId xmlns:a16="http://schemas.microsoft.com/office/drawing/2014/main" id="{09CE9B63-19C5-06A7-F4F4-89AE463B2676}"/>
              </a:ext>
            </a:extLst>
          </p:cNvPr>
          <p:cNvGrpSpPr/>
          <p:nvPr/>
        </p:nvGrpSpPr>
        <p:grpSpPr>
          <a:xfrm>
            <a:off x="2580929" y="2665318"/>
            <a:ext cx="1547757" cy="2096567"/>
            <a:chOff x="3124473" y="2967869"/>
            <a:chExt cx="1547757" cy="2096567"/>
          </a:xfrm>
        </p:grpSpPr>
        <p:sp>
          <p:nvSpPr>
            <p:cNvPr id="14" name="TextBox 13">
              <a:extLst>
                <a:ext uri="{FF2B5EF4-FFF2-40B4-BE49-F238E27FC236}">
                  <a16:creationId xmlns:a16="http://schemas.microsoft.com/office/drawing/2014/main" id="{8C1B74FF-0395-619E-019F-5AA2EC45502F}"/>
                </a:ext>
              </a:extLst>
            </p:cNvPr>
            <p:cNvSpPr txBox="1"/>
            <p:nvPr/>
          </p:nvSpPr>
          <p:spPr>
            <a:xfrm>
              <a:off x="3151271" y="3186440"/>
              <a:ext cx="1437001" cy="1554272"/>
            </a:xfrm>
            <a:prstGeom prst="rect">
              <a:avLst/>
            </a:prstGeom>
            <a:noFill/>
          </p:spPr>
          <p:txBody>
            <a:bodyPr wrap="square" rtlCol="0">
              <a:spAutoFit/>
            </a:bodyPr>
            <a:lstStyle/>
            <a:p>
              <a:pPr algn="ctr"/>
              <a:r>
                <a:rPr lang="en-US" sz="1400" b="1"/>
                <a:t>Assessment Model</a:t>
              </a:r>
            </a:p>
            <a:p>
              <a:pPr algn="ctr"/>
              <a:endParaRPr lang="en-US" sz="1400" b="1"/>
            </a:p>
            <a:p>
              <a:pPr algn="ctr"/>
              <a:r>
                <a:rPr lang="en-US" sz="1100"/>
                <a:t>Composed of </a:t>
              </a:r>
            </a:p>
            <a:p>
              <a:pPr algn="ctr"/>
              <a:endParaRPr lang="en-US" sz="1400" b="1"/>
            </a:p>
            <a:p>
              <a:pPr algn="ctr"/>
              <a:r>
                <a:rPr lang="en-US" sz="1400" b="1"/>
                <a:t>Metrics and Conditions</a:t>
              </a:r>
            </a:p>
          </p:txBody>
        </p:sp>
        <p:sp>
          <p:nvSpPr>
            <p:cNvPr id="40" name="Rectangle 39">
              <a:extLst>
                <a:ext uri="{FF2B5EF4-FFF2-40B4-BE49-F238E27FC236}">
                  <a16:creationId xmlns:a16="http://schemas.microsoft.com/office/drawing/2014/main" id="{FBEECDEA-8233-5601-0400-2ED162E3EBD2}"/>
                </a:ext>
              </a:extLst>
            </p:cNvPr>
            <p:cNvSpPr/>
            <p:nvPr/>
          </p:nvSpPr>
          <p:spPr bwMode="auto">
            <a:xfrm>
              <a:off x="3124473" y="3085587"/>
              <a:ext cx="1547757" cy="1739497"/>
            </a:xfrm>
            <a:prstGeom prst="rect">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2" name="TextBox 41">
              <a:extLst>
                <a:ext uri="{FF2B5EF4-FFF2-40B4-BE49-F238E27FC236}">
                  <a16:creationId xmlns:a16="http://schemas.microsoft.com/office/drawing/2014/main" id="{7CA6DFF9-FBB2-7D41-877B-5EECD0968E97}"/>
                </a:ext>
              </a:extLst>
            </p:cNvPr>
            <p:cNvSpPr txBox="1"/>
            <p:nvPr/>
          </p:nvSpPr>
          <p:spPr>
            <a:xfrm>
              <a:off x="3552794" y="2967869"/>
              <a:ext cx="691116" cy="276999"/>
            </a:xfrm>
            <a:prstGeom prst="rect">
              <a:avLst/>
            </a:prstGeom>
            <a:solidFill>
              <a:schemeClr val="bg1"/>
            </a:solidFill>
          </p:spPr>
          <p:txBody>
            <a:bodyPr wrap="square">
              <a:spAutoFit/>
            </a:bodyPr>
            <a:lstStyle/>
            <a:p>
              <a:pPr algn="ctr"/>
              <a:endParaRPr lang="en-US" sz="1200"/>
            </a:p>
          </p:txBody>
        </p:sp>
        <p:sp>
          <p:nvSpPr>
            <p:cNvPr id="43" name="TextBox 42">
              <a:extLst>
                <a:ext uri="{FF2B5EF4-FFF2-40B4-BE49-F238E27FC236}">
                  <a16:creationId xmlns:a16="http://schemas.microsoft.com/office/drawing/2014/main" id="{70FABEDB-5871-AF65-D252-0A9E26EA4E0E}"/>
                </a:ext>
              </a:extLst>
            </p:cNvPr>
            <p:cNvSpPr txBox="1"/>
            <p:nvPr/>
          </p:nvSpPr>
          <p:spPr>
            <a:xfrm>
              <a:off x="3524213" y="4787437"/>
              <a:ext cx="691116" cy="276999"/>
            </a:xfrm>
            <a:prstGeom prst="rect">
              <a:avLst/>
            </a:prstGeom>
            <a:solidFill>
              <a:schemeClr val="bg1"/>
            </a:solidFill>
          </p:spPr>
          <p:txBody>
            <a:bodyPr wrap="square">
              <a:spAutoFit/>
            </a:bodyPr>
            <a:lstStyle/>
            <a:p>
              <a:pPr algn="ctr"/>
              <a:endParaRPr lang="en-US" sz="1200"/>
            </a:p>
          </p:txBody>
        </p:sp>
      </p:grpSp>
      <p:cxnSp>
        <p:nvCxnSpPr>
          <p:cNvPr id="45" name="Straight Arrow Connector 44">
            <a:extLst>
              <a:ext uri="{FF2B5EF4-FFF2-40B4-BE49-F238E27FC236}">
                <a16:creationId xmlns:a16="http://schemas.microsoft.com/office/drawing/2014/main" id="{4443AF6E-E59E-25B3-76A9-B60BD270A5AD}"/>
              </a:ext>
            </a:extLst>
          </p:cNvPr>
          <p:cNvCxnSpPr>
            <a:cxnSpLocks/>
          </p:cNvCxnSpPr>
          <p:nvPr/>
        </p:nvCxnSpPr>
        <p:spPr bwMode="auto">
          <a:xfrm>
            <a:off x="4229474" y="3568934"/>
            <a:ext cx="953374" cy="0"/>
          </a:xfrm>
          <a:prstGeom prst="straightConnector1">
            <a:avLst/>
          </a:prstGeom>
          <a:ln w="28575">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46" name="TextBox 45">
            <a:extLst>
              <a:ext uri="{FF2B5EF4-FFF2-40B4-BE49-F238E27FC236}">
                <a16:creationId xmlns:a16="http://schemas.microsoft.com/office/drawing/2014/main" id="{8251BDA4-FFA9-D9A5-EBC6-DF7FCBE2C5E2}"/>
              </a:ext>
            </a:extLst>
          </p:cNvPr>
          <p:cNvSpPr txBox="1"/>
          <p:nvPr/>
        </p:nvSpPr>
        <p:spPr>
          <a:xfrm>
            <a:off x="4336484" y="3241146"/>
            <a:ext cx="739353" cy="276999"/>
          </a:xfrm>
          <a:prstGeom prst="rect">
            <a:avLst/>
          </a:prstGeom>
          <a:noFill/>
        </p:spPr>
        <p:txBody>
          <a:bodyPr wrap="square" rtlCol="0">
            <a:spAutoFit/>
          </a:bodyPr>
          <a:lstStyle/>
          <a:p>
            <a:pPr algn="ctr"/>
            <a:r>
              <a:rPr lang="en-US" sz="1200"/>
              <a:t>Informs</a:t>
            </a:r>
            <a:endParaRPr lang="en-US" sz="1400"/>
          </a:p>
        </p:txBody>
      </p:sp>
      <p:cxnSp>
        <p:nvCxnSpPr>
          <p:cNvPr id="47" name="Straight Arrow Connector 46">
            <a:extLst>
              <a:ext uri="{FF2B5EF4-FFF2-40B4-BE49-F238E27FC236}">
                <a16:creationId xmlns:a16="http://schemas.microsoft.com/office/drawing/2014/main" id="{5F607D0D-7024-4FE7-415C-8CE2A00AE180}"/>
              </a:ext>
            </a:extLst>
          </p:cNvPr>
          <p:cNvCxnSpPr>
            <a:cxnSpLocks/>
          </p:cNvCxnSpPr>
          <p:nvPr/>
        </p:nvCxnSpPr>
        <p:spPr bwMode="auto">
          <a:xfrm>
            <a:off x="6202002" y="3561731"/>
            <a:ext cx="953374" cy="0"/>
          </a:xfrm>
          <a:prstGeom prst="straightConnector1">
            <a:avLst/>
          </a:prstGeom>
          <a:ln w="28575">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48" name="TextBox 47">
            <a:extLst>
              <a:ext uri="{FF2B5EF4-FFF2-40B4-BE49-F238E27FC236}">
                <a16:creationId xmlns:a16="http://schemas.microsoft.com/office/drawing/2014/main" id="{E340A870-F5CF-E901-50A7-4CA63A6DDFA5}"/>
              </a:ext>
            </a:extLst>
          </p:cNvPr>
          <p:cNvSpPr txBox="1"/>
          <p:nvPr/>
        </p:nvSpPr>
        <p:spPr>
          <a:xfrm>
            <a:off x="6309012" y="3233943"/>
            <a:ext cx="739353" cy="276999"/>
          </a:xfrm>
          <a:prstGeom prst="rect">
            <a:avLst/>
          </a:prstGeom>
          <a:noFill/>
        </p:spPr>
        <p:txBody>
          <a:bodyPr wrap="square" rtlCol="0">
            <a:spAutoFit/>
          </a:bodyPr>
          <a:lstStyle/>
          <a:p>
            <a:pPr algn="ctr"/>
            <a:r>
              <a:rPr lang="en-US" sz="1200"/>
              <a:t>Informs</a:t>
            </a:r>
            <a:endParaRPr lang="en-US" sz="1400"/>
          </a:p>
        </p:txBody>
      </p:sp>
      <p:grpSp>
        <p:nvGrpSpPr>
          <p:cNvPr id="52" name="Group 51">
            <a:extLst>
              <a:ext uri="{FF2B5EF4-FFF2-40B4-BE49-F238E27FC236}">
                <a16:creationId xmlns:a16="http://schemas.microsoft.com/office/drawing/2014/main" id="{DA2253F8-D855-EF6B-6AA8-A2B1A20BB17E}"/>
              </a:ext>
            </a:extLst>
          </p:cNvPr>
          <p:cNvGrpSpPr/>
          <p:nvPr/>
        </p:nvGrpSpPr>
        <p:grpSpPr>
          <a:xfrm>
            <a:off x="7282371" y="2590792"/>
            <a:ext cx="1547757" cy="2096567"/>
            <a:chOff x="3124473" y="2967869"/>
            <a:chExt cx="1547757" cy="2096567"/>
          </a:xfrm>
        </p:grpSpPr>
        <p:sp>
          <p:nvSpPr>
            <p:cNvPr id="53" name="TextBox 52">
              <a:extLst>
                <a:ext uri="{FF2B5EF4-FFF2-40B4-BE49-F238E27FC236}">
                  <a16:creationId xmlns:a16="http://schemas.microsoft.com/office/drawing/2014/main" id="{0791159B-DB79-2125-FD43-4887E7686804}"/>
                </a:ext>
              </a:extLst>
            </p:cNvPr>
            <p:cNvSpPr txBox="1"/>
            <p:nvPr/>
          </p:nvSpPr>
          <p:spPr>
            <a:xfrm>
              <a:off x="3151271" y="3186440"/>
              <a:ext cx="1437001" cy="1554272"/>
            </a:xfrm>
            <a:prstGeom prst="rect">
              <a:avLst/>
            </a:prstGeom>
            <a:noFill/>
          </p:spPr>
          <p:txBody>
            <a:bodyPr wrap="square" rtlCol="0">
              <a:spAutoFit/>
            </a:bodyPr>
            <a:lstStyle/>
            <a:p>
              <a:pPr algn="ctr"/>
              <a:r>
                <a:rPr lang="en-US" sz="1400" b="1"/>
                <a:t>Instructional Strategy</a:t>
              </a:r>
            </a:p>
            <a:p>
              <a:pPr algn="ctr"/>
              <a:endParaRPr lang="en-US" sz="1400" b="1"/>
            </a:p>
            <a:p>
              <a:pPr algn="ctr"/>
              <a:r>
                <a:rPr lang="en-US" sz="1100"/>
                <a:t>+ </a:t>
              </a:r>
            </a:p>
            <a:p>
              <a:pPr algn="ctr"/>
              <a:endParaRPr lang="en-US" sz="1400" b="1"/>
            </a:p>
            <a:p>
              <a:pPr algn="ctr"/>
              <a:r>
                <a:rPr lang="en-US" sz="1400" b="1"/>
                <a:t>Instructional Context</a:t>
              </a:r>
            </a:p>
          </p:txBody>
        </p:sp>
        <p:sp>
          <p:nvSpPr>
            <p:cNvPr id="54" name="Rectangle 53">
              <a:extLst>
                <a:ext uri="{FF2B5EF4-FFF2-40B4-BE49-F238E27FC236}">
                  <a16:creationId xmlns:a16="http://schemas.microsoft.com/office/drawing/2014/main" id="{2A749309-45BF-C837-0E3F-D82F226FD848}"/>
                </a:ext>
              </a:extLst>
            </p:cNvPr>
            <p:cNvSpPr/>
            <p:nvPr/>
          </p:nvSpPr>
          <p:spPr bwMode="auto">
            <a:xfrm>
              <a:off x="3124473" y="3085587"/>
              <a:ext cx="1547757" cy="1739497"/>
            </a:xfrm>
            <a:prstGeom prst="rect">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5" name="TextBox 54">
              <a:extLst>
                <a:ext uri="{FF2B5EF4-FFF2-40B4-BE49-F238E27FC236}">
                  <a16:creationId xmlns:a16="http://schemas.microsoft.com/office/drawing/2014/main" id="{158CCB17-03D4-9B39-0AA4-AE6AA3833640}"/>
                </a:ext>
              </a:extLst>
            </p:cNvPr>
            <p:cNvSpPr txBox="1"/>
            <p:nvPr/>
          </p:nvSpPr>
          <p:spPr>
            <a:xfrm>
              <a:off x="3552794" y="2967869"/>
              <a:ext cx="691116" cy="276999"/>
            </a:xfrm>
            <a:prstGeom prst="rect">
              <a:avLst/>
            </a:prstGeom>
            <a:solidFill>
              <a:schemeClr val="bg1"/>
            </a:solidFill>
          </p:spPr>
          <p:txBody>
            <a:bodyPr wrap="square">
              <a:spAutoFit/>
            </a:bodyPr>
            <a:lstStyle/>
            <a:p>
              <a:pPr algn="ctr"/>
              <a:endParaRPr lang="en-US" sz="1200"/>
            </a:p>
          </p:txBody>
        </p:sp>
        <p:sp>
          <p:nvSpPr>
            <p:cNvPr id="56" name="TextBox 55">
              <a:extLst>
                <a:ext uri="{FF2B5EF4-FFF2-40B4-BE49-F238E27FC236}">
                  <a16:creationId xmlns:a16="http://schemas.microsoft.com/office/drawing/2014/main" id="{F4426ED0-91C5-67D2-F300-B46915C5DEE0}"/>
                </a:ext>
              </a:extLst>
            </p:cNvPr>
            <p:cNvSpPr txBox="1"/>
            <p:nvPr/>
          </p:nvSpPr>
          <p:spPr>
            <a:xfrm>
              <a:off x="3524213" y="4787437"/>
              <a:ext cx="691116" cy="276999"/>
            </a:xfrm>
            <a:prstGeom prst="rect">
              <a:avLst/>
            </a:prstGeom>
            <a:solidFill>
              <a:schemeClr val="bg1"/>
            </a:solidFill>
          </p:spPr>
          <p:txBody>
            <a:bodyPr wrap="square">
              <a:spAutoFit/>
            </a:bodyPr>
            <a:lstStyle/>
            <a:p>
              <a:pPr algn="ctr"/>
              <a:endParaRPr lang="en-US" sz="1200"/>
            </a:p>
          </p:txBody>
        </p:sp>
      </p:grpSp>
      <p:cxnSp>
        <p:nvCxnSpPr>
          <p:cNvPr id="57" name="Straight Arrow Connector 56">
            <a:extLst>
              <a:ext uri="{FF2B5EF4-FFF2-40B4-BE49-F238E27FC236}">
                <a16:creationId xmlns:a16="http://schemas.microsoft.com/office/drawing/2014/main" id="{B3FAF513-8D70-F411-75EE-6C035039E915}"/>
              </a:ext>
            </a:extLst>
          </p:cNvPr>
          <p:cNvCxnSpPr>
            <a:cxnSpLocks/>
          </p:cNvCxnSpPr>
          <p:nvPr/>
        </p:nvCxnSpPr>
        <p:spPr bwMode="auto">
          <a:xfrm>
            <a:off x="8895844" y="3440000"/>
            <a:ext cx="953374" cy="0"/>
          </a:xfrm>
          <a:prstGeom prst="straightConnector1">
            <a:avLst/>
          </a:prstGeom>
          <a:ln w="28575">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58" name="TextBox 57">
            <a:extLst>
              <a:ext uri="{FF2B5EF4-FFF2-40B4-BE49-F238E27FC236}">
                <a16:creationId xmlns:a16="http://schemas.microsoft.com/office/drawing/2014/main" id="{26FDD835-1FE0-777A-DD58-29663162A653}"/>
              </a:ext>
            </a:extLst>
          </p:cNvPr>
          <p:cNvSpPr txBox="1"/>
          <p:nvPr/>
        </p:nvSpPr>
        <p:spPr>
          <a:xfrm>
            <a:off x="9002854" y="3112212"/>
            <a:ext cx="739353" cy="276999"/>
          </a:xfrm>
          <a:prstGeom prst="rect">
            <a:avLst/>
          </a:prstGeom>
          <a:noFill/>
        </p:spPr>
        <p:txBody>
          <a:bodyPr wrap="square" rtlCol="0">
            <a:spAutoFit/>
          </a:bodyPr>
          <a:lstStyle/>
          <a:p>
            <a:pPr algn="ctr"/>
            <a:r>
              <a:rPr lang="en-US" sz="1200"/>
              <a:t>Informs</a:t>
            </a:r>
            <a:endParaRPr lang="en-US" sz="1400"/>
          </a:p>
        </p:txBody>
      </p:sp>
      <p:sp>
        <p:nvSpPr>
          <p:cNvPr id="59" name="Google Shape;1266;p56">
            <a:extLst>
              <a:ext uri="{FF2B5EF4-FFF2-40B4-BE49-F238E27FC236}">
                <a16:creationId xmlns:a16="http://schemas.microsoft.com/office/drawing/2014/main" id="{3B45A9B3-2536-3CEF-372B-08905C5D68C4}"/>
              </a:ext>
            </a:extLst>
          </p:cNvPr>
          <p:cNvSpPr/>
          <p:nvPr/>
        </p:nvSpPr>
        <p:spPr>
          <a:xfrm>
            <a:off x="5473059" y="2805614"/>
            <a:ext cx="500747" cy="457200"/>
          </a:xfrm>
          <a:prstGeom prst="ellipse">
            <a:avLst/>
          </a:prstGeom>
          <a:solidFill>
            <a:srgbClr val="04556C"/>
          </a:solidFill>
          <a:ln w="952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1400"/>
              <a:buFont typeface="Arial Narrow"/>
              <a:buNone/>
            </a:pPr>
            <a:r>
              <a:rPr lang="en-US" sz="1400" b="1" i="0" u="none" strike="noStrike" cap="none" err="1">
                <a:solidFill>
                  <a:schemeClr val="lt1"/>
                </a:solidFill>
                <a:latin typeface="Arial Narrow"/>
                <a:ea typeface="Arial Narrow"/>
                <a:cs typeface="Arial Narrow"/>
                <a:sym typeface="Arial Narrow"/>
              </a:rPr>
              <a:t>xAPI</a:t>
            </a:r>
            <a:endParaRPr sz="1400" b="0" i="0" u="none" strike="noStrike" cap="none">
              <a:solidFill>
                <a:srgbClr val="000000"/>
              </a:solidFill>
              <a:latin typeface="Arial"/>
              <a:ea typeface="Arial"/>
              <a:cs typeface="Arial"/>
              <a:sym typeface="Arial"/>
            </a:endParaRPr>
          </a:p>
        </p:txBody>
      </p:sp>
      <p:pic>
        <p:nvPicPr>
          <p:cNvPr id="61" name="Google Shape;1259;p56">
            <a:extLst>
              <a:ext uri="{FF2B5EF4-FFF2-40B4-BE49-F238E27FC236}">
                <a16:creationId xmlns:a16="http://schemas.microsoft.com/office/drawing/2014/main" id="{622EB82F-AB59-C785-17B4-3C94F698E933}"/>
              </a:ext>
            </a:extLst>
          </p:cNvPr>
          <p:cNvPicPr preferRelativeResize="0"/>
          <p:nvPr/>
        </p:nvPicPr>
        <p:blipFill rotWithShape="1">
          <a:blip r:embed="rId2">
            <a:alphaModFix/>
          </a:blip>
          <a:srcRect/>
          <a:stretch/>
        </p:blipFill>
        <p:spPr>
          <a:xfrm>
            <a:off x="4889227" y="4146752"/>
            <a:ext cx="1678150" cy="1374528"/>
          </a:xfrm>
          <a:prstGeom prst="rect">
            <a:avLst/>
          </a:prstGeom>
          <a:noFill/>
          <a:ln>
            <a:noFill/>
          </a:ln>
        </p:spPr>
      </p:pic>
      <p:grpSp>
        <p:nvGrpSpPr>
          <p:cNvPr id="62" name="Google Shape;1312;p57">
            <a:extLst>
              <a:ext uri="{FF2B5EF4-FFF2-40B4-BE49-F238E27FC236}">
                <a16:creationId xmlns:a16="http://schemas.microsoft.com/office/drawing/2014/main" id="{0B7C0337-5392-885D-6CF0-93B268D6CB02}"/>
              </a:ext>
            </a:extLst>
          </p:cNvPr>
          <p:cNvGrpSpPr/>
          <p:nvPr/>
        </p:nvGrpSpPr>
        <p:grpSpPr>
          <a:xfrm>
            <a:off x="6602696" y="5237032"/>
            <a:ext cx="2227257" cy="357487"/>
            <a:chOff x="7300755" y="1295284"/>
            <a:chExt cx="2377265" cy="381566"/>
          </a:xfrm>
        </p:grpSpPr>
        <p:sp>
          <p:nvSpPr>
            <p:cNvPr id="63" name="Google Shape;1313;p57">
              <a:extLst>
                <a:ext uri="{FF2B5EF4-FFF2-40B4-BE49-F238E27FC236}">
                  <a16:creationId xmlns:a16="http://schemas.microsoft.com/office/drawing/2014/main" id="{ED12274F-C0A3-2DF7-472D-0A830D6EC8CE}"/>
                </a:ext>
              </a:extLst>
            </p:cNvPr>
            <p:cNvSpPr/>
            <p:nvPr/>
          </p:nvSpPr>
          <p:spPr>
            <a:xfrm>
              <a:off x="8007254" y="1338522"/>
              <a:ext cx="1670766" cy="338328"/>
            </a:xfrm>
            <a:prstGeom prst="roundRect">
              <a:avLst>
                <a:gd name="adj" fmla="val 16667"/>
              </a:avLst>
            </a:prstGeom>
            <a:solidFill>
              <a:srgbClr val="47494D"/>
            </a:solidFill>
            <a:ln w="9525" cap="flat" cmpd="sng">
              <a:solidFill>
                <a:srgbClr val="47494D"/>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Context</a:t>
              </a:r>
              <a:endParaRPr sz="1400" b="0" i="0" u="none" strike="noStrike" cap="none">
                <a:solidFill>
                  <a:srgbClr val="000000"/>
                </a:solidFill>
                <a:latin typeface="Arial"/>
                <a:ea typeface="Arial"/>
                <a:cs typeface="Arial"/>
                <a:sym typeface="Arial"/>
              </a:endParaRPr>
            </a:p>
          </p:txBody>
        </p:sp>
        <p:cxnSp>
          <p:nvCxnSpPr>
            <p:cNvPr id="64" name="Google Shape;1314;p57">
              <a:extLst>
                <a:ext uri="{FF2B5EF4-FFF2-40B4-BE49-F238E27FC236}">
                  <a16:creationId xmlns:a16="http://schemas.microsoft.com/office/drawing/2014/main" id="{AB4102D5-E4B4-4B05-35D6-E2AC8543F0AC}"/>
                </a:ext>
              </a:extLst>
            </p:cNvPr>
            <p:cNvCxnSpPr>
              <a:endCxn id="63" idx="1"/>
            </p:cNvCxnSpPr>
            <p:nvPr/>
          </p:nvCxnSpPr>
          <p:spPr>
            <a:xfrm>
              <a:off x="7300755" y="1295284"/>
              <a:ext cx="706500" cy="212400"/>
            </a:xfrm>
            <a:prstGeom prst="straightConnector1">
              <a:avLst/>
            </a:prstGeom>
            <a:noFill/>
            <a:ln w="25400" cap="flat" cmpd="sng">
              <a:solidFill>
                <a:srgbClr val="47494D"/>
              </a:solidFill>
              <a:prstDash val="solid"/>
              <a:miter lim="800000"/>
              <a:headEnd type="none" w="sm" len="sm"/>
              <a:tailEnd type="triangle" w="med" len="med"/>
            </a:ln>
          </p:spPr>
        </p:cxnSp>
      </p:grpSp>
      <p:grpSp>
        <p:nvGrpSpPr>
          <p:cNvPr id="65" name="Google Shape;1315;p57">
            <a:extLst>
              <a:ext uri="{FF2B5EF4-FFF2-40B4-BE49-F238E27FC236}">
                <a16:creationId xmlns:a16="http://schemas.microsoft.com/office/drawing/2014/main" id="{B4AD8489-25CF-5688-04F6-6E75CF25FF15}"/>
              </a:ext>
            </a:extLst>
          </p:cNvPr>
          <p:cNvGrpSpPr/>
          <p:nvPr/>
        </p:nvGrpSpPr>
        <p:grpSpPr>
          <a:xfrm>
            <a:off x="6602698" y="4555733"/>
            <a:ext cx="2227430" cy="684371"/>
            <a:chOff x="6815549" y="694153"/>
            <a:chExt cx="2377450" cy="730464"/>
          </a:xfrm>
        </p:grpSpPr>
        <p:sp>
          <p:nvSpPr>
            <p:cNvPr id="66" name="Google Shape;1316;p57">
              <a:extLst>
                <a:ext uri="{FF2B5EF4-FFF2-40B4-BE49-F238E27FC236}">
                  <a16:creationId xmlns:a16="http://schemas.microsoft.com/office/drawing/2014/main" id="{047A46C4-2C3A-4AE0-BA75-37DE3DF33F5A}"/>
                </a:ext>
              </a:extLst>
            </p:cNvPr>
            <p:cNvSpPr/>
            <p:nvPr/>
          </p:nvSpPr>
          <p:spPr>
            <a:xfrm>
              <a:off x="7514850" y="694153"/>
              <a:ext cx="1678149" cy="338328"/>
            </a:xfrm>
            <a:prstGeom prst="roundRect">
              <a:avLst>
                <a:gd name="adj" fmla="val 16667"/>
              </a:avLst>
            </a:prstGeom>
            <a:solidFill>
              <a:srgbClr val="47494D"/>
            </a:solidFill>
            <a:ln w="9525" cap="flat" cmpd="sng">
              <a:solidFill>
                <a:srgbClr val="47494D"/>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Skill Definition</a:t>
              </a:r>
              <a:endParaRPr sz="1400" b="0" i="0" u="none" strike="noStrike" cap="none">
                <a:solidFill>
                  <a:srgbClr val="000000"/>
                </a:solidFill>
                <a:latin typeface="Arial"/>
                <a:ea typeface="Arial"/>
                <a:cs typeface="Arial"/>
                <a:sym typeface="Arial"/>
              </a:endParaRPr>
            </a:p>
          </p:txBody>
        </p:sp>
        <p:cxnSp>
          <p:nvCxnSpPr>
            <p:cNvPr id="67" name="Google Shape;1317;p57">
              <a:extLst>
                <a:ext uri="{FF2B5EF4-FFF2-40B4-BE49-F238E27FC236}">
                  <a16:creationId xmlns:a16="http://schemas.microsoft.com/office/drawing/2014/main" id="{70F23E3F-E46B-0F41-D1C8-83344428B9F5}"/>
                </a:ext>
              </a:extLst>
            </p:cNvPr>
            <p:cNvCxnSpPr>
              <a:endCxn id="66" idx="1"/>
            </p:cNvCxnSpPr>
            <p:nvPr/>
          </p:nvCxnSpPr>
          <p:spPr>
            <a:xfrm rot="10800000" flipH="1">
              <a:off x="6815549" y="863317"/>
              <a:ext cx="699300" cy="561300"/>
            </a:xfrm>
            <a:prstGeom prst="straightConnector1">
              <a:avLst/>
            </a:prstGeom>
            <a:noFill/>
            <a:ln w="25400" cap="flat" cmpd="sng">
              <a:solidFill>
                <a:srgbClr val="47494D"/>
              </a:solidFill>
              <a:prstDash val="solid"/>
              <a:miter lim="800000"/>
              <a:headEnd type="none" w="sm" len="sm"/>
              <a:tailEnd type="triangle" w="med" len="med"/>
            </a:ln>
          </p:spPr>
        </p:cxnSp>
      </p:grpSp>
      <p:grpSp>
        <p:nvGrpSpPr>
          <p:cNvPr id="68" name="Google Shape;1318;p57">
            <a:extLst>
              <a:ext uri="{FF2B5EF4-FFF2-40B4-BE49-F238E27FC236}">
                <a16:creationId xmlns:a16="http://schemas.microsoft.com/office/drawing/2014/main" id="{B8258915-3B87-1B75-6FDB-71E61AEBC2AC}"/>
              </a:ext>
            </a:extLst>
          </p:cNvPr>
          <p:cNvGrpSpPr/>
          <p:nvPr/>
        </p:nvGrpSpPr>
        <p:grpSpPr>
          <a:xfrm>
            <a:off x="6609442" y="5243864"/>
            <a:ext cx="2220511" cy="714347"/>
            <a:chOff x="7300569" y="1346089"/>
            <a:chExt cx="2370065" cy="762459"/>
          </a:xfrm>
        </p:grpSpPr>
        <p:sp>
          <p:nvSpPr>
            <p:cNvPr id="69" name="Google Shape;1319;p57">
              <a:extLst>
                <a:ext uri="{FF2B5EF4-FFF2-40B4-BE49-F238E27FC236}">
                  <a16:creationId xmlns:a16="http://schemas.microsoft.com/office/drawing/2014/main" id="{6FA978CA-15ED-6752-099E-509ED9C71B47}"/>
                </a:ext>
              </a:extLst>
            </p:cNvPr>
            <p:cNvSpPr/>
            <p:nvPr/>
          </p:nvSpPr>
          <p:spPr>
            <a:xfrm>
              <a:off x="7999870" y="1768028"/>
              <a:ext cx="1670764" cy="340520"/>
            </a:xfrm>
            <a:prstGeom prst="roundRect">
              <a:avLst>
                <a:gd name="adj" fmla="val 16667"/>
              </a:avLst>
            </a:prstGeom>
            <a:solidFill>
              <a:srgbClr val="47494D"/>
            </a:solidFill>
            <a:ln w="9525" cap="flat" cmpd="sng">
              <a:solidFill>
                <a:srgbClr val="47494D"/>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Profile</a:t>
              </a:r>
              <a:endParaRPr sz="1400" b="0" i="0" u="none" strike="noStrike" cap="none">
                <a:solidFill>
                  <a:srgbClr val="000000"/>
                </a:solidFill>
                <a:latin typeface="Arial"/>
                <a:ea typeface="Arial"/>
                <a:cs typeface="Arial"/>
                <a:sym typeface="Arial"/>
              </a:endParaRPr>
            </a:p>
          </p:txBody>
        </p:sp>
        <p:cxnSp>
          <p:nvCxnSpPr>
            <p:cNvPr id="70" name="Google Shape;1320;p57">
              <a:extLst>
                <a:ext uri="{FF2B5EF4-FFF2-40B4-BE49-F238E27FC236}">
                  <a16:creationId xmlns:a16="http://schemas.microsoft.com/office/drawing/2014/main" id="{9CB64321-B2DB-1AC7-2558-8AE5CE05FE6A}"/>
                </a:ext>
              </a:extLst>
            </p:cNvPr>
            <p:cNvCxnSpPr>
              <a:cxnSpLocks/>
              <a:endCxn id="69" idx="1"/>
            </p:cNvCxnSpPr>
            <p:nvPr/>
          </p:nvCxnSpPr>
          <p:spPr>
            <a:xfrm>
              <a:off x="7300569" y="1346089"/>
              <a:ext cx="699300" cy="592200"/>
            </a:xfrm>
            <a:prstGeom prst="straightConnector1">
              <a:avLst/>
            </a:prstGeom>
            <a:noFill/>
            <a:ln w="25400" cap="flat" cmpd="sng">
              <a:solidFill>
                <a:srgbClr val="47494D"/>
              </a:solidFill>
              <a:prstDash val="solid"/>
              <a:miter lim="800000"/>
              <a:headEnd type="none" w="sm" len="sm"/>
              <a:tailEnd type="triangle" w="med" len="med"/>
            </a:ln>
          </p:spPr>
        </p:cxnSp>
      </p:grpSp>
      <p:grpSp>
        <p:nvGrpSpPr>
          <p:cNvPr id="71" name="Google Shape;1322;p57">
            <a:extLst>
              <a:ext uri="{FF2B5EF4-FFF2-40B4-BE49-F238E27FC236}">
                <a16:creationId xmlns:a16="http://schemas.microsoft.com/office/drawing/2014/main" id="{DC5ED801-CE07-D14B-BD26-E0733CFBB2E2}"/>
              </a:ext>
            </a:extLst>
          </p:cNvPr>
          <p:cNvGrpSpPr/>
          <p:nvPr/>
        </p:nvGrpSpPr>
        <p:grpSpPr>
          <a:xfrm>
            <a:off x="6602698" y="4913221"/>
            <a:ext cx="2227430" cy="321229"/>
            <a:chOff x="6815549" y="968059"/>
            <a:chExt cx="2377450" cy="342864"/>
          </a:xfrm>
        </p:grpSpPr>
        <p:sp>
          <p:nvSpPr>
            <p:cNvPr id="72" name="Google Shape;1323;p57">
              <a:extLst>
                <a:ext uri="{FF2B5EF4-FFF2-40B4-BE49-F238E27FC236}">
                  <a16:creationId xmlns:a16="http://schemas.microsoft.com/office/drawing/2014/main" id="{3D95368F-CE83-09A0-8E78-4D354EED0D17}"/>
                </a:ext>
              </a:extLst>
            </p:cNvPr>
            <p:cNvSpPr/>
            <p:nvPr/>
          </p:nvSpPr>
          <p:spPr>
            <a:xfrm>
              <a:off x="7514850" y="968059"/>
              <a:ext cx="1678149" cy="338329"/>
            </a:xfrm>
            <a:prstGeom prst="roundRect">
              <a:avLst>
                <a:gd name="adj" fmla="val 16667"/>
              </a:avLst>
            </a:prstGeom>
            <a:solidFill>
              <a:srgbClr val="47494D"/>
            </a:solidFill>
            <a:ln w="9525" cap="flat" cmpd="sng">
              <a:solidFill>
                <a:srgbClr val="47494D"/>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Activity</a:t>
              </a:r>
              <a:endParaRPr sz="1400" b="0" i="0" u="none" strike="noStrike" cap="none">
                <a:solidFill>
                  <a:srgbClr val="000000"/>
                </a:solidFill>
                <a:latin typeface="Arial"/>
                <a:ea typeface="Arial"/>
                <a:cs typeface="Arial"/>
                <a:sym typeface="Arial"/>
              </a:endParaRPr>
            </a:p>
          </p:txBody>
        </p:sp>
        <p:cxnSp>
          <p:nvCxnSpPr>
            <p:cNvPr id="73" name="Google Shape;1324;p57">
              <a:extLst>
                <a:ext uri="{FF2B5EF4-FFF2-40B4-BE49-F238E27FC236}">
                  <a16:creationId xmlns:a16="http://schemas.microsoft.com/office/drawing/2014/main" id="{D60353A8-6EE5-D11A-FBA9-9B8BDC74EF54}"/>
                </a:ext>
              </a:extLst>
            </p:cNvPr>
            <p:cNvCxnSpPr>
              <a:endCxn id="72" idx="1"/>
            </p:cNvCxnSpPr>
            <p:nvPr/>
          </p:nvCxnSpPr>
          <p:spPr>
            <a:xfrm rot="10800000" flipH="1">
              <a:off x="6815549" y="1137223"/>
              <a:ext cx="699300" cy="173700"/>
            </a:xfrm>
            <a:prstGeom prst="straightConnector1">
              <a:avLst/>
            </a:prstGeom>
            <a:noFill/>
            <a:ln w="25400" cap="flat" cmpd="sng">
              <a:solidFill>
                <a:srgbClr val="47494D"/>
              </a:solidFill>
              <a:prstDash val="solid"/>
              <a:miter lim="800000"/>
              <a:headEnd type="none" w="sm" len="sm"/>
              <a:tailEnd type="triangle" w="med" len="med"/>
            </a:ln>
          </p:spPr>
        </p:cxnSp>
      </p:grpSp>
      <p:grpSp>
        <p:nvGrpSpPr>
          <p:cNvPr id="77" name="Google Shape;1312;p57">
            <a:extLst>
              <a:ext uri="{FF2B5EF4-FFF2-40B4-BE49-F238E27FC236}">
                <a16:creationId xmlns:a16="http://schemas.microsoft.com/office/drawing/2014/main" id="{9661BC7A-137B-5D07-AEE7-13FD57CF725C}"/>
              </a:ext>
            </a:extLst>
          </p:cNvPr>
          <p:cNvGrpSpPr/>
          <p:nvPr/>
        </p:nvGrpSpPr>
        <p:grpSpPr>
          <a:xfrm>
            <a:off x="9254367" y="4279845"/>
            <a:ext cx="2227430" cy="759215"/>
            <a:chOff x="7300571" y="1325983"/>
            <a:chExt cx="2377450" cy="810353"/>
          </a:xfrm>
        </p:grpSpPr>
        <p:sp>
          <p:nvSpPr>
            <p:cNvPr id="78" name="Google Shape;1313;p57">
              <a:extLst>
                <a:ext uri="{FF2B5EF4-FFF2-40B4-BE49-F238E27FC236}">
                  <a16:creationId xmlns:a16="http://schemas.microsoft.com/office/drawing/2014/main" id="{16667391-443C-7D6A-1E00-9FBC1DFDF29F}"/>
                </a:ext>
              </a:extLst>
            </p:cNvPr>
            <p:cNvSpPr/>
            <p:nvPr/>
          </p:nvSpPr>
          <p:spPr>
            <a:xfrm>
              <a:off x="8007254" y="1325983"/>
              <a:ext cx="1670766" cy="363407"/>
            </a:xfrm>
            <a:prstGeom prst="roundRect">
              <a:avLst>
                <a:gd name="adj" fmla="val 16667"/>
              </a:avLst>
            </a:prstGeom>
            <a:solidFill>
              <a:srgbClr val="47494D"/>
            </a:solidFill>
            <a:ln w="9525" cap="flat" cmpd="sng">
              <a:solidFill>
                <a:srgbClr val="47494D"/>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a:solidFill>
                    <a:srgbClr val="FFFFFF"/>
                  </a:solidFill>
                  <a:latin typeface="Calibri"/>
                  <a:cs typeface="Calibri"/>
                  <a:sym typeface="Arial"/>
                </a:rPr>
                <a:t>Action Processes</a:t>
              </a:r>
              <a:endParaRPr sz="1400" b="1">
                <a:solidFill>
                  <a:srgbClr val="FFFFFF"/>
                </a:solidFill>
                <a:latin typeface="Calibri"/>
                <a:cs typeface="Calibri"/>
                <a:sym typeface="Arial"/>
              </a:endParaRPr>
            </a:p>
          </p:txBody>
        </p:sp>
        <p:cxnSp>
          <p:nvCxnSpPr>
            <p:cNvPr id="79" name="Google Shape;1314;p57">
              <a:extLst>
                <a:ext uri="{FF2B5EF4-FFF2-40B4-BE49-F238E27FC236}">
                  <a16:creationId xmlns:a16="http://schemas.microsoft.com/office/drawing/2014/main" id="{F53DE6F5-6D26-58CE-FC2A-893B22EE83C8}"/>
                </a:ext>
              </a:extLst>
            </p:cNvPr>
            <p:cNvCxnSpPr>
              <a:cxnSpLocks/>
              <a:endCxn id="78" idx="1"/>
            </p:cNvCxnSpPr>
            <p:nvPr/>
          </p:nvCxnSpPr>
          <p:spPr>
            <a:xfrm flipV="1">
              <a:off x="7300571" y="1507687"/>
              <a:ext cx="706683" cy="103413"/>
            </a:xfrm>
            <a:prstGeom prst="straightConnector1">
              <a:avLst/>
            </a:prstGeom>
            <a:noFill/>
            <a:ln w="25400" cap="flat" cmpd="sng">
              <a:solidFill>
                <a:srgbClr val="47494D"/>
              </a:solidFill>
              <a:prstDash val="solid"/>
              <a:miter lim="800000"/>
              <a:headEnd type="none" w="sm" len="sm"/>
              <a:tailEnd type="triangle" w="med" len="med"/>
            </a:ln>
          </p:spPr>
        </p:cxnSp>
        <p:sp>
          <p:nvSpPr>
            <p:cNvPr id="89" name="Google Shape;1313;p57">
              <a:extLst>
                <a:ext uri="{FF2B5EF4-FFF2-40B4-BE49-F238E27FC236}">
                  <a16:creationId xmlns:a16="http://schemas.microsoft.com/office/drawing/2014/main" id="{9D6C7F41-DABE-7F67-31CF-72F5EB70B0B9}"/>
                </a:ext>
              </a:extLst>
            </p:cNvPr>
            <p:cNvSpPr/>
            <p:nvPr/>
          </p:nvSpPr>
          <p:spPr>
            <a:xfrm>
              <a:off x="8007255" y="1772929"/>
              <a:ext cx="1670766" cy="363407"/>
            </a:xfrm>
            <a:prstGeom prst="roundRect">
              <a:avLst>
                <a:gd name="adj" fmla="val 16667"/>
              </a:avLst>
            </a:prstGeom>
            <a:solidFill>
              <a:srgbClr val="47494D"/>
            </a:solidFill>
            <a:ln w="9525" cap="flat" cmpd="sng">
              <a:solidFill>
                <a:srgbClr val="47494D"/>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a:solidFill>
                    <a:srgbClr val="FFFFFF"/>
                  </a:solidFill>
                  <a:latin typeface="Calibri"/>
                  <a:cs typeface="Calibri"/>
                  <a:sym typeface="Arial"/>
                </a:rPr>
                <a:t>Desired Reward</a:t>
              </a:r>
              <a:endParaRPr sz="1400" b="1">
                <a:solidFill>
                  <a:srgbClr val="FFFFFF"/>
                </a:solidFill>
                <a:latin typeface="Calibri"/>
                <a:cs typeface="Calibri"/>
                <a:sym typeface="Arial"/>
              </a:endParaRPr>
            </a:p>
          </p:txBody>
        </p:sp>
        <p:cxnSp>
          <p:nvCxnSpPr>
            <p:cNvPr id="91" name="Google Shape;1314;p57">
              <a:extLst>
                <a:ext uri="{FF2B5EF4-FFF2-40B4-BE49-F238E27FC236}">
                  <a16:creationId xmlns:a16="http://schemas.microsoft.com/office/drawing/2014/main" id="{44576FC0-F9DC-4E8E-DE86-D89FB7F1DE60}"/>
                </a:ext>
              </a:extLst>
            </p:cNvPr>
            <p:cNvCxnSpPr>
              <a:cxnSpLocks/>
              <a:endCxn id="89" idx="1"/>
            </p:cNvCxnSpPr>
            <p:nvPr/>
          </p:nvCxnSpPr>
          <p:spPr>
            <a:xfrm>
              <a:off x="7300571" y="1620454"/>
              <a:ext cx="706684" cy="334179"/>
            </a:xfrm>
            <a:prstGeom prst="straightConnector1">
              <a:avLst/>
            </a:prstGeom>
            <a:noFill/>
            <a:ln w="25400" cap="flat" cmpd="sng">
              <a:solidFill>
                <a:srgbClr val="47494D"/>
              </a:solidFill>
              <a:prstDash val="solid"/>
              <a:miter lim="800000"/>
              <a:headEnd type="none" w="sm" len="sm"/>
              <a:tailEnd type="triangle" w="med" len="med"/>
            </a:ln>
          </p:spPr>
        </p:cxnSp>
      </p:grpSp>
      <p:grpSp>
        <p:nvGrpSpPr>
          <p:cNvPr id="80" name="Google Shape;1315;p57">
            <a:extLst>
              <a:ext uri="{FF2B5EF4-FFF2-40B4-BE49-F238E27FC236}">
                <a16:creationId xmlns:a16="http://schemas.microsoft.com/office/drawing/2014/main" id="{A4645EA8-DF75-0796-7E92-AFD6BDD7DFDA}"/>
              </a:ext>
            </a:extLst>
          </p:cNvPr>
          <p:cNvGrpSpPr/>
          <p:nvPr/>
        </p:nvGrpSpPr>
        <p:grpSpPr>
          <a:xfrm>
            <a:off x="9254367" y="3861105"/>
            <a:ext cx="2227431" cy="696118"/>
            <a:chOff x="6815548" y="681615"/>
            <a:chExt cx="2377451" cy="743002"/>
          </a:xfrm>
        </p:grpSpPr>
        <p:sp>
          <p:nvSpPr>
            <p:cNvPr id="81" name="Google Shape;1316;p57">
              <a:extLst>
                <a:ext uri="{FF2B5EF4-FFF2-40B4-BE49-F238E27FC236}">
                  <a16:creationId xmlns:a16="http://schemas.microsoft.com/office/drawing/2014/main" id="{39F66B51-6346-6348-FD6C-F96AA45347EF}"/>
                </a:ext>
              </a:extLst>
            </p:cNvPr>
            <p:cNvSpPr/>
            <p:nvPr/>
          </p:nvSpPr>
          <p:spPr>
            <a:xfrm>
              <a:off x="7514850" y="681615"/>
              <a:ext cx="1678149" cy="363405"/>
            </a:xfrm>
            <a:prstGeom prst="roundRect">
              <a:avLst>
                <a:gd name="adj" fmla="val 16667"/>
              </a:avLst>
            </a:prstGeom>
            <a:solidFill>
              <a:srgbClr val="47494D"/>
            </a:solidFill>
            <a:ln w="9525" cap="flat" cmpd="sng">
              <a:solidFill>
                <a:srgbClr val="47494D"/>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Tutor Planning</a:t>
              </a:r>
              <a:endParaRPr sz="1400" b="0" i="0" u="none" strike="noStrike" cap="none">
                <a:solidFill>
                  <a:srgbClr val="000000"/>
                </a:solidFill>
                <a:latin typeface="Arial"/>
                <a:ea typeface="Arial"/>
                <a:cs typeface="Arial"/>
                <a:sym typeface="Arial"/>
              </a:endParaRPr>
            </a:p>
          </p:txBody>
        </p:sp>
        <p:cxnSp>
          <p:nvCxnSpPr>
            <p:cNvPr id="82" name="Google Shape;1317;p57">
              <a:extLst>
                <a:ext uri="{FF2B5EF4-FFF2-40B4-BE49-F238E27FC236}">
                  <a16:creationId xmlns:a16="http://schemas.microsoft.com/office/drawing/2014/main" id="{957C5D31-A834-1507-D56B-4EF08A02DEBD}"/>
                </a:ext>
              </a:extLst>
            </p:cNvPr>
            <p:cNvCxnSpPr>
              <a:endCxn id="81" idx="1"/>
            </p:cNvCxnSpPr>
            <p:nvPr/>
          </p:nvCxnSpPr>
          <p:spPr>
            <a:xfrm flipV="1">
              <a:off x="6815548" y="863318"/>
              <a:ext cx="699302" cy="561299"/>
            </a:xfrm>
            <a:prstGeom prst="straightConnector1">
              <a:avLst/>
            </a:prstGeom>
            <a:noFill/>
            <a:ln w="25400" cap="flat" cmpd="sng">
              <a:solidFill>
                <a:srgbClr val="47494D"/>
              </a:solidFill>
              <a:prstDash val="solid"/>
              <a:miter lim="800000"/>
              <a:headEnd type="none" w="sm" len="sm"/>
              <a:tailEnd type="triangle" w="med" len="med"/>
            </a:ln>
          </p:spPr>
        </p:cxnSp>
      </p:grpSp>
      <p:cxnSp>
        <p:nvCxnSpPr>
          <p:cNvPr id="102" name="Connector: Elbow 101">
            <a:extLst>
              <a:ext uri="{FF2B5EF4-FFF2-40B4-BE49-F238E27FC236}">
                <a16:creationId xmlns:a16="http://schemas.microsoft.com/office/drawing/2014/main" id="{28146A9C-C2D0-DD37-9DA5-FAE8AD051BF6}"/>
              </a:ext>
            </a:extLst>
          </p:cNvPr>
          <p:cNvCxnSpPr>
            <a:cxnSpLocks/>
          </p:cNvCxnSpPr>
          <p:nvPr/>
        </p:nvCxnSpPr>
        <p:spPr bwMode="auto">
          <a:xfrm rot="5400000" flipH="1">
            <a:off x="4878441" y="223669"/>
            <a:ext cx="1915795" cy="9559943"/>
          </a:xfrm>
          <a:prstGeom prst="bentConnector3">
            <a:avLst>
              <a:gd name="adj1" fmla="val -11932"/>
            </a:avLst>
          </a:prstGeom>
          <a:solidFill>
            <a:schemeClr val="accent1"/>
          </a:solidFill>
          <a:ln w="9525" cap="flat" cmpd="sng" algn="ctr">
            <a:solidFill>
              <a:schemeClr val="tx1"/>
            </a:solidFill>
            <a:prstDash val="solid"/>
            <a:miter lim="800000"/>
            <a:headEnd type="none" w="med" len="med"/>
            <a:tailEnd type="triangle"/>
          </a:ln>
          <a:effectLst/>
        </p:spPr>
      </p:cxnSp>
      <p:sp>
        <p:nvSpPr>
          <p:cNvPr id="4" name="Content Placeholder 11">
            <a:extLst>
              <a:ext uri="{FF2B5EF4-FFF2-40B4-BE49-F238E27FC236}">
                <a16:creationId xmlns:a16="http://schemas.microsoft.com/office/drawing/2014/main" id="{C5881D7C-6D21-A250-1AA8-E19F60607C00}"/>
              </a:ext>
            </a:extLst>
          </p:cNvPr>
          <p:cNvSpPr>
            <a:spLocks noGrp="1"/>
          </p:cNvSpPr>
          <p:nvPr>
            <p:ph sz="quarter" idx="11"/>
          </p:nvPr>
        </p:nvSpPr>
        <p:spPr>
          <a:xfrm>
            <a:off x="480132" y="1046715"/>
            <a:ext cx="11204710" cy="1329503"/>
          </a:xfrm>
        </p:spPr>
        <p:txBody>
          <a:bodyPr/>
          <a:lstStyle/>
          <a:p>
            <a:r>
              <a:rPr lang="en-US"/>
              <a:t>Learner effect chain showing how simulation trace data informs domain specific assessments, learner state inferences, and instructional tactic selection in adaptive instructional systems </a:t>
            </a:r>
          </a:p>
        </p:txBody>
      </p:sp>
      <p:sp>
        <p:nvSpPr>
          <p:cNvPr id="8" name="TextBox 7">
            <a:extLst>
              <a:ext uri="{FF2B5EF4-FFF2-40B4-BE49-F238E27FC236}">
                <a16:creationId xmlns:a16="http://schemas.microsoft.com/office/drawing/2014/main" id="{2E7F3077-7606-60F6-7E9B-D6021F59763F}"/>
              </a:ext>
            </a:extLst>
          </p:cNvPr>
          <p:cNvSpPr txBox="1"/>
          <p:nvPr/>
        </p:nvSpPr>
        <p:spPr>
          <a:xfrm>
            <a:off x="2436914" y="6348331"/>
            <a:ext cx="8483547"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Figure 11. Learner effect chain. Image credit: US DEVCOM Soldier Center. </a:t>
            </a:r>
          </a:p>
        </p:txBody>
      </p:sp>
    </p:spTree>
    <p:extLst>
      <p:ext uri="{BB962C8B-B14F-4D97-AF65-F5344CB8AC3E}">
        <p14:creationId xmlns:p14="http://schemas.microsoft.com/office/powerpoint/2010/main" val="379014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4" name="Content Placeholder 3"/>
          <p:cNvSpPr>
            <a:spLocks noGrp="1"/>
          </p:cNvSpPr>
          <p:nvPr>
            <p:ph sz="quarter" idx="11"/>
          </p:nvPr>
        </p:nvSpPr>
        <p:spPr/>
        <p:txBody>
          <a:bodyPr/>
          <a:lstStyle/>
          <a:p>
            <a:pPr marR="0"/>
            <a:r>
              <a:rPr lang="en-US" b="1" dirty="0">
                <a:latin typeface="Arial" panose="020B0604020202020204" pitchFamily="34" charset="0"/>
                <a:cs typeface="Arial" panose="020B0604020202020204" pitchFamily="34" charset="0"/>
              </a:rPr>
              <a:t>Questions &amp; Considerations for Future Requirements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graphicFrame>
        <p:nvGraphicFramePr>
          <p:cNvPr id="5" name="Table 4">
            <a:extLst>
              <a:ext uri="{FF2B5EF4-FFF2-40B4-BE49-F238E27FC236}">
                <a16:creationId xmlns:a16="http://schemas.microsoft.com/office/drawing/2014/main" id="{57049CFF-B5E9-287E-67D2-12AA0E131638}"/>
              </a:ext>
            </a:extLst>
          </p:cNvPr>
          <p:cNvGraphicFramePr>
            <a:graphicFrameLocks noGrp="1"/>
          </p:cNvGraphicFramePr>
          <p:nvPr>
            <p:extLst>
              <p:ext uri="{D42A27DB-BD31-4B8C-83A1-F6EECF244321}">
                <p14:modId xmlns:p14="http://schemas.microsoft.com/office/powerpoint/2010/main" val="2931045995"/>
              </p:ext>
            </p:extLst>
          </p:nvPr>
        </p:nvGraphicFramePr>
        <p:xfrm>
          <a:off x="572878" y="1849324"/>
          <a:ext cx="11157867" cy="3961961"/>
        </p:xfrm>
        <a:graphic>
          <a:graphicData uri="http://schemas.openxmlformats.org/drawingml/2006/table">
            <a:tbl>
              <a:tblPr firstRow="1" firstCol="1" bandRow="1">
                <a:tableStyleId>{D27102A9-8310-4765-A935-A1911B00CA55}</a:tableStyleId>
              </a:tblPr>
              <a:tblGrid>
                <a:gridCol w="3058532">
                  <a:extLst>
                    <a:ext uri="{9D8B030D-6E8A-4147-A177-3AD203B41FA5}">
                      <a16:colId xmlns:a16="http://schemas.microsoft.com/office/drawing/2014/main" val="200737905"/>
                    </a:ext>
                  </a:extLst>
                </a:gridCol>
                <a:gridCol w="8099335">
                  <a:extLst>
                    <a:ext uri="{9D8B030D-6E8A-4147-A177-3AD203B41FA5}">
                      <a16:colId xmlns:a16="http://schemas.microsoft.com/office/drawing/2014/main" val="3517400928"/>
                    </a:ext>
                  </a:extLst>
                </a:gridCol>
              </a:tblGrid>
              <a:tr h="427304">
                <a:tc>
                  <a:txBody>
                    <a:bodyPr/>
                    <a:lstStyle/>
                    <a:p>
                      <a:pPr marL="0" marR="0">
                        <a:spcBef>
                          <a:spcPts val="0"/>
                        </a:spcBef>
                        <a:spcAft>
                          <a:spcPts val="0"/>
                        </a:spcAft>
                      </a:pPr>
                      <a:r>
                        <a:rPr lang="en-US" sz="2000" b="1" kern="100">
                          <a:effectLst/>
                        </a:rPr>
                        <a:t>Questions </a:t>
                      </a:r>
                      <a:endParaRPr lang="en-US" sz="2000" b="1"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b="1" kern="100">
                          <a:effectLst/>
                        </a:rPr>
                        <a:t>Considerations</a:t>
                      </a:r>
                      <a:endParaRPr lang="en-US" sz="2000" b="1"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90446000"/>
                  </a:ext>
                </a:extLst>
              </a:tr>
              <a:tr h="2252745">
                <a:tc>
                  <a:txBody>
                    <a:bodyPr/>
                    <a:lstStyle/>
                    <a:p>
                      <a:pPr marL="0" marR="0">
                        <a:spcBef>
                          <a:spcPts val="0"/>
                        </a:spcBef>
                        <a:spcAft>
                          <a:spcPts val="0"/>
                        </a:spcAft>
                      </a:pPr>
                      <a:r>
                        <a:rPr lang="en-US" sz="2400" b="0" kern="100" dirty="0">
                          <a:effectLst/>
                        </a:rPr>
                        <a:t>How will the system support data availability and export?</a:t>
                      </a:r>
                      <a:endParaRPr lang="en-US" sz="2400" b="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b="0" kern="100">
                          <a:effectLst/>
                        </a:rPr>
                        <a:t>Which data does the system produce? </a:t>
                      </a:r>
                    </a:p>
                    <a:p>
                      <a:pPr marL="342900" marR="0" lvl="0" indent="-342900">
                        <a:lnSpc>
                          <a:spcPct val="107000"/>
                        </a:lnSpc>
                        <a:spcBef>
                          <a:spcPts val="0"/>
                        </a:spcBef>
                        <a:spcAft>
                          <a:spcPts val="0"/>
                        </a:spcAft>
                        <a:buFont typeface="Symbol" panose="05050102010706020507" pitchFamily="18" charset="2"/>
                        <a:buChar char=""/>
                      </a:pPr>
                      <a:r>
                        <a:rPr lang="en-US" sz="2000" b="0" kern="100">
                          <a:effectLst/>
                        </a:rPr>
                        <a:t>Which data are critical for export (e.g., metadata for context)?</a:t>
                      </a:r>
                    </a:p>
                    <a:p>
                      <a:pPr marL="342900" marR="0" lvl="0" indent="-342900">
                        <a:lnSpc>
                          <a:spcPct val="107000"/>
                        </a:lnSpc>
                        <a:spcBef>
                          <a:spcPts val="0"/>
                        </a:spcBef>
                        <a:spcAft>
                          <a:spcPts val="0"/>
                        </a:spcAft>
                        <a:buFont typeface="Symbol" panose="05050102010706020507" pitchFamily="18" charset="2"/>
                        <a:buChar char=""/>
                      </a:pPr>
                      <a:r>
                        <a:rPr lang="en-US" sz="2000" b="0" kern="100">
                          <a:effectLst/>
                        </a:rPr>
                        <a:t>Define the real-time and post simulation data access needs.</a:t>
                      </a:r>
                    </a:p>
                    <a:p>
                      <a:pPr marL="342900" marR="0" lvl="0" indent="-342900">
                        <a:lnSpc>
                          <a:spcPct val="107000"/>
                        </a:lnSpc>
                        <a:spcBef>
                          <a:spcPts val="0"/>
                        </a:spcBef>
                        <a:spcAft>
                          <a:spcPts val="0"/>
                        </a:spcAft>
                        <a:buFont typeface="Symbol" panose="05050102010706020507" pitchFamily="18" charset="2"/>
                        <a:buChar char=""/>
                      </a:pPr>
                      <a:r>
                        <a:rPr lang="en-US" sz="2000" b="0" kern="100">
                          <a:effectLst/>
                        </a:rPr>
                        <a:t>Define the expertise requirements relevant for data export use cases.</a:t>
                      </a:r>
                    </a:p>
                    <a:p>
                      <a:pPr marL="342900" marR="0" lvl="0" indent="-342900">
                        <a:lnSpc>
                          <a:spcPct val="107000"/>
                        </a:lnSpc>
                        <a:spcBef>
                          <a:spcPts val="0"/>
                        </a:spcBef>
                        <a:spcAft>
                          <a:spcPts val="0"/>
                        </a:spcAft>
                        <a:buFont typeface="Symbol" panose="05050102010706020507" pitchFamily="18" charset="2"/>
                        <a:buChar char=""/>
                      </a:pPr>
                      <a:r>
                        <a:rPr lang="en-US" sz="2000" b="0" kern="100">
                          <a:effectLst/>
                        </a:rPr>
                        <a:t>Clarify the unique HIPAA, PII, or security requirements.</a:t>
                      </a:r>
                      <a:endParaRPr lang="en-US" sz="20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56334804"/>
                  </a:ext>
                </a:extLst>
              </a:tr>
              <a:tr h="1281912">
                <a:tc>
                  <a:txBody>
                    <a:bodyPr/>
                    <a:lstStyle/>
                    <a:p>
                      <a:pPr marL="0" marR="0">
                        <a:spcBef>
                          <a:spcPts val="0"/>
                        </a:spcBef>
                        <a:spcAft>
                          <a:spcPts val="0"/>
                        </a:spcAft>
                      </a:pPr>
                      <a:r>
                        <a:rPr lang="en-US" sz="2400" b="0" kern="100" dirty="0">
                          <a:effectLst/>
                        </a:rPr>
                        <a:t>How will the system support synchronization?</a:t>
                      </a:r>
                      <a:endParaRPr lang="en-US" sz="2400" b="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b="0" kern="100" dirty="0">
                          <a:effectLst/>
                        </a:rPr>
                        <a:t>Identify meaningful timestamp or synchronization needs.</a:t>
                      </a:r>
                    </a:p>
                    <a:p>
                      <a:pPr marL="342900" marR="0" lvl="0" indent="-342900">
                        <a:lnSpc>
                          <a:spcPct val="107000"/>
                        </a:lnSpc>
                        <a:spcBef>
                          <a:spcPts val="0"/>
                        </a:spcBef>
                        <a:spcAft>
                          <a:spcPts val="0"/>
                        </a:spcAft>
                        <a:buFont typeface="Symbol" panose="05050102010706020507" pitchFamily="18" charset="2"/>
                        <a:buChar char=""/>
                      </a:pPr>
                      <a:r>
                        <a:rPr lang="en-US" sz="2000" b="0" kern="100" dirty="0">
                          <a:effectLst/>
                        </a:rPr>
                        <a:t>Define the role time plays in reconstruction of events and analyses.</a:t>
                      </a:r>
                      <a:endParaRPr lang="en-US" sz="20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28780536"/>
                  </a:ext>
                </a:extLst>
              </a:tr>
            </a:tbl>
          </a:graphicData>
        </a:graphic>
      </p:graphicFrame>
    </p:spTree>
    <p:extLst>
      <p:ext uri="{BB962C8B-B14F-4D97-AF65-F5344CB8AC3E}">
        <p14:creationId xmlns:p14="http://schemas.microsoft.com/office/powerpoint/2010/main" val="131533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4" name="Content Placeholder 3"/>
          <p:cNvSpPr>
            <a:spLocks noGrp="1"/>
          </p:cNvSpPr>
          <p:nvPr>
            <p:ph sz="quarter" idx="11"/>
          </p:nvPr>
        </p:nvSpPr>
        <p:spPr/>
        <p:txBody>
          <a:bodyPr/>
          <a:lstStyle/>
          <a:p>
            <a:pPr marR="0"/>
            <a:r>
              <a:rPr lang="en-US" b="1" dirty="0">
                <a:latin typeface="Arial" panose="020B0604020202020204" pitchFamily="34" charset="0"/>
                <a:cs typeface="Arial" panose="020B0604020202020204" pitchFamily="34" charset="0"/>
              </a:rPr>
              <a:t>Questions &amp; Considerations for Future Requirements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graphicFrame>
        <p:nvGraphicFramePr>
          <p:cNvPr id="5" name="Table 4">
            <a:extLst>
              <a:ext uri="{FF2B5EF4-FFF2-40B4-BE49-F238E27FC236}">
                <a16:creationId xmlns:a16="http://schemas.microsoft.com/office/drawing/2014/main" id="{57049CFF-B5E9-287E-67D2-12AA0E131638}"/>
              </a:ext>
            </a:extLst>
          </p:cNvPr>
          <p:cNvGraphicFramePr>
            <a:graphicFrameLocks noGrp="1"/>
          </p:cNvGraphicFramePr>
          <p:nvPr>
            <p:extLst>
              <p:ext uri="{D42A27DB-BD31-4B8C-83A1-F6EECF244321}">
                <p14:modId xmlns:p14="http://schemas.microsoft.com/office/powerpoint/2010/main" val="375066886"/>
              </p:ext>
            </p:extLst>
          </p:nvPr>
        </p:nvGraphicFramePr>
        <p:xfrm>
          <a:off x="545521" y="1754451"/>
          <a:ext cx="10878971" cy="4296458"/>
        </p:xfrm>
        <a:graphic>
          <a:graphicData uri="http://schemas.openxmlformats.org/drawingml/2006/table">
            <a:tbl>
              <a:tblPr firstRow="1" firstCol="1" bandRow="1">
                <a:tableStyleId>{D27102A9-8310-4765-A935-A1911B00CA55}</a:tableStyleId>
              </a:tblPr>
              <a:tblGrid>
                <a:gridCol w="2982083">
                  <a:extLst>
                    <a:ext uri="{9D8B030D-6E8A-4147-A177-3AD203B41FA5}">
                      <a16:colId xmlns:a16="http://schemas.microsoft.com/office/drawing/2014/main" val="200737905"/>
                    </a:ext>
                  </a:extLst>
                </a:gridCol>
                <a:gridCol w="7896888">
                  <a:extLst>
                    <a:ext uri="{9D8B030D-6E8A-4147-A177-3AD203B41FA5}">
                      <a16:colId xmlns:a16="http://schemas.microsoft.com/office/drawing/2014/main" val="3517400928"/>
                    </a:ext>
                  </a:extLst>
                </a:gridCol>
              </a:tblGrid>
              <a:tr h="337405">
                <a:tc>
                  <a:txBody>
                    <a:bodyPr/>
                    <a:lstStyle/>
                    <a:p>
                      <a:pPr marL="0" marR="0">
                        <a:spcBef>
                          <a:spcPts val="0"/>
                        </a:spcBef>
                        <a:spcAft>
                          <a:spcPts val="0"/>
                        </a:spcAft>
                      </a:pPr>
                      <a:r>
                        <a:rPr lang="en-US" sz="2000" b="1" kern="100">
                          <a:effectLst/>
                        </a:rPr>
                        <a:t>Questions </a:t>
                      </a:r>
                      <a:endParaRPr lang="en-US" sz="2000" b="1"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b="1" kern="100">
                          <a:effectLst/>
                        </a:rPr>
                        <a:t>Considerations</a:t>
                      </a:r>
                      <a:endParaRPr lang="en-US" sz="2000" b="1"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90446000"/>
                  </a:ext>
                </a:extLst>
              </a:tr>
              <a:tr h="2861773">
                <a:tc>
                  <a:txBody>
                    <a:bodyPr/>
                    <a:lstStyle/>
                    <a:p>
                      <a:pPr marL="0" marR="0">
                        <a:spcBef>
                          <a:spcPts val="0"/>
                        </a:spcBef>
                        <a:spcAft>
                          <a:spcPts val="0"/>
                        </a:spcAft>
                      </a:pPr>
                      <a:r>
                        <a:rPr lang="en-US" sz="2400" b="0" kern="100" dirty="0">
                          <a:effectLst/>
                        </a:rPr>
                        <a:t>How will the system make quality data available for analytic tools?</a:t>
                      </a:r>
                      <a:endParaRPr lang="en-US" sz="2400" b="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b="0" kern="100" dirty="0">
                          <a:effectLst/>
                        </a:rPr>
                        <a:t>Identify critical data formats that enable or hinder analytic approaches.</a:t>
                      </a:r>
                    </a:p>
                    <a:p>
                      <a:pPr marL="342900" marR="0" lvl="0" indent="-342900">
                        <a:lnSpc>
                          <a:spcPct val="107000"/>
                        </a:lnSpc>
                        <a:spcBef>
                          <a:spcPts val="0"/>
                        </a:spcBef>
                        <a:spcAft>
                          <a:spcPts val="0"/>
                        </a:spcAft>
                        <a:buFont typeface="Symbol" panose="05050102010706020507" pitchFamily="18" charset="2"/>
                        <a:buChar char=""/>
                      </a:pPr>
                      <a:r>
                        <a:rPr lang="en-US" sz="2000" b="0" kern="100" dirty="0">
                          <a:effectLst/>
                        </a:rPr>
                        <a:t>Evaluate open standards and application programming interface needs.</a:t>
                      </a:r>
                    </a:p>
                    <a:p>
                      <a:pPr marL="342900" marR="0" lvl="0" indent="-342900">
                        <a:lnSpc>
                          <a:spcPct val="107000"/>
                        </a:lnSpc>
                        <a:spcBef>
                          <a:spcPts val="0"/>
                        </a:spcBef>
                        <a:spcAft>
                          <a:spcPts val="0"/>
                        </a:spcAft>
                        <a:buFont typeface="Symbol" panose="05050102010706020507" pitchFamily="18" charset="2"/>
                        <a:buChar char=""/>
                      </a:pPr>
                      <a:r>
                        <a:rPr lang="en-US" sz="2000" b="0" kern="100" dirty="0">
                          <a:effectLst/>
                        </a:rPr>
                        <a:t>Identify the formats that result in a loss of data or specificity.</a:t>
                      </a:r>
                    </a:p>
                    <a:p>
                      <a:pPr marL="342900" marR="0" lvl="0" indent="-342900">
                        <a:lnSpc>
                          <a:spcPct val="107000"/>
                        </a:lnSpc>
                        <a:spcBef>
                          <a:spcPts val="0"/>
                        </a:spcBef>
                        <a:spcAft>
                          <a:spcPts val="0"/>
                        </a:spcAft>
                        <a:buFont typeface="Symbol" panose="05050102010706020507" pitchFamily="18" charset="2"/>
                        <a:buChar char=""/>
                      </a:pPr>
                      <a:r>
                        <a:rPr lang="en-US" sz="2000" b="0" kern="100" dirty="0">
                          <a:effectLst/>
                        </a:rPr>
                        <a:t>Are there relevant data post-processing hurdles?</a:t>
                      </a:r>
                    </a:p>
                    <a:p>
                      <a:pPr marL="342900" marR="0" lvl="0" indent="-342900">
                        <a:lnSpc>
                          <a:spcPct val="107000"/>
                        </a:lnSpc>
                        <a:spcBef>
                          <a:spcPts val="0"/>
                        </a:spcBef>
                        <a:spcAft>
                          <a:spcPts val="0"/>
                        </a:spcAft>
                        <a:buFont typeface="Symbol" panose="05050102010706020507" pitchFamily="18" charset="2"/>
                        <a:buChar char=""/>
                      </a:pPr>
                      <a:r>
                        <a:rPr lang="en-US" sz="2000" b="0" kern="100" dirty="0">
                          <a:effectLst/>
                        </a:rPr>
                        <a:t>Identify data provenance needs to enable later apples-to-apples comparisons.</a:t>
                      </a:r>
                      <a:endParaRPr lang="en-US" sz="20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51661699"/>
                  </a:ext>
                </a:extLst>
              </a:tr>
              <a:tr h="1056813">
                <a:tc>
                  <a:txBody>
                    <a:bodyPr/>
                    <a:lstStyle/>
                    <a:p>
                      <a:pPr marL="0" marR="0">
                        <a:spcBef>
                          <a:spcPts val="0"/>
                        </a:spcBef>
                        <a:spcAft>
                          <a:spcPts val="0"/>
                        </a:spcAft>
                      </a:pPr>
                      <a:r>
                        <a:rPr lang="en-US" sz="2400" b="0" kern="100" dirty="0">
                          <a:effectLst/>
                        </a:rPr>
                        <a:t>How will the system enable export to external stores?</a:t>
                      </a:r>
                      <a:endParaRPr lang="en-US" sz="2400" b="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b="0" kern="100" dirty="0">
                          <a:effectLst/>
                        </a:rPr>
                        <a:t>Clarify the unique IRB requirements associated with data repositories.</a:t>
                      </a:r>
                    </a:p>
                    <a:p>
                      <a:pPr marL="342900" marR="0" lvl="0" indent="-342900">
                        <a:lnSpc>
                          <a:spcPct val="107000"/>
                        </a:lnSpc>
                        <a:spcBef>
                          <a:spcPts val="0"/>
                        </a:spcBef>
                        <a:spcAft>
                          <a:spcPts val="0"/>
                        </a:spcAft>
                        <a:buFont typeface="Symbol" panose="05050102010706020507" pitchFamily="18" charset="2"/>
                        <a:buChar char=""/>
                      </a:pPr>
                      <a:r>
                        <a:rPr lang="en-US" sz="2000" b="0" kern="100" dirty="0">
                          <a:effectLst/>
                        </a:rPr>
                        <a:t>Identify metadata requirements necessary for consent tracking.</a:t>
                      </a:r>
                      <a:endParaRPr lang="en-US" sz="2000" b="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67766239"/>
                  </a:ext>
                </a:extLst>
              </a:tr>
            </a:tbl>
          </a:graphicData>
        </a:graphic>
      </p:graphicFrame>
    </p:spTree>
    <p:extLst>
      <p:ext uri="{BB962C8B-B14F-4D97-AF65-F5344CB8AC3E}">
        <p14:creationId xmlns:p14="http://schemas.microsoft.com/office/powerpoint/2010/main" val="1820094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Content Placeholder 3"/>
          <p:cNvSpPr>
            <a:spLocks noGrp="1"/>
          </p:cNvSpPr>
          <p:nvPr>
            <p:ph sz="quarter" idx="11"/>
          </p:nvPr>
        </p:nvSpPr>
        <p:spPr/>
        <p:txBody>
          <a:bodyPr/>
          <a:lstStyle/>
          <a:p>
            <a:pPr marR="0"/>
            <a:r>
              <a:rPr lang="en-US" dirty="0">
                <a:latin typeface="Arial" panose="020B0604020202020204" pitchFamily="34" charset="0"/>
                <a:cs typeface="Arial" panose="020B0604020202020204" pitchFamily="34" charset="0"/>
              </a:rPr>
              <a:t>We invite you to help increase the availability of quality data.</a:t>
            </a:r>
          </a:p>
          <a:p>
            <a:pPr marR="0"/>
            <a:r>
              <a:rPr lang="en-US" dirty="0">
                <a:latin typeface="Arial" panose="020B0604020202020204" pitchFamily="34" charset="0"/>
                <a:cs typeface="Arial" panose="020B0604020202020204" pitchFamily="34" charset="0"/>
              </a:rPr>
              <a:t>Thank you!</a:t>
            </a:r>
          </a:p>
          <a:p>
            <a:pPr marR="0"/>
            <a:r>
              <a:rPr lang="en-US" dirty="0">
                <a:latin typeface="Arial" panose="020B0604020202020204" pitchFamily="34" charset="0"/>
                <a:cs typeface="Arial" panose="020B0604020202020204" pitchFamily="34" charset="0"/>
              </a:rPr>
              <a:t>jennifer.winner.1@us.af.mil</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Tree>
    <p:extLst>
      <p:ext uri="{BB962C8B-B14F-4D97-AF65-F5344CB8AC3E}">
        <p14:creationId xmlns:p14="http://schemas.microsoft.com/office/powerpoint/2010/main" val="2441823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ED61-86E0-11D5-8904-E91FE2318352}"/>
              </a:ext>
            </a:extLst>
          </p:cNvPr>
          <p:cNvSpPr>
            <a:spLocks noGrp="1"/>
          </p:cNvSpPr>
          <p:nvPr>
            <p:ph type="title"/>
          </p:nvPr>
        </p:nvSpPr>
        <p:spPr/>
        <p:txBody>
          <a:bodyPr/>
          <a:lstStyle/>
          <a:p>
            <a:r>
              <a:rPr lang="en-US"/>
              <a:t>Backup Slides</a:t>
            </a:r>
          </a:p>
        </p:txBody>
      </p:sp>
      <p:sp>
        <p:nvSpPr>
          <p:cNvPr id="4" name="Slide Number Placeholder 3">
            <a:extLst>
              <a:ext uri="{FF2B5EF4-FFF2-40B4-BE49-F238E27FC236}">
                <a16:creationId xmlns:a16="http://schemas.microsoft.com/office/drawing/2014/main" id="{D3954354-29E9-D9B9-F174-19A174681DD1}"/>
              </a:ext>
            </a:extLst>
          </p:cNvPr>
          <p:cNvSpPr>
            <a:spLocks noGrp="1"/>
          </p:cNvSpPr>
          <p:nvPr>
            <p:ph type="sldNum" sz="quarter" idx="11"/>
          </p:nvPr>
        </p:nvSpPr>
        <p:spPr/>
        <p:txBody>
          <a:bodyPr/>
          <a:lstStyle/>
          <a:p>
            <a:fld id="{64E5BE4B-2FBF-4174-9E62-85FAD1CB43A6}" type="slidenum">
              <a:rPr lang="en-US" smtClean="0"/>
              <a:pPr/>
              <a:t>17</a:t>
            </a:fld>
            <a:endParaRPr lang="en-US"/>
          </a:p>
        </p:txBody>
      </p:sp>
      <p:sp>
        <p:nvSpPr>
          <p:cNvPr id="6" name="Content Placeholder 5">
            <a:extLst>
              <a:ext uri="{FF2B5EF4-FFF2-40B4-BE49-F238E27FC236}">
                <a16:creationId xmlns:a16="http://schemas.microsoft.com/office/drawing/2014/main" id="{4458B2ED-11CB-EA85-6368-FF9A83B81E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5134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4" name="Content Placeholder 3"/>
          <p:cNvSpPr>
            <a:spLocks noGrp="1"/>
          </p:cNvSpPr>
          <p:nvPr>
            <p:ph sz="quarter" idx="11"/>
          </p:nvPr>
        </p:nvSpPr>
        <p:spPr/>
        <p:txBody>
          <a:bodyPr/>
          <a:lstStyle/>
          <a:p>
            <a:pPr eaLnBrk="1" hangingPunct="1"/>
            <a:r>
              <a:rPr lang="en-US" sz="2400" dirty="0">
                <a:latin typeface="Arial" panose="020B0604020202020204" pitchFamily="34" charset="0"/>
                <a:cs typeface="Arial" panose="020B0604020202020204" pitchFamily="34" charset="0"/>
              </a:rPr>
              <a:t>Cameron Roudebush, Aptima</a:t>
            </a:r>
          </a:p>
          <a:p>
            <a:r>
              <a:rPr lang="en-US" sz="2400" dirty="0">
                <a:latin typeface="Arial" panose="020B0604020202020204" pitchFamily="34" charset="0"/>
                <a:cs typeface="Arial" panose="020B0604020202020204" pitchFamily="34" charset="0"/>
              </a:rPr>
              <a:t>Randall Spain, U.S. Army DEVCOM Soldier Center – STTC</a:t>
            </a:r>
          </a:p>
          <a:p>
            <a:pPr eaLnBrk="1" hangingPunct="1"/>
            <a:r>
              <a:rPr lang="en-US" sz="2400" dirty="0">
                <a:latin typeface="Arial" panose="020B0604020202020204" pitchFamily="34" charset="0"/>
                <a:cs typeface="Arial" panose="020B0604020202020204" pitchFamily="34" charset="0"/>
              </a:rPr>
              <a:t>Ian Davis, BAE Systems, Inc</a:t>
            </a:r>
          </a:p>
          <a:p>
            <a:r>
              <a:rPr lang="en-US" sz="2400" dirty="0">
                <a:latin typeface="Arial" panose="020B0604020202020204" pitchFamily="34" charset="0"/>
                <a:cs typeface="Arial" panose="020B0604020202020204" pitchFamily="34" charset="0"/>
              </a:rPr>
              <a:t>Kent Etherton, 711</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Human Performance Wing</a:t>
            </a:r>
          </a:p>
          <a:p>
            <a:pPr eaLnBrk="1" hangingPunct="1"/>
            <a:r>
              <a:rPr lang="en-US" sz="2400" dirty="0">
                <a:latin typeface="Arial" panose="020B0604020202020204" pitchFamily="34" charset="0"/>
                <a:cs typeface="Arial" panose="020B0604020202020204" pitchFamily="34" charset="0"/>
              </a:rPr>
              <a:t>Katelyn Kay, 711</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Human Performance Wing</a:t>
            </a:r>
          </a:p>
          <a:p>
            <a:pPr eaLnBrk="1" hangingPunct="1"/>
            <a:r>
              <a:rPr lang="en-US" sz="2400" dirty="0">
                <a:latin typeface="Arial" panose="020B0604020202020204" pitchFamily="34" charset="0"/>
                <a:cs typeface="Arial" panose="020B0604020202020204" pitchFamily="34" charset="0"/>
              </a:rPr>
              <a:t>Erin Baker, Naval Air Warfare Center Training Systems Division (NAWCTSD)</a:t>
            </a:r>
          </a:p>
          <a:p>
            <a:pPr eaLnBrk="1" hangingPunct="1"/>
            <a:r>
              <a:rPr lang="en-US" sz="2400" dirty="0">
                <a:latin typeface="Arial" panose="020B0604020202020204" pitchFamily="34" charset="0"/>
                <a:cs typeface="Arial" panose="020B0604020202020204" pitchFamily="34" charset="0"/>
              </a:rPr>
              <a:t>F. Eric Robinson, Naval Medical Research Unit - Dayton</a:t>
            </a:r>
          </a:p>
          <a:p>
            <a:pPr eaLnBrk="1" hangingPunct="1"/>
            <a:r>
              <a:rPr lang="en-US" sz="2400" dirty="0">
                <a:latin typeface="Arial" panose="020B0604020202020204" pitchFamily="34" charset="0"/>
                <a:cs typeface="Arial" panose="020B0604020202020204" pitchFamily="34" charset="0"/>
              </a:rPr>
              <a:t>Benjamin Goldberg, U.S. Army DEVCOM Soldier Center – STTC</a:t>
            </a:r>
          </a:p>
          <a:p>
            <a:pPr eaLnBrk="1" hangingPunct="1"/>
            <a:r>
              <a:rPr lang="en-US" sz="2400" dirty="0">
                <a:latin typeface="Arial" panose="020B0604020202020204" pitchFamily="34" charset="0"/>
                <a:cs typeface="Arial" panose="020B0604020202020204" pitchFamily="34" charset="0"/>
              </a:rPr>
              <a:t>United States School of Aerospace Medicine</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Tree>
    <p:extLst>
      <p:ext uri="{BB962C8B-B14F-4D97-AF65-F5344CB8AC3E}">
        <p14:creationId xmlns:p14="http://schemas.microsoft.com/office/powerpoint/2010/main" val="45968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Medical Readiness Tracking</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pic>
        <p:nvPicPr>
          <p:cNvPr id="7" name="Picture 6">
            <a:extLst>
              <a:ext uri="{FF2B5EF4-FFF2-40B4-BE49-F238E27FC236}">
                <a16:creationId xmlns:a16="http://schemas.microsoft.com/office/drawing/2014/main" id="{CFBBDB8F-B9EA-582E-81A8-6C201EBD103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5450"/>
          <a:stretch/>
        </p:blipFill>
        <p:spPr>
          <a:xfrm>
            <a:off x="468586" y="1182231"/>
            <a:ext cx="6992816" cy="5146116"/>
          </a:xfrm>
          <a:prstGeom prst="rect">
            <a:avLst/>
          </a:prstGeom>
        </p:spPr>
      </p:pic>
      <p:sp>
        <p:nvSpPr>
          <p:cNvPr id="8" name="Rectangle 7">
            <a:extLst>
              <a:ext uri="{FF2B5EF4-FFF2-40B4-BE49-F238E27FC236}">
                <a16:creationId xmlns:a16="http://schemas.microsoft.com/office/drawing/2014/main" id="{F6ADF937-9044-92EE-501B-2AAF142256D1}"/>
              </a:ext>
            </a:extLst>
          </p:cNvPr>
          <p:cNvSpPr/>
          <p:nvPr/>
        </p:nvSpPr>
        <p:spPr>
          <a:xfrm>
            <a:off x="7727795" y="1182231"/>
            <a:ext cx="3995619" cy="3108543"/>
          </a:xfrm>
          <a:prstGeom prst="rect">
            <a:avLst/>
          </a:prstGeom>
        </p:spPr>
        <p:txBody>
          <a:bodyPr wrap="square">
            <a:spAutoFit/>
          </a:bodyPr>
          <a:lstStyle/>
          <a:p>
            <a:pPr indent="-152385" algn="ctr"/>
            <a:r>
              <a:rPr lang="en-US" sz="2800" b="1" dirty="0">
                <a:solidFill>
                  <a:schemeClr val="tx2">
                    <a:lumMod val="50000"/>
                  </a:schemeClr>
                </a:solidFill>
                <a:latin typeface="Arial" panose="020B0604020202020204" pitchFamily="34" charset="0"/>
                <a:cs typeface="Arial" panose="020B0604020202020204" pitchFamily="34" charset="0"/>
              </a:rPr>
              <a:t>Training &amp; Education Databases: Legend</a:t>
            </a:r>
          </a:p>
          <a:p>
            <a:pPr marL="457200" lvl="1"/>
            <a:endParaRPr lang="en-US" sz="2000" dirty="0">
              <a:solidFill>
                <a:schemeClr val="tx2">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solidFill>
                  <a:schemeClr val="tx2">
                    <a:lumMod val="50000"/>
                  </a:schemeClr>
                </a:solidFill>
                <a:latin typeface="Arial" panose="020B0604020202020204" pitchFamily="34" charset="0"/>
                <a:cs typeface="Arial" panose="020B0604020202020204" pitchFamily="34" charset="0"/>
              </a:rPr>
              <a:t>Digital interfaces (solid lines)</a:t>
            </a:r>
          </a:p>
          <a:p>
            <a:pPr marL="342900" indent="-342900">
              <a:buFont typeface="Arial" panose="020B0604020202020204" pitchFamily="34" charset="0"/>
              <a:buChar char="•"/>
            </a:pPr>
            <a:r>
              <a:rPr lang="en-US" sz="2400" b="1" dirty="0">
                <a:solidFill>
                  <a:schemeClr val="tx2">
                    <a:lumMod val="50000"/>
                  </a:schemeClr>
                </a:solidFill>
                <a:latin typeface="Arial" panose="020B0604020202020204" pitchFamily="34" charset="0"/>
                <a:cs typeface="Arial" panose="020B0604020202020204" pitchFamily="34" charset="0"/>
              </a:rPr>
              <a:t>Manually entered data (dashed lines)</a:t>
            </a:r>
          </a:p>
          <a:p>
            <a:pPr marL="342900" indent="-342900">
              <a:buFont typeface="Arial" panose="020B0604020202020204" pitchFamily="34" charset="0"/>
              <a:buChar char="•"/>
            </a:pPr>
            <a:r>
              <a:rPr lang="en-US" sz="2400" b="1" dirty="0">
                <a:solidFill>
                  <a:schemeClr val="tx2">
                    <a:lumMod val="50000"/>
                  </a:schemeClr>
                </a:solidFill>
                <a:latin typeface="Arial" panose="020B0604020202020204" pitchFamily="34" charset="0"/>
                <a:cs typeface="Arial" panose="020B0604020202020204" pitchFamily="34" charset="0"/>
              </a:rPr>
              <a:t>Service data (color)</a:t>
            </a:r>
          </a:p>
        </p:txBody>
      </p:sp>
      <p:sp>
        <p:nvSpPr>
          <p:cNvPr id="5" name="TextBox 4">
            <a:extLst>
              <a:ext uri="{FF2B5EF4-FFF2-40B4-BE49-F238E27FC236}">
                <a16:creationId xmlns:a16="http://schemas.microsoft.com/office/drawing/2014/main" id="{35741C12-881A-E84E-C28F-AE305B5DFF92}"/>
              </a:ext>
            </a:extLst>
          </p:cNvPr>
          <p:cNvSpPr txBox="1"/>
          <p:nvPr/>
        </p:nvSpPr>
        <p:spPr>
          <a:xfrm>
            <a:off x="7937500" y="4932708"/>
            <a:ext cx="3874148" cy="1200329"/>
          </a:xfrm>
          <a:prstGeom prst="rect">
            <a:avLst/>
          </a:prstGeom>
          <a:noFill/>
          <a:ln>
            <a:noFill/>
          </a:ln>
        </p:spPr>
        <p:txBody>
          <a:bodyPr wrap="square">
            <a:spAutoFit/>
          </a:bodyPr>
          <a:lstStyle/>
          <a:p>
            <a:r>
              <a:rPr lang="en-US" sz="2400" b="1" dirty="0">
                <a:solidFill>
                  <a:srgbClr val="C00000"/>
                </a:solidFill>
                <a:latin typeface="Arial" panose="020B0604020202020204" pitchFamily="34" charset="0"/>
                <a:cs typeface="Arial" panose="020B0604020202020204" pitchFamily="34" charset="0"/>
              </a:rPr>
              <a:t>Data analytics and export as an afterthought (an illustration)</a:t>
            </a:r>
          </a:p>
        </p:txBody>
      </p:sp>
      <p:sp>
        <p:nvSpPr>
          <p:cNvPr id="6" name="TextBox 5">
            <a:extLst>
              <a:ext uri="{FF2B5EF4-FFF2-40B4-BE49-F238E27FC236}">
                <a16:creationId xmlns:a16="http://schemas.microsoft.com/office/drawing/2014/main" id="{FB0ECD77-AA65-4394-34EE-8BA7A14780BF}"/>
              </a:ext>
            </a:extLst>
          </p:cNvPr>
          <p:cNvSpPr txBox="1"/>
          <p:nvPr/>
        </p:nvSpPr>
        <p:spPr>
          <a:xfrm>
            <a:off x="2397040" y="6273225"/>
            <a:ext cx="7632785"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Figure 1. </a:t>
            </a:r>
            <a:r>
              <a:rPr lang="en-US" sz="1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Naval Air Warfare Center Training Systems Division &amp; Katmai Corporation. (2023). Interoperable Networking for Training Readiness and Education in Medicine Data Strategy and Architecture Report.</a:t>
            </a:r>
            <a:endParaRPr lang="en-US" sz="1200" b="1" dirty="0">
              <a:effectLst/>
              <a:latin typeface="Aptos" panose="020B0004020202020204" pitchFamily="34" charset="0"/>
              <a:ea typeface="Aptos" panose="020B0004020202020204" pitchFamily="34" charset="0"/>
              <a:cs typeface="Aptos" panose="020B00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74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Content Placeholder 3"/>
          <p:cNvSpPr>
            <a:spLocks noGrp="1"/>
          </p:cNvSpPr>
          <p:nvPr>
            <p:ph sz="quarter" idx="11"/>
          </p:nvPr>
        </p:nvSpPr>
        <p:spPr/>
        <p:txBody>
          <a:bodyPr/>
          <a:lstStyle/>
          <a:p>
            <a:r>
              <a:rPr lang="en-US" dirty="0">
                <a:latin typeface="Arial" panose="020B0604020202020204" pitchFamily="34" charset="0"/>
                <a:cs typeface="Arial" panose="020B0604020202020204" pitchFamily="34" charset="0"/>
              </a:rPr>
              <a:t>Introduction</a:t>
            </a:r>
          </a:p>
          <a:p>
            <a:r>
              <a:rPr lang="en-US" dirty="0">
                <a:latin typeface="Arial" panose="020B0604020202020204" pitchFamily="34" charset="0"/>
                <a:cs typeface="Arial" panose="020B0604020202020204" pitchFamily="34" charset="0"/>
              </a:rPr>
              <a:t>Joint medical readiness tracking</a:t>
            </a:r>
          </a:p>
          <a:p>
            <a:r>
              <a:rPr lang="en-US" dirty="0">
                <a:latin typeface="Arial" panose="020B0604020202020204" pitchFamily="34" charset="0"/>
                <a:cs typeface="Arial" panose="020B0604020202020204" pitchFamily="34" charset="0"/>
              </a:rPr>
              <a:t>Data repositories</a:t>
            </a:r>
          </a:p>
          <a:p>
            <a:r>
              <a:rPr lang="en-US" dirty="0">
                <a:latin typeface="Arial" panose="020B0604020202020204" pitchFamily="34" charset="0"/>
                <a:cs typeface="Arial" panose="020B0604020202020204" pitchFamily="34" charset="0"/>
              </a:rPr>
              <a:t>Audio file formats, audio tracks, audio analysis</a:t>
            </a:r>
          </a:p>
          <a:p>
            <a:r>
              <a:rPr lang="en-US" dirty="0">
                <a:latin typeface="Arial" panose="020B0604020202020204" pitchFamily="34" charset="0"/>
                <a:cs typeface="Arial" panose="020B0604020202020204" pitchFamily="34" charset="0"/>
              </a:rPr>
              <a:t>Natural language processing (NLP)</a:t>
            </a:r>
          </a:p>
          <a:p>
            <a:r>
              <a:rPr lang="en-US" dirty="0">
                <a:latin typeface="Arial" panose="020B0604020202020204" pitchFamily="34" charset="0"/>
                <a:cs typeface="Arial" panose="020B0604020202020204" pitchFamily="34" charset="0"/>
              </a:rPr>
              <a:t>Video data requirements, computer vision</a:t>
            </a:r>
          </a:p>
          <a:p>
            <a:r>
              <a:rPr lang="en-US" dirty="0">
                <a:latin typeface="Arial" panose="020B0604020202020204" pitchFamily="34" charset="0"/>
                <a:cs typeface="Arial" panose="020B0604020202020204" pitchFamily="34" charset="0"/>
              </a:rPr>
              <a:t>Simulation trace data</a:t>
            </a:r>
          </a:p>
          <a:p>
            <a:r>
              <a:rPr lang="en-US" dirty="0">
                <a:latin typeface="Arial" panose="020B0604020202020204" pitchFamily="34" charset="0"/>
                <a:cs typeface="Arial" panose="020B0604020202020204" pitchFamily="34" charset="0"/>
              </a:rPr>
              <a:t>Conclusions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3AC7-7F44-FE59-CF72-0608DE3923BA}"/>
              </a:ext>
            </a:extLst>
          </p:cNvPr>
          <p:cNvSpPr>
            <a:spLocks noGrp="1"/>
          </p:cNvSpPr>
          <p:nvPr>
            <p:ph type="title"/>
          </p:nvPr>
        </p:nvSpPr>
        <p:spPr/>
        <p:txBody>
          <a:bodyPr/>
          <a:lstStyle/>
          <a:p>
            <a:r>
              <a:rPr lang="en-US"/>
              <a:t>Simulation Trace Data</a:t>
            </a:r>
          </a:p>
        </p:txBody>
      </p:sp>
      <p:sp>
        <p:nvSpPr>
          <p:cNvPr id="3" name="Content Placeholder 2">
            <a:extLst>
              <a:ext uri="{FF2B5EF4-FFF2-40B4-BE49-F238E27FC236}">
                <a16:creationId xmlns:a16="http://schemas.microsoft.com/office/drawing/2014/main" id="{7328E767-688D-3969-2784-8A3F7E4F565E}"/>
              </a:ext>
            </a:extLst>
          </p:cNvPr>
          <p:cNvSpPr>
            <a:spLocks noGrp="1"/>
          </p:cNvSpPr>
          <p:nvPr>
            <p:ph idx="1"/>
          </p:nvPr>
        </p:nvSpPr>
        <p:spPr>
          <a:xfrm>
            <a:off x="548640" y="1326355"/>
            <a:ext cx="9116226" cy="4845843"/>
          </a:xfrm>
        </p:spPr>
        <p:txBody>
          <a:bodyPr/>
          <a:lstStyle/>
          <a:p>
            <a:pPr marL="456565" indent="-456565"/>
            <a:r>
              <a:rPr lang="en-US" sz="2400" dirty="0">
                <a:latin typeface="Arial Narrow"/>
              </a:rPr>
              <a:t>Examples </a:t>
            </a:r>
          </a:p>
          <a:p>
            <a:pPr marL="989965" lvl="1" indent="-380365"/>
            <a:r>
              <a:rPr lang="en-US" sz="2000" dirty="0">
                <a:latin typeface="Arial Narrow"/>
              </a:rPr>
              <a:t>Event records, entity state information</a:t>
            </a:r>
          </a:p>
          <a:p>
            <a:pPr marL="989965" lvl="1" indent="-380365"/>
            <a:r>
              <a:rPr lang="en-US" sz="2000" dirty="0">
                <a:latin typeface="Arial Narrow"/>
              </a:rPr>
              <a:t>Weapon and damage events </a:t>
            </a:r>
            <a:endParaRPr lang="en-US" sz="2000" dirty="0"/>
          </a:p>
          <a:p>
            <a:pPr marL="989965" lvl="1" indent="-380365"/>
            <a:r>
              <a:rPr lang="en-US" sz="2000" dirty="0">
                <a:latin typeface="Arial Narrow"/>
              </a:rPr>
              <a:t>Timing information </a:t>
            </a:r>
            <a:endParaRPr lang="en-US" sz="2000" dirty="0"/>
          </a:p>
          <a:p>
            <a:pPr marL="989965" lvl="1" indent="-380365"/>
            <a:r>
              <a:rPr lang="en-US" sz="2000" dirty="0">
                <a:latin typeface="Arial Narrow"/>
              </a:rPr>
              <a:t>Interactivity</a:t>
            </a:r>
          </a:p>
          <a:p>
            <a:pPr marL="456565" indent="-456565"/>
            <a:r>
              <a:rPr lang="en-US" sz="2400" dirty="0">
                <a:latin typeface="Arial Narrow"/>
              </a:rPr>
              <a:t>Standards </a:t>
            </a:r>
          </a:p>
          <a:p>
            <a:pPr marL="989965" lvl="1" indent="-380365"/>
            <a:r>
              <a:rPr lang="en-US" sz="2000" dirty="0">
                <a:latin typeface="Arial Narrow"/>
              </a:rPr>
              <a:t>Formal guidelines to enhance interoperability and enforce distributed simulation environments (example Google </a:t>
            </a:r>
            <a:r>
              <a:rPr lang="en-US" sz="2000" dirty="0" err="1">
                <a:latin typeface="Arial Narrow"/>
              </a:rPr>
              <a:t>Protobuf</a:t>
            </a:r>
            <a:r>
              <a:rPr lang="en-US" sz="2000" dirty="0">
                <a:latin typeface="Arial Narrow"/>
              </a:rPr>
              <a:t>, DIS, HLA)</a:t>
            </a:r>
            <a:endParaRPr lang="en-US" sz="2000" dirty="0"/>
          </a:p>
          <a:p>
            <a:pPr marL="456565" indent="-456565"/>
            <a:r>
              <a:rPr lang="en-US" sz="2400" dirty="0">
                <a:latin typeface="Arial Narrow"/>
              </a:rPr>
              <a:t>Can be used in adaptive training systems to</a:t>
            </a:r>
            <a:endParaRPr lang="en-US" sz="2400" dirty="0"/>
          </a:p>
          <a:p>
            <a:pPr marL="989965" lvl="1" indent="-380365"/>
            <a:r>
              <a:rPr lang="en-US" sz="2000" dirty="0">
                <a:latin typeface="Arial Narrow"/>
              </a:rPr>
              <a:t>Assess performance </a:t>
            </a:r>
          </a:p>
          <a:p>
            <a:pPr marL="989965" lvl="1" indent="-380365"/>
            <a:r>
              <a:rPr lang="en-US" sz="2000" dirty="0">
                <a:latin typeface="Arial Narrow"/>
              </a:rPr>
              <a:t>Personalize feedback</a:t>
            </a:r>
          </a:p>
          <a:p>
            <a:pPr marL="989965" lvl="1" indent="-380365"/>
            <a:r>
              <a:rPr lang="en-US" sz="2000" dirty="0">
                <a:latin typeface="Arial Narrow"/>
              </a:rPr>
              <a:t>Generate adaptive learning pathways </a:t>
            </a:r>
          </a:p>
          <a:p>
            <a:pPr marL="989965" lvl="1" indent="-380365"/>
            <a:r>
              <a:rPr lang="en-US" sz="2000" dirty="0">
                <a:latin typeface="Arial Narrow"/>
              </a:rPr>
              <a:t>Generate dashboards and data visualizations for AARs</a:t>
            </a:r>
          </a:p>
        </p:txBody>
      </p:sp>
      <p:sp>
        <p:nvSpPr>
          <p:cNvPr id="4" name="Slide Number Placeholder 3">
            <a:extLst>
              <a:ext uri="{FF2B5EF4-FFF2-40B4-BE49-F238E27FC236}">
                <a16:creationId xmlns:a16="http://schemas.microsoft.com/office/drawing/2014/main" id="{79325CDF-4E25-1062-CF0A-679E81892104}"/>
              </a:ext>
            </a:extLst>
          </p:cNvPr>
          <p:cNvSpPr>
            <a:spLocks noGrp="1"/>
          </p:cNvSpPr>
          <p:nvPr>
            <p:ph type="sldNum" sz="quarter" idx="11"/>
          </p:nvPr>
        </p:nvSpPr>
        <p:spPr/>
        <p:txBody>
          <a:bodyPr/>
          <a:lstStyle/>
          <a:p>
            <a:fld id="{64E5BE4B-2FBF-4174-9E62-85FAD1CB43A6}" type="slidenum">
              <a:rPr lang="en-US" smtClean="0"/>
              <a:pPr/>
              <a:t>20</a:t>
            </a:fld>
            <a:endParaRPr lang="en-US"/>
          </a:p>
        </p:txBody>
      </p:sp>
    </p:spTree>
    <p:extLst>
      <p:ext uri="{BB962C8B-B14F-4D97-AF65-F5344CB8AC3E}">
        <p14:creationId xmlns:p14="http://schemas.microsoft.com/office/powerpoint/2010/main" val="378339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2">
            <a:extLst>
              <a:ext uri="{FF2B5EF4-FFF2-40B4-BE49-F238E27FC236}">
                <a16:creationId xmlns:a16="http://schemas.microsoft.com/office/drawing/2014/main" id="{783D0FC3-1EEE-4C67-183D-3B6490C66230}"/>
              </a:ext>
            </a:extLst>
          </p:cNvPr>
          <p:cNvSpPr txBox="1">
            <a:spLocks/>
          </p:cNvSpPr>
          <p:nvPr/>
        </p:nvSpPr>
        <p:spPr>
          <a:xfrm>
            <a:off x="2359615" y="159930"/>
            <a:ext cx="7416800" cy="795130"/>
          </a:xfrm>
          <a:prstGeom prst="rect">
            <a:avLst/>
          </a:prstGeom>
        </p:spPr>
        <p:txBody>
          <a:bodyPr lIns="91440" tIns="45720" rIns="91440" bIns="45720" anchor="t"/>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kern="0"/>
              <a:t>Multimodal Data Pipeline Exemplar</a:t>
            </a:r>
          </a:p>
        </p:txBody>
      </p:sp>
      <p:sp>
        <p:nvSpPr>
          <p:cNvPr id="2" name="TextBox 1">
            <a:extLst>
              <a:ext uri="{FF2B5EF4-FFF2-40B4-BE49-F238E27FC236}">
                <a16:creationId xmlns:a16="http://schemas.microsoft.com/office/drawing/2014/main" id="{66FCA234-B2EE-ECC6-30E9-10CFD7FEF509}"/>
              </a:ext>
            </a:extLst>
          </p:cNvPr>
          <p:cNvSpPr txBox="1"/>
          <p:nvPr/>
        </p:nvSpPr>
        <p:spPr>
          <a:xfrm>
            <a:off x="2436914" y="6348331"/>
            <a:ext cx="8483547"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Figure 12. Multimodal Data Pipeline. Image credit: US DEVCOM Soldier Center. </a:t>
            </a:r>
          </a:p>
        </p:txBody>
      </p:sp>
      <p:grpSp>
        <p:nvGrpSpPr>
          <p:cNvPr id="3" name="Group 2">
            <a:extLst>
              <a:ext uri="{FF2B5EF4-FFF2-40B4-BE49-F238E27FC236}">
                <a16:creationId xmlns:a16="http://schemas.microsoft.com/office/drawing/2014/main" id="{A388DDDD-9E59-74C1-873B-684122B55A1C}"/>
              </a:ext>
            </a:extLst>
          </p:cNvPr>
          <p:cNvGrpSpPr/>
          <p:nvPr/>
        </p:nvGrpSpPr>
        <p:grpSpPr>
          <a:xfrm>
            <a:off x="264285" y="1298382"/>
            <a:ext cx="2131781" cy="4629475"/>
            <a:chOff x="1401813" y="13607050"/>
            <a:chExt cx="4383965" cy="9520425"/>
          </a:xfrm>
        </p:grpSpPr>
        <p:sp>
          <p:nvSpPr>
            <p:cNvPr id="4" name="TextBox 3">
              <a:extLst>
                <a:ext uri="{FF2B5EF4-FFF2-40B4-BE49-F238E27FC236}">
                  <a16:creationId xmlns:a16="http://schemas.microsoft.com/office/drawing/2014/main" id="{92D0BBE8-8633-1700-CFF4-80D7E36817EE}"/>
                </a:ext>
              </a:extLst>
            </p:cNvPr>
            <p:cNvSpPr txBox="1"/>
            <p:nvPr/>
          </p:nvSpPr>
          <p:spPr>
            <a:xfrm>
              <a:off x="1893752" y="22557832"/>
              <a:ext cx="3327010" cy="569643"/>
            </a:xfrm>
            <a:prstGeom prst="rect">
              <a:avLst/>
            </a:prstGeom>
            <a:noFill/>
          </p:spPr>
          <p:txBody>
            <a:bodyPr wrap="square" rtlCol="0">
              <a:spAutoFit/>
            </a:bodyPr>
            <a:lstStyle/>
            <a:p>
              <a:pPr algn="ctr"/>
              <a:r>
                <a:rPr lang="en-US" sz="1200" dirty="0"/>
                <a:t>Live</a:t>
              </a:r>
            </a:p>
          </p:txBody>
        </p:sp>
        <p:sp>
          <p:nvSpPr>
            <p:cNvPr id="5" name="TextBox 4">
              <a:extLst>
                <a:ext uri="{FF2B5EF4-FFF2-40B4-BE49-F238E27FC236}">
                  <a16:creationId xmlns:a16="http://schemas.microsoft.com/office/drawing/2014/main" id="{4605914D-4144-6857-19B0-B5346496FC3E}"/>
                </a:ext>
              </a:extLst>
            </p:cNvPr>
            <p:cNvSpPr txBox="1"/>
            <p:nvPr/>
          </p:nvSpPr>
          <p:spPr>
            <a:xfrm>
              <a:off x="1401813" y="13607050"/>
              <a:ext cx="4383965" cy="569643"/>
            </a:xfrm>
            <a:prstGeom prst="rect">
              <a:avLst/>
            </a:prstGeom>
            <a:noFill/>
          </p:spPr>
          <p:txBody>
            <a:bodyPr wrap="square" rtlCol="0">
              <a:spAutoFit/>
            </a:bodyPr>
            <a:lstStyle/>
            <a:p>
              <a:pPr algn="ctr"/>
              <a:r>
                <a:rPr lang="en-US" sz="1200" b="1" dirty="0"/>
                <a:t>Training Modes</a:t>
              </a:r>
            </a:p>
          </p:txBody>
        </p:sp>
      </p:grpSp>
      <p:sp>
        <p:nvSpPr>
          <p:cNvPr id="6" name="Rectangle: Rounded Corners 5">
            <a:extLst>
              <a:ext uri="{FF2B5EF4-FFF2-40B4-BE49-F238E27FC236}">
                <a16:creationId xmlns:a16="http://schemas.microsoft.com/office/drawing/2014/main" id="{527E1D98-74FB-5552-F218-E95ACFB0CC3A}"/>
              </a:ext>
            </a:extLst>
          </p:cNvPr>
          <p:cNvSpPr/>
          <p:nvPr/>
        </p:nvSpPr>
        <p:spPr>
          <a:xfrm>
            <a:off x="266680" y="1157711"/>
            <a:ext cx="2131781" cy="4995668"/>
          </a:xfrm>
          <a:prstGeom prst="roundRect">
            <a:avLst>
              <a:gd name="adj" fmla="val 1662"/>
            </a:avLst>
          </a:prstGeom>
          <a:noFill/>
          <a:ln w="15875">
            <a:solidFill>
              <a:schemeClr val="tx1">
                <a:lumMod val="75000"/>
                <a:lumOff val="2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8"/>
          </a:p>
        </p:txBody>
      </p:sp>
      <p:grpSp>
        <p:nvGrpSpPr>
          <p:cNvPr id="7" name="Group 6">
            <a:extLst>
              <a:ext uri="{FF2B5EF4-FFF2-40B4-BE49-F238E27FC236}">
                <a16:creationId xmlns:a16="http://schemas.microsoft.com/office/drawing/2014/main" id="{E060D42A-5A31-9E68-069F-C00F9BCD6553}"/>
              </a:ext>
            </a:extLst>
          </p:cNvPr>
          <p:cNvGrpSpPr/>
          <p:nvPr/>
        </p:nvGrpSpPr>
        <p:grpSpPr>
          <a:xfrm>
            <a:off x="2763507" y="1225498"/>
            <a:ext cx="6348879" cy="4903186"/>
            <a:chOff x="5731306" y="21097135"/>
            <a:chExt cx="13056349" cy="10083303"/>
          </a:xfrm>
          <a:effectLst/>
        </p:grpSpPr>
        <p:sp>
          <p:nvSpPr>
            <p:cNvPr id="8" name="TextBox 7">
              <a:extLst>
                <a:ext uri="{FF2B5EF4-FFF2-40B4-BE49-F238E27FC236}">
                  <a16:creationId xmlns:a16="http://schemas.microsoft.com/office/drawing/2014/main" id="{B0CB53AF-0159-54F7-3201-8CB0F569658C}"/>
                </a:ext>
              </a:extLst>
            </p:cNvPr>
            <p:cNvSpPr txBox="1"/>
            <p:nvPr/>
          </p:nvSpPr>
          <p:spPr>
            <a:xfrm>
              <a:off x="5786109" y="24101642"/>
              <a:ext cx="4128226" cy="569643"/>
            </a:xfrm>
            <a:prstGeom prst="rect">
              <a:avLst/>
            </a:prstGeom>
            <a:noFill/>
            <a:ln>
              <a:noFill/>
            </a:ln>
          </p:spPr>
          <p:txBody>
            <a:bodyPr wrap="square" rtlCol="0">
              <a:spAutoFit/>
            </a:bodyPr>
            <a:lstStyle/>
            <a:p>
              <a:pPr algn="ctr"/>
              <a:r>
                <a:rPr lang="en-US" sz="1200">
                  <a:latin typeface="+mj-lt"/>
                </a:rPr>
                <a:t>Simulation trace data</a:t>
              </a:r>
            </a:p>
          </p:txBody>
        </p:sp>
        <p:grpSp>
          <p:nvGrpSpPr>
            <p:cNvPr id="9" name="Group 8">
              <a:extLst>
                <a:ext uri="{FF2B5EF4-FFF2-40B4-BE49-F238E27FC236}">
                  <a16:creationId xmlns:a16="http://schemas.microsoft.com/office/drawing/2014/main" id="{29500EC3-F77E-83DD-3599-B8540AA96B80}"/>
                </a:ext>
              </a:extLst>
            </p:cNvPr>
            <p:cNvGrpSpPr/>
            <p:nvPr/>
          </p:nvGrpSpPr>
          <p:grpSpPr>
            <a:xfrm>
              <a:off x="5731306" y="21097135"/>
              <a:ext cx="13056349" cy="10083303"/>
              <a:chOff x="5762506" y="21170892"/>
              <a:chExt cx="13056349" cy="10083303"/>
            </a:xfrm>
          </p:grpSpPr>
          <p:sp>
            <p:nvSpPr>
              <p:cNvPr id="10" name="Rounded Rectangle 5">
                <a:extLst>
                  <a:ext uri="{FF2B5EF4-FFF2-40B4-BE49-F238E27FC236}">
                    <a16:creationId xmlns:a16="http://schemas.microsoft.com/office/drawing/2014/main" id="{36B3EADC-FCA1-798F-04D5-69C21D9D8D84}"/>
                  </a:ext>
                </a:extLst>
              </p:cNvPr>
              <p:cNvSpPr/>
              <p:nvPr/>
            </p:nvSpPr>
            <p:spPr>
              <a:xfrm>
                <a:off x="6537311" y="24940322"/>
                <a:ext cx="2654658" cy="1402680"/>
              </a:xfrm>
              <a:prstGeom prst="roundRect">
                <a:avLst>
                  <a:gd name="adj" fmla="val 5492"/>
                </a:avLst>
              </a:prstGeom>
              <a:ln w="127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a:latin typeface="+mj-lt"/>
                </a:endParaRPr>
              </a:p>
            </p:txBody>
          </p:sp>
          <p:sp>
            <p:nvSpPr>
              <p:cNvPr id="11" name="Rounded Rectangle 7">
                <a:extLst>
                  <a:ext uri="{FF2B5EF4-FFF2-40B4-BE49-F238E27FC236}">
                    <a16:creationId xmlns:a16="http://schemas.microsoft.com/office/drawing/2014/main" id="{4ED863EB-FBBD-735E-A681-EBF7A7CCB28E}"/>
                  </a:ext>
                </a:extLst>
              </p:cNvPr>
              <p:cNvSpPr/>
              <p:nvPr/>
            </p:nvSpPr>
            <p:spPr>
              <a:xfrm>
                <a:off x="6459969" y="27113220"/>
                <a:ext cx="2654658" cy="1402680"/>
              </a:xfrm>
              <a:prstGeom prst="roundRect">
                <a:avLst>
                  <a:gd name="adj" fmla="val 7354"/>
                </a:avLst>
              </a:prstGeom>
              <a:ln w="127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a:latin typeface="+mj-lt"/>
                </a:endParaRPr>
              </a:p>
            </p:txBody>
          </p:sp>
          <p:pic>
            <p:nvPicPr>
              <p:cNvPr id="12" name="Graphic 11" descr="Radio microphone with solid fill">
                <a:extLst>
                  <a:ext uri="{FF2B5EF4-FFF2-40B4-BE49-F238E27FC236}">
                    <a16:creationId xmlns:a16="http://schemas.microsoft.com/office/drawing/2014/main" id="{3C559C3C-451A-0BA5-3A94-5E80C00F30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4749" y="27192546"/>
                <a:ext cx="606729" cy="606729"/>
              </a:xfrm>
              <a:prstGeom prst="roundRect">
                <a:avLst>
                  <a:gd name="adj" fmla="val 4773"/>
                </a:avLst>
              </a:prstGeom>
              <a:effectLst/>
            </p:spPr>
          </p:pic>
          <p:pic>
            <p:nvPicPr>
              <p:cNvPr id="13" name="Graphic 12" descr="Radio microphone with solid fill">
                <a:extLst>
                  <a:ext uri="{FF2B5EF4-FFF2-40B4-BE49-F238E27FC236}">
                    <a16:creationId xmlns:a16="http://schemas.microsoft.com/office/drawing/2014/main" id="{D4065E71-FB0A-6369-BE93-AB080B24AC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39527" y="27405466"/>
                <a:ext cx="568306" cy="568306"/>
              </a:xfrm>
              <a:prstGeom prst="roundRect">
                <a:avLst>
                  <a:gd name="adj" fmla="val 4773"/>
                </a:avLst>
              </a:prstGeom>
              <a:effectLst/>
            </p:spPr>
          </p:pic>
          <p:pic>
            <p:nvPicPr>
              <p:cNvPr id="14" name="Graphic 13" descr="Radio microphone with solid fill">
                <a:extLst>
                  <a:ext uri="{FF2B5EF4-FFF2-40B4-BE49-F238E27FC236}">
                    <a16:creationId xmlns:a16="http://schemas.microsoft.com/office/drawing/2014/main" id="{7A691AD6-9CEE-66DC-B7DF-D145EA2D94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8626" y="27544157"/>
                <a:ext cx="679036" cy="679036"/>
              </a:xfrm>
              <a:prstGeom prst="roundRect">
                <a:avLst>
                  <a:gd name="adj" fmla="val 4773"/>
                </a:avLst>
              </a:prstGeom>
              <a:effectLst/>
            </p:spPr>
          </p:pic>
          <p:sp>
            <p:nvSpPr>
              <p:cNvPr id="15" name="TextBox 14">
                <a:extLst>
                  <a:ext uri="{FF2B5EF4-FFF2-40B4-BE49-F238E27FC236}">
                    <a16:creationId xmlns:a16="http://schemas.microsoft.com/office/drawing/2014/main" id="{3AE56523-ABDF-5E55-0A9A-718C636CA0F3}"/>
                  </a:ext>
                </a:extLst>
              </p:cNvPr>
              <p:cNvSpPr txBox="1"/>
              <p:nvPr/>
            </p:nvSpPr>
            <p:spPr>
              <a:xfrm>
                <a:off x="5762506" y="28588074"/>
                <a:ext cx="4167331" cy="569643"/>
              </a:xfrm>
              <a:prstGeom prst="rect">
                <a:avLst/>
              </a:prstGeom>
              <a:noFill/>
              <a:ln>
                <a:noFill/>
              </a:ln>
            </p:spPr>
            <p:txBody>
              <a:bodyPr wrap="square" rtlCol="0">
                <a:spAutoFit/>
              </a:bodyPr>
              <a:lstStyle/>
              <a:p>
                <a:pPr algn="ctr"/>
                <a:r>
                  <a:rPr lang="en-US" sz="1200">
                    <a:latin typeface="+mj-lt"/>
                  </a:rPr>
                  <a:t>Audio data</a:t>
                </a:r>
              </a:p>
            </p:txBody>
          </p:sp>
          <p:sp>
            <p:nvSpPr>
              <p:cNvPr id="16" name="TextBox 15">
                <a:extLst>
                  <a:ext uri="{FF2B5EF4-FFF2-40B4-BE49-F238E27FC236}">
                    <a16:creationId xmlns:a16="http://schemas.microsoft.com/office/drawing/2014/main" id="{D351FA2D-3A5E-3190-5A48-62B965868014}"/>
                  </a:ext>
                </a:extLst>
              </p:cNvPr>
              <p:cNvSpPr txBox="1"/>
              <p:nvPr/>
            </p:nvSpPr>
            <p:spPr>
              <a:xfrm>
                <a:off x="5801614" y="26446717"/>
                <a:ext cx="4128223" cy="569643"/>
              </a:xfrm>
              <a:prstGeom prst="rect">
                <a:avLst/>
              </a:prstGeom>
              <a:noFill/>
              <a:ln>
                <a:noFill/>
              </a:ln>
            </p:spPr>
            <p:txBody>
              <a:bodyPr wrap="square" rtlCol="0">
                <a:spAutoFit/>
              </a:bodyPr>
              <a:lstStyle/>
              <a:p>
                <a:pPr algn="ctr"/>
                <a:r>
                  <a:rPr lang="en-US" sz="1200">
                    <a:latin typeface="+mj-lt"/>
                  </a:rPr>
                  <a:t>Video data</a:t>
                </a:r>
              </a:p>
            </p:txBody>
          </p:sp>
          <p:sp>
            <p:nvSpPr>
              <p:cNvPr id="17" name="TextBox 16">
                <a:extLst>
                  <a:ext uri="{FF2B5EF4-FFF2-40B4-BE49-F238E27FC236}">
                    <a16:creationId xmlns:a16="http://schemas.microsoft.com/office/drawing/2014/main" id="{4313B0C9-A072-17EE-4250-E1E1B6A1CCB2}"/>
                  </a:ext>
                </a:extLst>
              </p:cNvPr>
              <p:cNvSpPr txBox="1"/>
              <p:nvPr/>
            </p:nvSpPr>
            <p:spPr>
              <a:xfrm>
                <a:off x="5801614" y="30684552"/>
                <a:ext cx="4128223" cy="569643"/>
              </a:xfrm>
              <a:prstGeom prst="rect">
                <a:avLst/>
              </a:prstGeom>
              <a:noFill/>
              <a:ln>
                <a:noFill/>
              </a:ln>
            </p:spPr>
            <p:txBody>
              <a:bodyPr wrap="square" rtlCol="0">
                <a:spAutoFit/>
              </a:bodyPr>
              <a:lstStyle/>
              <a:p>
                <a:pPr algn="ctr"/>
                <a:r>
                  <a:rPr lang="en-US" sz="1200">
                    <a:latin typeface="+mj-lt"/>
                  </a:rPr>
                  <a:t>OC ratings</a:t>
                </a:r>
              </a:p>
            </p:txBody>
          </p:sp>
          <p:sp>
            <p:nvSpPr>
              <p:cNvPr id="18" name="TextBox 17">
                <a:extLst>
                  <a:ext uri="{FF2B5EF4-FFF2-40B4-BE49-F238E27FC236}">
                    <a16:creationId xmlns:a16="http://schemas.microsoft.com/office/drawing/2014/main" id="{337E8CC3-8E1A-190E-26D6-253A78F7AECD}"/>
                  </a:ext>
                </a:extLst>
              </p:cNvPr>
              <p:cNvSpPr txBox="1"/>
              <p:nvPr/>
            </p:nvSpPr>
            <p:spPr>
              <a:xfrm>
                <a:off x="5801614" y="21296833"/>
                <a:ext cx="4128223" cy="569643"/>
              </a:xfrm>
              <a:prstGeom prst="rect">
                <a:avLst/>
              </a:prstGeom>
              <a:noFill/>
              <a:ln>
                <a:noFill/>
              </a:ln>
            </p:spPr>
            <p:txBody>
              <a:bodyPr wrap="square" rtlCol="0">
                <a:spAutoFit/>
              </a:bodyPr>
              <a:lstStyle/>
              <a:p>
                <a:pPr algn="ctr"/>
                <a:r>
                  <a:rPr lang="en-US" sz="1200" b="1">
                    <a:latin typeface="+mj-lt"/>
                  </a:rPr>
                  <a:t>Data Sources</a:t>
                </a:r>
              </a:p>
            </p:txBody>
          </p:sp>
          <p:pic>
            <p:nvPicPr>
              <p:cNvPr id="19" name="Graphic 18" descr="Radio microphone with solid fill">
                <a:extLst>
                  <a:ext uri="{FF2B5EF4-FFF2-40B4-BE49-F238E27FC236}">
                    <a16:creationId xmlns:a16="http://schemas.microsoft.com/office/drawing/2014/main" id="{E3312EC5-EF2A-EAD7-42E7-390B102652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1565" y="27814560"/>
                <a:ext cx="547651" cy="547651"/>
              </a:xfrm>
              <a:prstGeom prst="roundRect">
                <a:avLst>
                  <a:gd name="adj" fmla="val 4773"/>
                </a:avLst>
              </a:prstGeom>
              <a:effectLst/>
            </p:spPr>
          </p:pic>
          <p:sp>
            <p:nvSpPr>
              <p:cNvPr id="20" name="Rounded Rectangle 7">
                <a:extLst>
                  <a:ext uri="{FF2B5EF4-FFF2-40B4-BE49-F238E27FC236}">
                    <a16:creationId xmlns:a16="http://schemas.microsoft.com/office/drawing/2014/main" id="{84706EA7-FBFC-48B6-205E-DFAF14AD977B}"/>
                  </a:ext>
                </a:extLst>
              </p:cNvPr>
              <p:cNvSpPr/>
              <p:nvPr/>
            </p:nvSpPr>
            <p:spPr>
              <a:xfrm>
                <a:off x="6515860" y="29144116"/>
                <a:ext cx="2654658" cy="1402680"/>
              </a:xfrm>
              <a:prstGeom prst="roundRect">
                <a:avLst>
                  <a:gd name="adj" fmla="val 7354"/>
                </a:avLst>
              </a:prstGeom>
              <a:noFill/>
              <a:ln w="127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a:latin typeface="+mj-lt"/>
                </a:endParaRPr>
              </a:p>
            </p:txBody>
          </p:sp>
          <p:sp>
            <p:nvSpPr>
              <p:cNvPr id="21" name="TextBox 20">
                <a:extLst>
                  <a:ext uri="{FF2B5EF4-FFF2-40B4-BE49-F238E27FC236}">
                    <a16:creationId xmlns:a16="http://schemas.microsoft.com/office/drawing/2014/main" id="{9BE2E1CA-7B3B-052A-83FF-8311E5F168E2}"/>
                  </a:ext>
                </a:extLst>
              </p:cNvPr>
              <p:cNvSpPr txBox="1"/>
              <p:nvPr/>
            </p:nvSpPr>
            <p:spPr>
              <a:xfrm>
                <a:off x="11358668" y="21170892"/>
                <a:ext cx="7460187" cy="569643"/>
              </a:xfrm>
              <a:prstGeom prst="rect">
                <a:avLst/>
              </a:prstGeom>
              <a:noFill/>
              <a:ln>
                <a:noFill/>
              </a:ln>
            </p:spPr>
            <p:txBody>
              <a:bodyPr wrap="square" rtlCol="0">
                <a:spAutoFit/>
              </a:bodyPr>
              <a:lstStyle/>
              <a:p>
                <a:pPr algn="ctr"/>
                <a:r>
                  <a:rPr lang="en-US" sz="1200" b="1" dirty="0">
                    <a:latin typeface="+mj-lt"/>
                  </a:rPr>
                  <a:t>Domain Representation and Assessment</a:t>
                </a:r>
              </a:p>
            </p:txBody>
          </p:sp>
        </p:grpSp>
      </p:grpSp>
      <p:sp>
        <p:nvSpPr>
          <p:cNvPr id="22" name="Rectangle: Rounded Corners 21">
            <a:extLst>
              <a:ext uri="{FF2B5EF4-FFF2-40B4-BE49-F238E27FC236}">
                <a16:creationId xmlns:a16="http://schemas.microsoft.com/office/drawing/2014/main" id="{49ABF416-CD86-9D2F-1C39-7D13E8D2EBB8}"/>
              </a:ext>
            </a:extLst>
          </p:cNvPr>
          <p:cNvSpPr/>
          <p:nvPr/>
        </p:nvSpPr>
        <p:spPr>
          <a:xfrm>
            <a:off x="5148385" y="1158217"/>
            <a:ext cx="4040063" cy="5001534"/>
          </a:xfrm>
          <a:prstGeom prst="roundRect">
            <a:avLst>
              <a:gd name="adj" fmla="val 1662"/>
            </a:avLst>
          </a:prstGeom>
          <a:noFill/>
          <a:ln w="15875">
            <a:solidFill>
              <a:schemeClr val="tx1">
                <a:lumMod val="75000"/>
                <a:lumOff val="2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8"/>
          </a:p>
        </p:txBody>
      </p:sp>
      <p:grpSp>
        <p:nvGrpSpPr>
          <p:cNvPr id="23" name="Group 22">
            <a:extLst>
              <a:ext uri="{FF2B5EF4-FFF2-40B4-BE49-F238E27FC236}">
                <a16:creationId xmlns:a16="http://schemas.microsoft.com/office/drawing/2014/main" id="{B4C153ED-20AB-BADD-D6BA-593DBA24B1FA}"/>
              </a:ext>
            </a:extLst>
          </p:cNvPr>
          <p:cNvGrpSpPr/>
          <p:nvPr/>
        </p:nvGrpSpPr>
        <p:grpSpPr>
          <a:xfrm>
            <a:off x="9512055" y="1243176"/>
            <a:ext cx="2529886" cy="4703690"/>
            <a:chOff x="9771115" y="978147"/>
            <a:chExt cx="2529886" cy="4703690"/>
          </a:xfrm>
        </p:grpSpPr>
        <p:sp>
          <p:nvSpPr>
            <p:cNvPr id="24" name="Rectangle 23">
              <a:extLst>
                <a:ext uri="{FF2B5EF4-FFF2-40B4-BE49-F238E27FC236}">
                  <a16:creationId xmlns:a16="http://schemas.microsoft.com/office/drawing/2014/main" id="{51FAE256-056A-799C-EEBD-93EF4BC245FC}"/>
                </a:ext>
              </a:extLst>
            </p:cNvPr>
            <p:cNvSpPr/>
            <p:nvPr/>
          </p:nvSpPr>
          <p:spPr>
            <a:xfrm>
              <a:off x="9868930" y="2219860"/>
              <a:ext cx="2334256" cy="441394"/>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solidFill>
                    <a:schemeClr val="tx1"/>
                  </a:solidFill>
                  <a:cs typeface="Arial" panose="020B0604020202020204" pitchFamily="34" charset="0"/>
                </a:rPr>
                <a:t>Learner Record Store</a:t>
              </a:r>
            </a:p>
          </p:txBody>
        </p:sp>
        <p:sp>
          <p:nvSpPr>
            <p:cNvPr id="25" name="Rectangle 24">
              <a:extLst>
                <a:ext uri="{FF2B5EF4-FFF2-40B4-BE49-F238E27FC236}">
                  <a16:creationId xmlns:a16="http://schemas.microsoft.com/office/drawing/2014/main" id="{73004FDF-EFE1-0750-3289-C163BC41610E}"/>
                </a:ext>
              </a:extLst>
            </p:cNvPr>
            <p:cNvSpPr/>
            <p:nvPr/>
          </p:nvSpPr>
          <p:spPr>
            <a:xfrm>
              <a:off x="9868930" y="2974554"/>
              <a:ext cx="2334256" cy="441394"/>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solidFill>
                    <a:schemeClr val="tx1"/>
                  </a:solidFill>
                  <a:cs typeface="Arial" panose="020B0604020202020204" pitchFamily="34" charset="0"/>
                </a:rPr>
                <a:t>Competency and Skills System (CaSS)</a:t>
              </a:r>
            </a:p>
          </p:txBody>
        </p:sp>
        <p:sp>
          <p:nvSpPr>
            <p:cNvPr id="26" name="TextBox 25">
              <a:extLst>
                <a:ext uri="{FF2B5EF4-FFF2-40B4-BE49-F238E27FC236}">
                  <a16:creationId xmlns:a16="http://schemas.microsoft.com/office/drawing/2014/main" id="{B1B3E030-6D41-EACD-EC83-542360983373}"/>
                </a:ext>
              </a:extLst>
            </p:cNvPr>
            <p:cNvSpPr txBox="1"/>
            <p:nvPr/>
          </p:nvSpPr>
          <p:spPr>
            <a:xfrm>
              <a:off x="9771115" y="978147"/>
              <a:ext cx="2529886" cy="461665"/>
            </a:xfrm>
            <a:prstGeom prst="rect">
              <a:avLst/>
            </a:prstGeom>
            <a:noFill/>
          </p:spPr>
          <p:txBody>
            <a:bodyPr wrap="square">
              <a:spAutoFit/>
            </a:bodyPr>
            <a:lstStyle/>
            <a:p>
              <a:pPr algn="ctr"/>
              <a:r>
                <a:rPr lang="en-US" sz="1200" b="1">
                  <a:latin typeface="+mn-lt"/>
                </a:rPr>
                <a:t>STEEL-R Data Management</a:t>
              </a:r>
            </a:p>
            <a:p>
              <a:pPr algn="ctr"/>
              <a:r>
                <a:rPr lang="en-US" sz="1200" b="1">
                  <a:latin typeface="+mn-lt"/>
                </a:rPr>
                <a:t>Framework</a:t>
              </a:r>
            </a:p>
          </p:txBody>
        </p:sp>
        <p:sp>
          <p:nvSpPr>
            <p:cNvPr id="27" name="Rectangle 26">
              <a:extLst>
                <a:ext uri="{FF2B5EF4-FFF2-40B4-BE49-F238E27FC236}">
                  <a16:creationId xmlns:a16="http://schemas.microsoft.com/office/drawing/2014/main" id="{997DF543-D018-7360-44DB-2C940758B5E3}"/>
                </a:ext>
              </a:extLst>
            </p:cNvPr>
            <p:cNvSpPr/>
            <p:nvPr/>
          </p:nvSpPr>
          <p:spPr>
            <a:xfrm>
              <a:off x="9868930" y="3730823"/>
              <a:ext cx="2334256" cy="441394"/>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solidFill>
                    <a:schemeClr val="tx1"/>
                  </a:solidFill>
                  <a:cs typeface="Arial" panose="020B0604020202020204" pitchFamily="34" charset="0"/>
                </a:rPr>
                <a:t>Learning Analytics</a:t>
              </a:r>
            </a:p>
          </p:txBody>
        </p:sp>
        <p:sp>
          <p:nvSpPr>
            <p:cNvPr id="28" name="Rectangle 27">
              <a:extLst>
                <a:ext uri="{FF2B5EF4-FFF2-40B4-BE49-F238E27FC236}">
                  <a16:creationId xmlns:a16="http://schemas.microsoft.com/office/drawing/2014/main" id="{6C6BB35E-7C97-0915-AD3C-FE7A205005F7}"/>
                </a:ext>
              </a:extLst>
            </p:cNvPr>
            <p:cNvSpPr/>
            <p:nvPr/>
          </p:nvSpPr>
          <p:spPr>
            <a:xfrm>
              <a:off x="9868930" y="1474206"/>
              <a:ext cx="2334256" cy="441394"/>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solidFill>
                    <a:schemeClr val="tx1"/>
                  </a:solidFill>
                  <a:cs typeface="Arial" panose="020B0604020202020204" pitchFamily="34" charset="0"/>
                </a:rPr>
                <a:t>xAPI Performance Statements</a:t>
              </a:r>
            </a:p>
          </p:txBody>
        </p:sp>
        <p:sp>
          <p:nvSpPr>
            <p:cNvPr id="31" name="Rectangle 30">
              <a:extLst>
                <a:ext uri="{FF2B5EF4-FFF2-40B4-BE49-F238E27FC236}">
                  <a16:creationId xmlns:a16="http://schemas.microsoft.com/office/drawing/2014/main" id="{B47CFC74-5911-5395-03DF-C197357EC50C}"/>
                </a:ext>
              </a:extLst>
            </p:cNvPr>
            <p:cNvSpPr/>
            <p:nvPr/>
          </p:nvSpPr>
          <p:spPr>
            <a:xfrm>
              <a:off x="9868930" y="4484387"/>
              <a:ext cx="2334256" cy="441394"/>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solidFill>
                    <a:schemeClr val="tx1"/>
                  </a:solidFill>
                  <a:cs typeface="Arial" panose="020B0604020202020204" pitchFamily="34" charset="0"/>
                </a:rPr>
                <a:t>Competency Predictions</a:t>
              </a:r>
            </a:p>
          </p:txBody>
        </p:sp>
        <p:sp>
          <p:nvSpPr>
            <p:cNvPr id="33" name="Rectangle 32">
              <a:extLst>
                <a:ext uri="{FF2B5EF4-FFF2-40B4-BE49-F238E27FC236}">
                  <a16:creationId xmlns:a16="http://schemas.microsoft.com/office/drawing/2014/main" id="{EBF4A966-DCE2-CA82-EFFF-69EFB5041797}"/>
                </a:ext>
              </a:extLst>
            </p:cNvPr>
            <p:cNvSpPr/>
            <p:nvPr/>
          </p:nvSpPr>
          <p:spPr>
            <a:xfrm>
              <a:off x="9868930" y="5240443"/>
              <a:ext cx="2334256" cy="441394"/>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a:solidFill>
                    <a:schemeClr val="tx1"/>
                  </a:solidFill>
                  <a:cs typeface="Arial" panose="020B0604020202020204" pitchFamily="34" charset="0"/>
                </a:rPr>
                <a:t>Competency Dashboard</a:t>
              </a:r>
            </a:p>
          </p:txBody>
        </p:sp>
        <p:sp>
          <p:nvSpPr>
            <p:cNvPr id="34" name="Arrow: Right 33">
              <a:extLst>
                <a:ext uri="{FF2B5EF4-FFF2-40B4-BE49-F238E27FC236}">
                  <a16:creationId xmlns:a16="http://schemas.microsoft.com/office/drawing/2014/main" id="{9B070AFD-9BD3-1411-9D87-3E3FFA466660}"/>
                </a:ext>
              </a:extLst>
            </p:cNvPr>
            <p:cNvSpPr/>
            <p:nvPr/>
          </p:nvSpPr>
          <p:spPr>
            <a:xfrm rot="5400000">
              <a:off x="10906370" y="1990459"/>
              <a:ext cx="259375" cy="12060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Arrow: Right 34">
              <a:extLst>
                <a:ext uri="{FF2B5EF4-FFF2-40B4-BE49-F238E27FC236}">
                  <a16:creationId xmlns:a16="http://schemas.microsoft.com/office/drawing/2014/main" id="{70A607C8-E1BC-6DC9-624E-BBD6CFD7C30D}"/>
                </a:ext>
              </a:extLst>
            </p:cNvPr>
            <p:cNvSpPr/>
            <p:nvPr/>
          </p:nvSpPr>
          <p:spPr>
            <a:xfrm rot="5400000">
              <a:off x="10906370" y="2731181"/>
              <a:ext cx="259375" cy="12060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Arrow: Right 35">
              <a:extLst>
                <a:ext uri="{FF2B5EF4-FFF2-40B4-BE49-F238E27FC236}">
                  <a16:creationId xmlns:a16="http://schemas.microsoft.com/office/drawing/2014/main" id="{F5E9BC94-FB72-0118-8B47-CEBA2E044DE3}"/>
                </a:ext>
              </a:extLst>
            </p:cNvPr>
            <p:cNvSpPr/>
            <p:nvPr/>
          </p:nvSpPr>
          <p:spPr>
            <a:xfrm rot="5400000">
              <a:off x="10906370" y="3485906"/>
              <a:ext cx="259375" cy="12060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Arrow: Right 36">
              <a:extLst>
                <a:ext uri="{FF2B5EF4-FFF2-40B4-BE49-F238E27FC236}">
                  <a16:creationId xmlns:a16="http://schemas.microsoft.com/office/drawing/2014/main" id="{E21B6C39-C20C-AA5A-4AF2-CBA47FF5AD13}"/>
                </a:ext>
              </a:extLst>
            </p:cNvPr>
            <p:cNvSpPr/>
            <p:nvPr/>
          </p:nvSpPr>
          <p:spPr>
            <a:xfrm rot="5400000">
              <a:off x="10906370" y="4245296"/>
              <a:ext cx="259375" cy="12060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Arrow: Right 39">
              <a:extLst>
                <a:ext uri="{FF2B5EF4-FFF2-40B4-BE49-F238E27FC236}">
                  <a16:creationId xmlns:a16="http://schemas.microsoft.com/office/drawing/2014/main" id="{D81C9C8D-59A7-A68A-817C-04BB285EFCFE}"/>
                </a:ext>
              </a:extLst>
            </p:cNvPr>
            <p:cNvSpPr/>
            <p:nvPr/>
          </p:nvSpPr>
          <p:spPr>
            <a:xfrm rot="5400000">
              <a:off x="10906370" y="5002858"/>
              <a:ext cx="259375" cy="120609"/>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8" name="Arrow: Right 57">
            <a:extLst>
              <a:ext uri="{FF2B5EF4-FFF2-40B4-BE49-F238E27FC236}">
                <a16:creationId xmlns:a16="http://schemas.microsoft.com/office/drawing/2014/main" id="{539AC1EA-8BFC-C8D5-7FA3-883671550085}"/>
              </a:ext>
            </a:extLst>
          </p:cNvPr>
          <p:cNvSpPr/>
          <p:nvPr/>
        </p:nvSpPr>
        <p:spPr>
          <a:xfrm>
            <a:off x="2439710" y="3535006"/>
            <a:ext cx="259375" cy="1805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Arrow: Right 60">
            <a:extLst>
              <a:ext uri="{FF2B5EF4-FFF2-40B4-BE49-F238E27FC236}">
                <a16:creationId xmlns:a16="http://schemas.microsoft.com/office/drawing/2014/main" id="{25058450-63B8-81BE-F8A1-BA383BB4DE55}"/>
              </a:ext>
            </a:extLst>
          </p:cNvPr>
          <p:cNvSpPr/>
          <p:nvPr/>
        </p:nvSpPr>
        <p:spPr>
          <a:xfrm>
            <a:off x="4826624" y="3535006"/>
            <a:ext cx="259375" cy="1805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Arrow: Right 71">
            <a:extLst>
              <a:ext uri="{FF2B5EF4-FFF2-40B4-BE49-F238E27FC236}">
                <a16:creationId xmlns:a16="http://schemas.microsoft.com/office/drawing/2014/main" id="{A8205A15-6D37-C022-05B4-E79EBE400A7C}"/>
              </a:ext>
            </a:extLst>
          </p:cNvPr>
          <p:cNvSpPr/>
          <p:nvPr/>
        </p:nvSpPr>
        <p:spPr>
          <a:xfrm>
            <a:off x="9206654" y="3535006"/>
            <a:ext cx="259375" cy="1805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75" name="Group 74">
            <a:extLst>
              <a:ext uri="{FF2B5EF4-FFF2-40B4-BE49-F238E27FC236}">
                <a16:creationId xmlns:a16="http://schemas.microsoft.com/office/drawing/2014/main" id="{123572AF-934F-8A60-ED9C-C187F8D2DE88}"/>
              </a:ext>
            </a:extLst>
          </p:cNvPr>
          <p:cNvGrpSpPr/>
          <p:nvPr/>
        </p:nvGrpSpPr>
        <p:grpSpPr>
          <a:xfrm>
            <a:off x="3291595" y="3095002"/>
            <a:ext cx="1123293" cy="592099"/>
            <a:chOff x="7620000" y="25343835"/>
            <a:chExt cx="2310030" cy="1217641"/>
          </a:xfrm>
        </p:grpSpPr>
        <p:pic>
          <p:nvPicPr>
            <p:cNvPr id="76" name="Graphic 75" descr="Web cam with solid fill">
              <a:extLst>
                <a:ext uri="{FF2B5EF4-FFF2-40B4-BE49-F238E27FC236}">
                  <a16:creationId xmlns:a16="http://schemas.microsoft.com/office/drawing/2014/main" id="{75D4E956-C3F2-307D-9C27-A95AC55D8E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00" y="25421280"/>
              <a:ext cx="675822" cy="675822"/>
            </a:xfrm>
            <a:prstGeom prst="rect">
              <a:avLst/>
            </a:prstGeom>
          </p:spPr>
        </p:pic>
        <p:pic>
          <p:nvPicPr>
            <p:cNvPr id="77" name="Graphic 76" descr="Web cam with solid fill">
              <a:extLst>
                <a:ext uri="{FF2B5EF4-FFF2-40B4-BE49-F238E27FC236}">
                  <a16:creationId xmlns:a16="http://schemas.microsoft.com/office/drawing/2014/main" id="{33B614D5-ED78-4B96-47E9-AAD7FA314B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6755" y="25831277"/>
              <a:ext cx="730199" cy="730199"/>
            </a:xfrm>
            <a:prstGeom prst="rect">
              <a:avLst/>
            </a:prstGeom>
          </p:spPr>
        </p:pic>
        <p:pic>
          <p:nvPicPr>
            <p:cNvPr id="78" name="Graphic 77" descr="Web cam with solid fill">
              <a:extLst>
                <a:ext uri="{FF2B5EF4-FFF2-40B4-BE49-F238E27FC236}">
                  <a16:creationId xmlns:a16="http://schemas.microsoft.com/office/drawing/2014/main" id="{A7AE691D-C011-6F96-1C2B-84D5A8C71E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0393" y="25343835"/>
              <a:ext cx="730199" cy="730199"/>
            </a:xfrm>
            <a:prstGeom prst="rect">
              <a:avLst/>
            </a:prstGeom>
          </p:spPr>
        </p:pic>
        <p:pic>
          <p:nvPicPr>
            <p:cNvPr id="79" name="Graphic 78" descr="Web cam with solid fill">
              <a:extLst>
                <a:ext uri="{FF2B5EF4-FFF2-40B4-BE49-F238E27FC236}">
                  <a16:creationId xmlns:a16="http://schemas.microsoft.com/office/drawing/2014/main" id="{297047A9-ECA6-9BA9-C755-B36E0E0C6D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9831" y="25821363"/>
              <a:ext cx="730199" cy="730199"/>
            </a:xfrm>
            <a:prstGeom prst="rect">
              <a:avLst/>
            </a:prstGeom>
          </p:spPr>
        </p:pic>
      </p:grpSp>
      <p:pic>
        <p:nvPicPr>
          <p:cNvPr id="85" name="Graphic 84" descr="Tablet with solid fill">
            <a:extLst>
              <a:ext uri="{FF2B5EF4-FFF2-40B4-BE49-F238E27FC236}">
                <a16:creationId xmlns:a16="http://schemas.microsoft.com/office/drawing/2014/main" id="{C21CC2C1-7EA9-6A26-1686-525B9EFB8A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8248" y="5020867"/>
            <a:ext cx="835956" cy="835956"/>
          </a:xfrm>
          <a:prstGeom prst="rect">
            <a:avLst/>
          </a:prstGeom>
        </p:spPr>
      </p:pic>
      <p:sp>
        <p:nvSpPr>
          <p:cNvPr id="86" name="Rectangle: Rounded Corners 85">
            <a:extLst>
              <a:ext uri="{FF2B5EF4-FFF2-40B4-BE49-F238E27FC236}">
                <a16:creationId xmlns:a16="http://schemas.microsoft.com/office/drawing/2014/main" id="{1DEA54AE-6043-9606-C124-8A9905D9C77E}"/>
              </a:ext>
            </a:extLst>
          </p:cNvPr>
          <p:cNvSpPr/>
          <p:nvPr/>
        </p:nvSpPr>
        <p:spPr>
          <a:xfrm>
            <a:off x="2776218" y="1161352"/>
            <a:ext cx="2026438" cy="5001533"/>
          </a:xfrm>
          <a:prstGeom prst="roundRect">
            <a:avLst>
              <a:gd name="adj" fmla="val 1662"/>
            </a:avLst>
          </a:prstGeom>
          <a:noFill/>
          <a:ln w="15875">
            <a:solidFill>
              <a:schemeClr val="tx1">
                <a:lumMod val="75000"/>
                <a:lumOff val="2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8"/>
          </a:p>
        </p:txBody>
      </p:sp>
      <p:pic>
        <p:nvPicPr>
          <p:cNvPr id="87" name="Picture Placeholder 5">
            <a:extLst>
              <a:ext uri="{FF2B5EF4-FFF2-40B4-BE49-F238E27FC236}">
                <a16:creationId xmlns:a16="http://schemas.microsoft.com/office/drawing/2014/main" id="{C188E878-9038-6DB6-2DD2-90B043E1B2AD}"/>
              </a:ext>
            </a:extLst>
          </p:cNvPr>
          <p:cNvPicPr>
            <a:picLocks noChangeAspect="1"/>
          </p:cNvPicPr>
          <p:nvPr/>
        </p:nvPicPr>
        <p:blipFill>
          <a:blip r:embed="rId8" cstate="print">
            <a:extLst>
              <a:ext uri="{28A0092B-C50C-407E-A947-70E740481C1C}">
                <a14:useLocalDpi xmlns:a14="http://schemas.microsoft.com/office/drawing/2010/main" val="0"/>
              </a:ext>
            </a:extLst>
          </a:blip>
          <a:srcRect l="3629" r="3629"/>
          <a:stretch>
            <a:fillRect/>
          </a:stretch>
        </p:blipFill>
        <p:spPr>
          <a:xfrm>
            <a:off x="2931618" y="1607858"/>
            <a:ext cx="1632960" cy="933751"/>
          </a:xfrm>
          <a:prstGeom prst="roundRect">
            <a:avLst>
              <a:gd name="adj" fmla="val 4773"/>
            </a:avLst>
          </a:prstGeom>
          <a:effectLst>
            <a:outerShdw blurRad="50800" dist="38100" dir="2700000" algn="tl" rotWithShape="0">
              <a:prstClr val="black">
                <a:alpha val="40000"/>
              </a:prstClr>
            </a:outerShdw>
          </a:effectLst>
        </p:spPr>
      </p:pic>
      <p:sp>
        <p:nvSpPr>
          <p:cNvPr id="88" name="TextBox 87">
            <a:extLst>
              <a:ext uri="{FF2B5EF4-FFF2-40B4-BE49-F238E27FC236}">
                <a16:creationId xmlns:a16="http://schemas.microsoft.com/office/drawing/2014/main" id="{91F7C182-D957-1392-39D7-3D32B0CB44BC}"/>
              </a:ext>
            </a:extLst>
          </p:cNvPr>
          <p:cNvSpPr txBox="1"/>
          <p:nvPr/>
        </p:nvSpPr>
        <p:spPr>
          <a:xfrm>
            <a:off x="488302" y="2522813"/>
            <a:ext cx="1617818" cy="276999"/>
          </a:xfrm>
          <a:prstGeom prst="rect">
            <a:avLst/>
          </a:prstGeom>
          <a:noFill/>
        </p:spPr>
        <p:txBody>
          <a:bodyPr wrap="square" rtlCol="0">
            <a:spAutoFit/>
          </a:bodyPr>
          <a:lstStyle/>
          <a:p>
            <a:pPr algn="ctr"/>
            <a:r>
              <a:rPr lang="en-US" sz="1200" dirty="0"/>
              <a:t>Virtual</a:t>
            </a:r>
          </a:p>
        </p:txBody>
      </p:sp>
      <p:sp>
        <p:nvSpPr>
          <p:cNvPr id="108" name="TextBox 107">
            <a:extLst>
              <a:ext uri="{FF2B5EF4-FFF2-40B4-BE49-F238E27FC236}">
                <a16:creationId xmlns:a16="http://schemas.microsoft.com/office/drawing/2014/main" id="{6A2C7B73-312C-27A8-24B6-9E7B00338A68}"/>
              </a:ext>
            </a:extLst>
          </p:cNvPr>
          <p:cNvSpPr txBox="1"/>
          <p:nvPr/>
        </p:nvSpPr>
        <p:spPr>
          <a:xfrm>
            <a:off x="543358" y="4140577"/>
            <a:ext cx="1617818" cy="276999"/>
          </a:xfrm>
          <a:prstGeom prst="rect">
            <a:avLst/>
          </a:prstGeom>
          <a:noFill/>
        </p:spPr>
        <p:txBody>
          <a:bodyPr wrap="square" rtlCol="0">
            <a:spAutoFit/>
          </a:bodyPr>
          <a:lstStyle/>
          <a:p>
            <a:pPr algn="ctr"/>
            <a:r>
              <a:rPr lang="en-US" sz="1200" dirty="0"/>
              <a:t>Mixed Reality</a:t>
            </a:r>
          </a:p>
        </p:txBody>
      </p:sp>
      <p:grpSp>
        <p:nvGrpSpPr>
          <p:cNvPr id="109" name="Group 108">
            <a:extLst>
              <a:ext uri="{FF2B5EF4-FFF2-40B4-BE49-F238E27FC236}">
                <a16:creationId xmlns:a16="http://schemas.microsoft.com/office/drawing/2014/main" id="{F50FC2EB-4BC1-1515-5F48-6A1EC88D378E}"/>
              </a:ext>
            </a:extLst>
          </p:cNvPr>
          <p:cNvGrpSpPr/>
          <p:nvPr/>
        </p:nvGrpSpPr>
        <p:grpSpPr>
          <a:xfrm>
            <a:off x="5484739" y="1533171"/>
            <a:ext cx="3627647" cy="4298218"/>
            <a:chOff x="6014893" y="1133895"/>
            <a:chExt cx="3627647" cy="4298218"/>
          </a:xfrm>
        </p:grpSpPr>
        <p:grpSp>
          <p:nvGrpSpPr>
            <p:cNvPr id="111" name="Group 110">
              <a:extLst>
                <a:ext uri="{FF2B5EF4-FFF2-40B4-BE49-F238E27FC236}">
                  <a16:creationId xmlns:a16="http://schemas.microsoft.com/office/drawing/2014/main" id="{23056E3D-833B-8841-5A47-FF2B80ACDD62}"/>
                </a:ext>
              </a:extLst>
            </p:cNvPr>
            <p:cNvGrpSpPr/>
            <p:nvPr/>
          </p:nvGrpSpPr>
          <p:grpSpPr>
            <a:xfrm>
              <a:off x="6057002" y="1133895"/>
              <a:ext cx="3585538" cy="4298218"/>
              <a:chOff x="11261842" y="22165136"/>
              <a:chExt cx="7373585" cy="8839201"/>
            </a:xfrm>
          </p:grpSpPr>
          <p:pic>
            <p:nvPicPr>
              <p:cNvPr id="113" name="Google Shape;531;p27">
                <a:extLst>
                  <a:ext uri="{FF2B5EF4-FFF2-40B4-BE49-F238E27FC236}">
                    <a16:creationId xmlns:a16="http://schemas.microsoft.com/office/drawing/2014/main" id="{0745DA15-9858-E4A6-BED6-07ED2F16AEBB}"/>
                  </a:ext>
                </a:extLst>
              </p:cNvPr>
              <p:cNvPicPr preferRelativeResize="0">
                <a:picLocks/>
              </p:cNvPicPr>
              <p:nvPr/>
            </p:nvPicPr>
            <p:blipFill rotWithShape="1">
              <a:blip r:embed="rId9">
                <a:alphaModFix/>
              </a:blip>
              <a:srcRect/>
              <a:stretch/>
            </p:blipFill>
            <p:spPr>
              <a:xfrm>
                <a:off x="11367271" y="28402124"/>
                <a:ext cx="4242121" cy="2454768"/>
              </a:xfrm>
              <a:prstGeom prst="rect">
                <a:avLst/>
              </a:prstGeom>
              <a:noFill/>
              <a:ln>
                <a:noFill/>
              </a:ln>
              <a:effectLst>
                <a:outerShdw blurRad="50800" dist="38100" dir="2700000" algn="tl" rotWithShape="0">
                  <a:srgbClr val="000000">
                    <a:alpha val="40000"/>
                  </a:srgbClr>
                </a:outerShdw>
              </a:effectLst>
            </p:spPr>
          </p:pic>
          <p:sp>
            <p:nvSpPr>
              <p:cNvPr id="116" name="Speech Bubble: Rectangle 115">
                <a:extLst>
                  <a:ext uri="{FF2B5EF4-FFF2-40B4-BE49-F238E27FC236}">
                    <a16:creationId xmlns:a16="http://schemas.microsoft.com/office/drawing/2014/main" id="{73FE5E69-4D45-AED4-2BAA-17A5D712A07E}"/>
                  </a:ext>
                </a:extLst>
              </p:cNvPr>
              <p:cNvSpPr/>
              <p:nvPr/>
            </p:nvSpPr>
            <p:spPr>
              <a:xfrm>
                <a:off x="15833300" y="28259248"/>
                <a:ext cx="2802127" cy="2745089"/>
              </a:xfrm>
              <a:prstGeom prst="wedgeRectCallout">
                <a:avLst>
                  <a:gd name="adj1" fmla="val -58105"/>
                  <a:gd name="adj2" fmla="val 20631"/>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spcAft>
                    <a:spcPts val="100"/>
                  </a:spcAft>
                </a:pPr>
                <a:r>
                  <a:rPr lang="en-US" sz="1400" dirty="0">
                    <a:latin typeface="+mj-lt"/>
                    <a:cs typeface="Arial" panose="020B0604020202020204" pitchFamily="34" charset="0"/>
                  </a:rPr>
                  <a:t>Assess performance and capture key action points</a:t>
                </a:r>
              </a:p>
            </p:txBody>
          </p:sp>
          <p:grpSp>
            <p:nvGrpSpPr>
              <p:cNvPr id="118" name="Group 117">
                <a:extLst>
                  <a:ext uri="{FF2B5EF4-FFF2-40B4-BE49-F238E27FC236}">
                    <a16:creationId xmlns:a16="http://schemas.microsoft.com/office/drawing/2014/main" id="{C6880E17-5F06-701C-29C8-2207034D9433}"/>
                  </a:ext>
                </a:extLst>
              </p:cNvPr>
              <p:cNvGrpSpPr/>
              <p:nvPr/>
            </p:nvGrpSpPr>
            <p:grpSpPr>
              <a:xfrm>
                <a:off x="11383636" y="22165136"/>
                <a:ext cx="3042981" cy="2790036"/>
                <a:chOff x="10951011" y="21425695"/>
                <a:chExt cx="3042981" cy="2790036"/>
              </a:xfrm>
              <a:noFill/>
            </p:grpSpPr>
            <p:sp>
              <p:nvSpPr>
                <p:cNvPr id="126" name="Rectangle 125">
                  <a:extLst>
                    <a:ext uri="{FF2B5EF4-FFF2-40B4-BE49-F238E27FC236}">
                      <a16:creationId xmlns:a16="http://schemas.microsoft.com/office/drawing/2014/main" id="{AE786683-CA43-7364-5F61-F88A1B989A84}"/>
                    </a:ext>
                  </a:extLst>
                </p:cNvPr>
                <p:cNvSpPr/>
                <p:nvPr/>
              </p:nvSpPr>
              <p:spPr>
                <a:xfrm>
                  <a:off x="10951011" y="21991388"/>
                  <a:ext cx="3042981" cy="430563"/>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chemeClr val="tx1"/>
                      </a:solidFill>
                      <a:latin typeface="+mj-lt"/>
                      <a:cs typeface="Arial" panose="020B0604020202020204" pitchFamily="34" charset="0"/>
                    </a:rPr>
                    <a:t>Task (Concept)</a:t>
                  </a:r>
                </a:p>
              </p:txBody>
            </p:sp>
            <p:grpSp>
              <p:nvGrpSpPr>
                <p:cNvPr id="133" name="Group 132">
                  <a:extLst>
                    <a:ext uri="{FF2B5EF4-FFF2-40B4-BE49-F238E27FC236}">
                      <a16:creationId xmlns:a16="http://schemas.microsoft.com/office/drawing/2014/main" id="{EF763105-F80B-765F-FA9B-5899E86608F0}"/>
                    </a:ext>
                  </a:extLst>
                </p:cNvPr>
                <p:cNvGrpSpPr/>
                <p:nvPr/>
              </p:nvGrpSpPr>
              <p:grpSpPr>
                <a:xfrm>
                  <a:off x="10951011" y="22595209"/>
                  <a:ext cx="3039116" cy="430563"/>
                  <a:chOff x="19431000" y="14764095"/>
                  <a:chExt cx="3424645" cy="496077"/>
                </a:xfrm>
                <a:grpFill/>
              </p:grpSpPr>
              <p:sp>
                <p:nvSpPr>
                  <p:cNvPr id="141" name="Rectangle 140">
                    <a:extLst>
                      <a:ext uri="{FF2B5EF4-FFF2-40B4-BE49-F238E27FC236}">
                        <a16:creationId xmlns:a16="http://schemas.microsoft.com/office/drawing/2014/main" id="{6B1F0190-3F6C-2C4C-7110-238EEC9B38BE}"/>
                      </a:ext>
                    </a:extLst>
                  </p:cNvPr>
                  <p:cNvSpPr/>
                  <p:nvPr/>
                </p:nvSpPr>
                <p:spPr>
                  <a:xfrm>
                    <a:off x="19431000" y="14764095"/>
                    <a:ext cx="1367245" cy="49607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chemeClr val="tx1"/>
                        </a:solidFill>
                        <a:latin typeface="+mj-lt"/>
                        <a:cs typeface="Arial" panose="020B0604020202020204" pitchFamily="34" charset="0"/>
                      </a:rPr>
                      <a:t>Concept</a:t>
                    </a:r>
                  </a:p>
                </p:txBody>
              </p:sp>
              <p:sp>
                <p:nvSpPr>
                  <p:cNvPr id="142" name="Rectangle 141">
                    <a:extLst>
                      <a:ext uri="{FF2B5EF4-FFF2-40B4-BE49-F238E27FC236}">
                        <a16:creationId xmlns:a16="http://schemas.microsoft.com/office/drawing/2014/main" id="{39A27742-A391-8470-D580-BD82EE824A0E}"/>
                      </a:ext>
                    </a:extLst>
                  </p:cNvPr>
                  <p:cNvSpPr/>
                  <p:nvPr/>
                </p:nvSpPr>
                <p:spPr>
                  <a:xfrm>
                    <a:off x="21488400" y="14764095"/>
                    <a:ext cx="1367245" cy="49607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chemeClr val="tx1"/>
                        </a:solidFill>
                        <a:latin typeface="+mj-lt"/>
                        <a:cs typeface="Arial" panose="020B0604020202020204" pitchFamily="34" charset="0"/>
                      </a:rPr>
                      <a:t>Concept</a:t>
                    </a:r>
                  </a:p>
                </p:txBody>
              </p:sp>
            </p:grpSp>
            <p:grpSp>
              <p:nvGrpSpPr>
                <p:cNvPr id="134" name="Group 133">
                  <a:extLst>
                    <a:ext uri="{FF2B5EF4-FFF2-40B4-BE49-F238E27FC236}">
                      <a16:creationId xmlns:a16="http://schemas.microsoft.com/office/drawing/2014/main" id="{E7AC9D08-36B9-3F05-3511-3A2AE6B35DA7}"/>
                    </a:ext>
                  </a:extLst>
                </p:cNvPr>
                <p:cNvGrpSpPr/>
                <p:nvPr/>
              </p:nvGrpSpPr>
              <p:grpSpPr>
                <a:xfrm>
                  <a:off x="10952943" y="23201970"/>
                  <a:ext cx="3039116" cy="430563"/>
                  <a:chOff x="19431000" y="14764095"/>
                  <a:chExt cx="3424645" cy="496077"/>
                </a:xfrm>
                <a:grpFill/>
              </p:grpSpPr>
              <p:sp>
                <p:nvSpPr>
                  <p:cNvPr id="139" name="Rectangle 138">
                    <a:extLst>
                      <a:ext uri="{FF2B5EF4-FFF2-40B4-BE49-F238E27FC236}">
                        <a16:creationId xmlns:a16="http://schemas.microsoft.com/office/drawing/2014/main" id="{309481BF-01FD-DEF1-4F2C-8B4489822CE5}"/>
                      </a:ext>
                    </a:extLst>
                  </p:cNvPr>
                  <p:cNvSpPr/>
                  <p:nvPr/>
                </p:nvSpPr>
                <p:spPr>
                  <a:xfrm>
                    <a:off x="19431000" y="14764095"/>
                    <a:ext cx="1367245" cy="49607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chemeClr val="tx1"/>
                        </a:solidFill>
                        <a:latin typeface="+mj-lt"/>
                        <a:cs typeface="Arial" panose="020B0604020202020204" pitchFamily="34" charset="0"/>
                      </a:rPr>
                      <a:t>Concept</a:t>
                    </a:r>
                  </a:p>
                </p:txBody>
              </p:sp>
              <p:sp>
                <p:nvSpPr>
                  <p:cNvPr id="140" name="Rectangle 139">
                    <a:extLst>
                      <a:ext uri="{FF2B5EF4-FFF2-40B4-BE49-F238E27FC236}">
                        <a16:creationId xmlns:a16="http://schemas.microsoft.com/office/drawing/2014/main" id="{D79907BD-E816-8D26-7DDA-665952E15355}"/>
                      </a:ext>
                    </a:extLst>
                  </p:cNvPr>
                  <p:cNvSpPr/>
                  <p:nvPr/>
                </p:nvSpPr>
                <p:spPr>
                  <a:xfrm>
                    <a:off x="21488400" y="14764095"/>
                    <a:ext cx="1367245" cy="49607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chemeClr val="tx1"/>
                        </a:solidFill>
                        <a:latin typeface="+mj-lt"/>
                        <a:cs typeface="Arial" panose="020B0604020202020204" pitchFamily="34" charset="0"/>
                      </a:rPr>
                      <a:t>Concept</a:t>
                    </a:r>
                  </a:p>
                </p:txBody>
              </p:sp>
            </p:grpSp>
            <p:sp>
              <p:nvSpPr>
                <p:cNvPr id="135" name="Rectangle 134">
                  <a:extLst>
                    <a:ext uri="{FF2B5EF4-FFF2-40B4-BE49-F238E27FC236}">
                      <a16:creationId xmlns:a16="http://schemas.microsoft.com/office/drawing/2014/main" id="{FBFE1636-42A7-E0C3-4A8D-4462D64550C1}"/>
                    </a:ext>
                  </a:extLst>
                </p:cNvPr>
                <p:cNvSpPr/>
                <p:nvPr/>
              </p:nvSpPr>
              <p:spPr>
                <a:xfrm>
                  <a:off x="10952784" y="23785168"/>
                  <a:ext cx="3039435" cy="430563"/>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chemeClr val="tx1"/>
                      </a:solidFill>
                      <a:latin typeface="+mj-lt"/>
                      <a:cs typeface="Arial" panose="020B0604020202020204" pitchFamily="34" charset="0"/>
                    </a:rPr>
                    <a:t>Condition Classes</a:t>
                  </a:r>
                </a:p>
              </p:txBody>
            </p:sp>
            <p:sp>
              <p:nvSpPr>
                <p:cNvPr id="136" name="TextBox 135">
                  <a:extLst>
                    <a:ext uri="{FF2B5EF4-FFF2-40B4-BE49-F238E27FC236}">
                      <a16:creationId xmlns:a16="http://schemas.microsoft.com/office/drawing/2014/main" id="{8D568672-4267-121C-C772-0229E2489AB6}"/>
                    </a:ext>
                  </a:extLst>
                </p:cNvPr>
                <p:cNvSpPr txBox="1"/>
                <p:nvPr/>
              </p:nvSpPr>
              <p:spPr>
                <a:xfrm>
                  <a:off x="12243663" y="22595210"/>
                  <a:ext cx="533134" cy="443056"/>
                </a:xfrm>
                <a:prstGeom prst="rect">
                  <a:avLst/>
                </a:prstGeom>
                <a:grpFill/>
                <a:ln>
                  <a:noFill/>
                </a:ln>
              </p:spPr>
              <p:txBody>
                <a:bodyPr wrap="square" rtlCol="0">
                  <a:spAutoFit/>
                </a:bodyPr>
                <a:lstStyle/>
                <a:p>
                  <a:r>
                    <a:rPr lang="en-US" sz="800">
                      <a:latin typeface="+mj-lt"/>
                    </a:rPr>
                    <a:t>…</a:t>
                  </a:r>
                </a:p>
              </p:txBody>
            </p:sp>
            <p:sp>
              <p:nvSpPr>
                <p:cNvPr id="137" name="TextBox 136">
                  <a:extLst>
                    <a:ext uri="{FF2B5EF4-FFF2-40B4-BE49-F238E27FC236}">
                      <a16:creationId xmlns:a16="http://schemas.microsoft.com/office/drawing/2014/main" id="{ACD8C229-DC37-A940-2669-351D610ADD4B}"/>
                    </a:ext>
                  </a:extLst>
                </p:cNvPr>
                <p:cNvSpPr txBox="1"/>
                <p:nvPr/>
              </p:nvSpPr>
              <p:spPr>
                <a:xfrm>
                  <a:off x="12234123" y="23089248"/>
                  <a:ext cx="533134" cy="443056"/>
                </a:xfrm>
                <a:prstGeom prst="rect">
                  <a:avLst/>
                </a:prstGeom>
                <a:grpFill/>
                <a:ln>
                  <a:noFill/>
                </a:ln>
              </p:spPr>
              <p:txBody>
                <a:bodyPr wrap="square" rtlCol="0">
                  <a:spAutoFit/>
                </a:bodyPr>
                <a:lstStyle/>
                <a:p>
                  <a:r>
                    <a:rPr lang="en-US" sz="800">
                      <a:latin typeface="+mj-lt"/>
                    </a:rPr>
                    <a:t>…</a:t>
                  </a:r>
                </a:p>
              </p:txBody>
            </p:sp>
            <p:sp>
              <p:nvSpPr>
                <p:cNvPr id="138" name="Rectangle 137">
                  <a:extLst>
                    <a:ext uri="{FF2B5EF4-FFF2-40B4-BE49-F238E27FC236}">
                      <a16:creationId xmlns:a16="http://schemas.microsoft.com/office/drawing/2014/main" id="{3333659A-9DD0-18C7-60BA-2DEA4658697C}"/>
                    </a:ext>
                  </a:extLst>
                </p:cNvPr>
                <p:cNvSpPr/>
                <p:nvPr/>
              </p:nvSpPr>
              <p:spPr>
                <a:xfrm>
                  <a:off x="11942115" y="21425695"/>
                  <a:ext cx="1136234" cy="430563"/>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a:solidFill>
                        <a:schemeClr val="tx1"/>
                      </a:solidFill>
                      <a:latin typeface="+mj-lt"/>
                      <a:cs typeface="Arial" panose="020B0604020202020204" pitchFamily="34" charset="0"/>
                    </a:rPr>
                    <a:t>GIFT</a:t>
                  </a:r>
                </a:p>
              </p:txBody>
            </p:sp>
          </p:grpSp>
          <p:sp>
            <p:nvSpPr>
              <p:cNvPr id="119" name="Speech Bubble: Rectangle 118">
                <a:extLst>
                  <a:ext uri="{FF2B5EF4-FFF2-40B4-BE49-F238E27FC236}">
                    <a16:creationId xmlns:a16="http://schemas.microsoft.com/office/drawing/2014/main" id="{D62C406F-7104-2C90-D574-D37170A31DB3}"/>
                  </a:ext>
                </a:extLst>
              </p:cNvPr>
              <p:cNvSpPr/>
              <p:nvPr/>
            </p:nvSpPr>
            <p:spPr>
              <a:xfrm>
                <a:off x="15003565" y="25066186"/>
                <a:ext cx="3579280" cy="2754540"/>
              </a:xfrm>
              <a:prstGeom prst="wedgeRectCallout">
                <a:avLst>
                  <a:gd name="adj1" fmla="val -61781"/>
                  <a:gd name="adj2" fmla="val 21331"/>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spcBef>
                    <a:spcPts val="0"/>
                  </a:spcBef>
                  <a:spcAft>
                    <a:spcPts val="100"/>
                  </a:spcAft>
                </a:pPr>
                <a:r>
                  <a:rPr lang="en-US" sz="1400" dirty="0">
                    <a:latin typeface="+mj-lt"/>
                    <a:cs typeface="Arial" panose="020B0604020202020204" pitchFamily="34" charset="0"/>
                  </a:rPr>
                  <a:t>Align data from external sources and sensors to support analytics</a:t>
                </a:r>
              </a:p>
            </p:txBody>
          </p:sp>
          <p:pic>
            <p:nvPicPr>
              <p:cNvPr id="123" name="Google Shape;289;p12">
                <a:extLst>
                  <a:ext uri="{FF2B5EF4-FFF2-40B4-BE49-F238E27FC236}">
                    <a16:creationId xmlns:a16="http://schemas.microsoft.com/office/drawing/2014/main" id="{8BE49A60-AFBA-8CC8-6CD9-6EEA250A9668}"/>
                  </a:ext>
                </a:extLst>
              </p:cNvPr>
              <p:cNvPicPr preferRelativeResize="0"/>
              <p:nvPr/>
            </p:nvPicPr>
            <p:blipFill rotWithShape="1">
              <a:blip r:embed="rId10">
                <a:alphaModFix/>
              </a:blip>
              <a:srcRect l="-1" r="43370"/>
              <a:stretch/>
            </p:blipFill>
            <p:spPr>
              <a:xfrm>
                <a:off x="11410388" y="25276569"/>
                <a:ext cx="3096068" cy="2720942"/>
              </a:xfrm>
              <a:prstGeom prst="rect">
                <a:avLst/>
              </a:prstGeom>
              <a:noFill/>
              <a:ln>
                <a:noFill/>
              </a:ln>
              <a:effectLst>
                <a:outerShdw blurRad="50800" dist="38100" dir="2700000" algn="tl" rotWithShape="0">
                  <a:srgbClr val="000000">
                    <a:alpha val="40000"/>
                  </a:srgbClr>
                </a:outerShdw>
              </a:effectLst>
            </p:spPr>
          </p:pic>
          <p:sp>
            <p:nvSpPr>
              <p:cNvPr id="124" name="Speech Bubble: Rectangle 123">
                <a:extLst>
                  <a:ext uri="{FF2B5EF4-FFF2-40B4-BE49-F238E27FC236}">
                    <a16:creationId xmlns:a16="http://schemas.microsoft.com/office/drawing/2014/main" id="{8AE7D8B5-210A-E27E-8857-446BA33A42CF}"/>
                  </a:ext>
                </a:extLst>
              </p:cNvPr>
              <p:cNvSpPr/>
              <p:nvPr/>
            </p:nvSpPr>
            <p:spPr>
              <a:xfrm>
                <a:off x="15035216" y="22768110"/>
                <a:ext cx="3547629" cy="1480489"/>
              </a:xfrm>
              <a:prstGeom prst="wedgeRectCallout">
                <a:avLst>
                  <a:gd name="adj1" fmla="val -63037"/>
                  <a:gd name="adj2" fmla="val 20277"/>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Aft>
                    <a:spcPts val="100"/>
                  </a:spcAft>
                </a:pPr>
                <a:r>
                  <a:rPr lang="en-US" sz="1400" dirty="0">
                    <a:latin typeface="+mj-lt"/>
                    <a:cs typeface="Arial" panose="020B0604020202020204" pitchFamily="34" charset="0"/>
                  </a:rPr>
                  <a:t>Tasks, Concepts, and Data Sources</a:t>
                </a:r>
              </a:p>
            </p:txBody>
          </p:sp>
          <p:cxnSp>
            <p:nvCxnSpPr>
              <p:cNvPr id="125" name="Connector: Elbow 124">
                <a:extLst>
                  <a:ext uri="{FF2B5EF4-FFF2-40B4-BE49-F238E27FC236}">
                    <a16:creationId xmlns:a16="http://schemas.microsoft.com/office/drawing/2014/main" id="{D4D13F6F-75D3-379B-365A-3B2E108AFCEF}"/>
                  </a:ext>
                </a:extLst>
              </p:cNvPr>
              <p:cNvCxnSpPr>
                <a:cxnSpLocks/>
              </p:cNvCxnSpPr>
              <p:nvPr/>
            </p:nvCxnSpPr>
            <p:spPr>
              <a:xfrm rot="10800000" flipH="1" flipV="1">
                <a:off x="11261842" y="27022840"/>
                <a:ext cx="1773" cy="1793780"/>
              </a:xfrm>
              <a:prstGeom prst="bentConnector3">
                <a:avLst>
                  <a:gd name="adj1" fmla="val -2672981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2" name="Connector: Elbow 111">
              <a:extLst>
                <a:ext uri="{FF2B5EF4-FFF2-40B4-BE49-F238E27FC236}">
                  <a16:creationId xmlns:a16="http://schemas.microsoft.com/office/drawing/2014/main" id="{11524914-F51F-3AA7-B4C6-F74E27BEE646}"/>
                </a:ext>
              </a:extLst>
            </p:cNvPr>
            <p:cNvCxnSpPr>
              <a:cxnSpLocks/>
            </p:cNvCxnSpPr>
            <p:nvPr/>
          </p:nvCxnSpPr>
          <p:spPr>
            <a:xfrm rot="10800000" flipH="1" flipV="1">
              <a:off x="6014893" y="2027852"/>
              <a:ext cx="862" cy="872257"/>
            </a:xfrm>
            <a:prstGeom prst="bentConnector3">
              <a:avLst>
                <a:gd name="adj1" fmla="val -2580742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3" name="Picture 2">
            <a:extLst>
              <a:ext uri="{FF2B5EF4-FFF2-40B4-BE49-F238E27FC236}">
                <a16:creationId xmlns:a16="http://schemas.microsoft.com/office/drawing/2014/main" id="{8B69B72A-6F6D-DDFB-752F-D182F662229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3499" y="1601840"/>
            <a:ext cx="1635540" cy="919991"/>
          </a:xfrm>
          <a:prstGeom prst="roundRect">
            <a:avLst>
              <a:gd name="adj" fmla="val 10111"/>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4" name="Rectangle: Rounded Corners 143">
            <a:extLst>
              <a:ext uri="{FF2B5EF4-FFF2-40B4-BE49-F238E27FC236}">
                <a16:creationId xmlns:a16="http://schemas.microsoft.com/office/drawing/2014/main" id="{137D3621-A088-31E3-1B3F-05C0729E6A7B}"/>
              </a:ext>
            </a:extLst>
          </p:cNvPr>
          <p:cNvSpPr/>
          <p:nvPr/>
        </p:nvSpPr>
        <p:spPr>
          <a:xfrm>
            <a:off x="9490225" y="1158218"/>
            <a:ext cx="2551716" cy="5001533"/>
          </a:xfrm>
          <a:prstGeom prst="roundRect">
            <a:avLst>
              <a:gd name="adj" fmla="val 1662"/>
            </a:avLst>
          </a:prstGeom>
          <a:noFill/>
          <a:ln w="15875">
            <a:solidFill>
              <a:schemeClr val="tx1">
                <a:lumMod val="75000"/>
                <a:lumOff val="2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8"/>
          </a:p>
        </p:txBody>
      </p:sp>
      <p:pic>
        <p:nvPicPr>
          <p:cNvPr id="145" name="Picture 144" descr="A picture containing person, indoor&#10;&#10;Description automatically generated">
            <a:extLst>
              <a:ext uri="{FF2B5EF4-FFF2-40B4-BE49-F238E27FC236}">
                <a16:creationId xmlns:a16="http://schemas.microsoft.com/office/drawing/2014/main" id="{6C1C9C1F-EBBD-4505-BDD6-FA3DCA374F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5662" y="3060895"/>
            <a:ext cx="1439576" cy="1079682"/>
          </a:xfrm>
          <a:prstGeom prst="roundRect">
            <a:avLst>
              <a:gd name="adj" fmla="val 4773"/>
            </a:avLst>
          </a:prstGeom>
          <a:effectLst>
            <a:outerShdw blurRad="50800" dist="38100" dir="2700000" algn="tl" rotWithShape="0">
              <a:prstClr val="black">
                <a:alpha val="40000"/>
              </a:prstClr>
            </a:outerShdw>
          </a:effectLst>
        </p:spPr>
      </p:pic>
      <p:pic>
        <p:nvPicPr>
          <p:cNvPr id="146" name="Picture 145" descr="A group of soldiers in a field&#10;&#10;Description automatically generated with low confidence">
            <a:extLst>
              <a:ext uri="{FF2B5EF4-FFF2-40B4-BE49-F238E27FC236}">
                <a16:creationId xmlns:a16="http://schemas.microsoft.com/office/drawing/2014/main" id="{9EA2C24E-E9F6-8E35-1CA0-602B4EE3CF3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3358" y="4622972"/>
            <a:ext cx="1555821" cy="1037733"/>
          </a:xfrm>
          <a:prstGeom prst="roundRect">
            <a:avLst>
              <a:gd name="adj" fmla="val 10111"/>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1060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6D7C-589B-19DF-FFC6-5C9D456F93B9}"/>
              </a:ext>
            </a:extLst>
          </p:cNvPr>
          <p:cNvSpPr>
            <a:spLocks noGrp="1"/>
          </p:cNvSpPr>
          <p:nvPr>
            <p:ph type="title"/>
          </p:nvPr>
        </p:nvSpPr>
        <p:spPr/>
        <p:txBody>
          <a:bodyPr/>
          <a:lstStyle/>
          <a:p>
            <a:r>
              <a:rPr lang="en-US"/>
              <a:t>Data Standards</a:t>
            </a:r>
          </a:p>
        </p:txBody>
      </p:sp>
      <p:sp>
        <p:nvSpPr>
          <p:cNvPr id="4" name="Slide Number Placeholder 3">
            <a:extLst>
              <a:ext uri="{FF2B5EF4-FFF2-40B4-BE49-F238E27FC236}">
                <a16:creationId xmlns:a16="http://schemas.microsoft.com/office/drawing/2014/main" id="{359E9918-16EE-D2A1-D958-816F50D780C7}"/>
              </a:ext>
            </a:extLst>
          </p:cNvPr>
          <p:cNvSpPr>
            <a:spLocks noGrp="1"/>
          </p:cNvSpPr>
          <p:nvPr>
            <p:ph type="sldNum" sz="quarter" idx="11"/>
          </p:nvPr>
        </p:nvSpPr>
        <p:spPr/>
        <p:txBody>
          <a:bodyPr/>
          <a:lstStyle/>
          <a:p>
            <a:fld id="{64E5BE4B-2FBF-4174-9E62-85FAD1CB43A6}" type="slidenum">
              <a:rPr lang="en-US" smtClean="0"/>
              <a:pPr/>
              <a:t>22</a:t>
            </a:fld>
            <a:endParaRPr lang="en-US"/>
          </a:p>
        </p:txBody>
      </p:sp>
      <p:sp>
        <p:nvSpPr>
          <p:cNvPr id="6" name="Google Shape;98;p18">
            <a:extLst>
              <a:ext uri="{FF2B5EF4-FFF2-40B4-BE49-F238E27FC236}">
                <a16:creationId xmlns:a16="http://schemas.microsoft.com/office/drawing/2014/main" id="{D4448F8E-5D60-6317-590E-52B675CE9A2C}"/>
              </a:ext>
            </a:extLst>
          </p:cNvPr>
          <p:cNvSpPr/>
          <p:nvPr/>
        </p:nvSpPr>
        <p:spPr>
          <a:xfrm>
            <a:off x="6471620" y="4339485"/>
            <a:ext cx="1663500" cy="534600"/>
          </a:xfrm>
          <a:prstGeom prst="roundRect">
            <a:avLst>
              <a:gd name="adj" fmla="val 0"/>
            </a:avLst>
          </a:prstGeom>
          <a:solidFill>
            <a:schemeClr val="dk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FFFFFF"/>
              </a:buClr>
              <a:buSzPts val="900"/>
              <a:buFont typeface="Arial"/>
              <a:buNone/>
            </a:pPr>
            <a:r>
              <a:rPr lang="en" sz="900">
                <a:solidFill>
                  <a:schemeClr val="bg1"/>
                </a:solidFill>
                <a:latin typeface="Proxima Nova"/>
                <a:ea typeface="Proxima Nova"/>
                <a:cs typeface="Proxima Nova"/>
                <a:sym typeface="Proxima Nova"/>
              </a:rPr>
              <a:t>xAPI Filtering / LX Metadata</a:t>
            </a:r>
            <a:endParaRPr sz="1100">
              <a:solidFill>
                <a:schemeClr val="bg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FFFFFF"/>
              </a:buClr>
              <a:buSzPts val="900"/>
              <a:buFont typeface="Arial"/>
              <a:buNone/>
            </a:pPr>
            <a:r>
              <a:rPr lang="en" sz="900" i="0" u="none" strike="noStrike" cap="none">
                <a:solidFill>
                  <a:schemeClr val="bg1"/>
                </a:solidFill>
                <a:latin typeface="Proxima Nova"/>
                <a:ea typeface="Proxima Nova"/>
                <a:cs typeface="Proxima Nova"/>
                <a:sym typeface="Proxima Nova"/>
              </a:rPr>
              <a:t>IEEE</a:t>
            </a:r>
            <a:r>
              <a:rPr lang="en" sz="900">
                <a:solidFill>
                  <a:schemeClr val="bg1"/>
                </a:solidFill>
                <a:latin typeface="Proxima Nova"/>
                <a:ea typeface="Proxima Nova"/>
                <a:cs typeface="Proxima Nova"/>
                <a:sym typeface="Proxima Nova"/>
              </a:rPr>
              <a:t> 9274 &amp; P2881</a:t>
            </a:r>
            <a:endParaRPr sz="1100">
              <a:solidFill>
                <a:schemeClr val="bg1"/>
              </a:solidFill>
              <a:latin typeface="Proxima Nova"/>
              <a:ea typeface="Proxima Nova"/>
              <a:cs typeface="Proxima Nova"/>
              <a:sym typeface="Proxima Nova"/>
            </a:endParaRPr>
          </a:p>
        </p:txBody>
      </p:sp>
      <p:sp>
        <p:nvSpPr>
          <p:cNvPr id="7" name="Google Shape;99;p18">
            <a:extLst>
              <a:ext uri="{FF2B5EF4-FFF2-40B4-BE49-F238E27FC236}">
                <a16:creationId xmlns:a16="http://schemas.microsoft.com/office/drawing/2014/main" id="{EC935C53-08B5-6F1F-5303-D8947C5E5F23}"/>
              </a:ext>
            </a:extLst>
          </p:cNvPr>
          <p:cNvSpPr/>
          <p:nvPr/>
        </p:nvSpPr>
        <p:spPr>
          <a:xfrm>
            <a:off x="6796595" y="3209092"/>
            <a:ext cx="1338900" cy="993300"/>
          </a:xfrm>
          <a:prstGeom prst="rect">
            <a:avLst/>
          </a:prstGeom>
          <a:solidFill>
            <a:srgbClr val="FFFFFF"/>
          </a:solidFill>
          <a:ln w="12700" cap="flat" cmpd="sng">
            <a:solidFill>
              <a:srgbClr val="073763"/>
            </a:solidFill>
            <a:prstDash val="solid"/>
            <a:miter lim="800000"/>
            <a:headEnd type="none" w="sm" len="sm"/>
            <a:tailEnd type="none" w="sm" len="sm"/>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2" indent="0" algn="l" rtl="0">
              <a:spcBef>
                <a:spcPts val="0"/>
              </a:spcBef>
              <a:spcAft>
                <a:spcPts val="0"/>
              </a:spcAft>
              <a:buClr>
                <a:schemeClr val="dk1"/>
              </a:buClr>
              <a:buSzPts val="1100"/>
              <a:buFont typeface="Arial"/>
              <a:buNone/>
            </a:pPr>
            <a:r>
              <a:rPr lang="en" sz="900" b="1">
                <a:solidFill>
                  <a:schemeClr val="tx1"/>
                </a:solidFill>
                <a:latin typeface="Proxima Nova"/>
                <a:ea typeface="Proxima Nova"/>
                <a:cs typeface="Proxima Nova"/>
                <a:sym typeface="Proxima Nova"/>
              </a:rPr>
              <a:t>INTEGRATED LOGIC</a:t>
            </a:r>
            <a:endParaRPr sz="900">
              <a:solidFill>
                <a:schemeClr val="tx1"/>
              </a:solidFill>
              <a:latin typeface="Proxima Nova"/>
              <a:ea typeface="Proxima Nova"/>
              <a:cs typeface="Proxima Nova"/>
              <a:sym typeface="Proxima Nova"/>
            </a:endParaRPr>
          </a:p>
          <a:p>
            <a:pPr marL="0" marR="0" lvl="0" indent="0" algn="l" rtl="0">
              <a:lnSpc>
                <a:spcPct val="100000"/>
              </a:lnSpc>
              <a:spcBef>
                <a:spcPts val="500"/>
              </a:spcBef>
              <a:spcAft>
                <a:spcPts val="0"/>
              </a:spcAft>
              <a:buClr>
                <a:srgbClr val="000000"/>
              </a:buClr>
              <a:buSzPts val="900"/>
              <a:buFont typeface="Arial"/>
              <a:buNone/>
            </a:pPr>
            <a:r>
              <a:rPr lang="en" sz="900">
                <a:solidFill>
                  <a:schemeClr val="tx1"/>
                </a:solidFill>
                <a:latin typeface="Proxima Nova"/>
                <a:ea typeface="Proxima Nova"/>
                <a:cs typeface="Proxima Nova"/>
                <a:sym typeface="Proxima Nova"/>
              </a:rPr>
              <a:t>Data Validation, Interop, &amp; Business Logic Filtering</a:t>
            </a:r>
            <a:endParaRPr sz="900">
              <a:solidFill>
                <a:schemeClr val="tx1"/>
              </a:solidFill>
              <a:latin typeface="Proxima Nova"/>
              <a:ea typeface="Proxima Nova"/>
              <a:cs typeface="Proxima Nova"/>
              <a:sym typeface="Proxima Nova"/>
            </a:endParaRPr>
          </a:p>
        </p:txBody>
      </p:sp>
      <p:sp>
        <p:nvSpPr>
          <p:cNvPr id="8" name="Google Shape;100;p18">
            <a:extLst>
              <a:ext uri="{FF2B5EF4-FFF2-40B4-BE49-F238E27FC236}">
                <a16:creationId xmlns:a16="http://schemas.microsoft.com/office/drawing/2014/main" id="{2F895A2C-FD64-C0D2-F001-CAAD1D4373D3}"/>
              </a:ext>
            </a:extLst>
          </p:cNvPr>
          <p:cNvSpPr/>
          <p:nvPr/>
        </p:nvSpPr>
        <p:spPr>
          <a:xfrm>
            <a:off x="6472063" y="3208048"/>
            <a:ext cx="330600" cy="993300"/>
          </a:xfrm>
          <a:prstGeom prst="roundRect">
            <a:avLst>
              <a:gd name="adj" fmla="val 0"/>
            </a:avLst>
          </a:prstGeom>
          <a:solidFill>
            <a:schemeClr val="lt2"/>
          </a:solidFill>
          <a:ln w="12700" cap="flat" cmpd="sng">
            <a:solidFill>
              <a:srgbClr val="073763"/>
            </a:solidFill>
            <a:prstDash val="solid"/>
            <a:miter lim="800000"/>
            <a:headEnd type="none" w="sm" len="sm"/>
            <a:tailEnd type="none" w="sm" len="sm"/>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900"/>
              <a:buFont typeface="Calibri"/>
              <a:buNone/>
            </a:pPr>
            <a:endParaRPr sz="900" i="0" u="none" strike="noStrike" cap="none">
              <a:solidFill>
                <a:schemeClr val="bg1"/>
              </a:solidFill>
              <a:latin typeface="Proxima Nova"/>
              <a:ea typeface="Proxima Nova"/>
              <a:cs typeface="Proxima Nova"/>
              <a:sym typeface="Proxima Nova"/>
            </a:endParaRPr>
          </a:p>
        </p:txBody>
      </p:sp>
      <p:sp>
        <p:nvSpPr>
          <p:cNvPr id="9" name="Google Shape;101;p18">
            <a:extLst>
              <a:ext uri="{FF2B5EF4-FFF2-40B4-BE49-F238E27FC236}">
                <a16:creationId xmlns:a16="http://schemas.microsoft.com/office/drawing/2014/main" id="{F3135B59-5E9D-BF6C-EDDE-256E2C8E3409}"/>
              </a:ext>
            </a:extLst>
          </p:cNvPr>
          <p:cNvSpPr/>
          <p:nvPr/>
        </p:nvSpPr>
        <p:spPr>
          <a:xfrm>
            <a:off x="8294269" y="4326919"/>
            <a:ext cx="1663800" cy="549600"/>
          </a:xfrm>
          <a:prstGeom prst="roundRect">
            <a:avLst>
              <a:gd name="adj" fmla="val 0"/>
            </a:avLst>
          </a:prstGeom>
          <a:solidFill>
            <a:schemeClr val="dk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FFFFFF"/>
              </a:buClr>
              <a:buSzPts val="900"/>
              <a:buFont typeface="Arial"/>
              <a:buNone/>
            </a:pPr>
            <a:r>
              <a:rPr lang="en" sz="900">
                <a:solidFill>
                  <a:schemeClr val="bg1"/>
                </a:solidFill>
                <a:latin typeface="Proxima Nova"/>
                <a:ea typeface="Proxima Nova"/>
                <a:cs typeface="Proxima Nova"/>
                <a:sym typeface="Proxima Nova"/>
              </a:rPr>
              <a:t>Sharable Competencies &amp; ELR</a:t>
            </a:r>
            <a:endParaRPr sz="900">
              <a:solidFill>
                <a:schemeClr val="bg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FFFFFF"/>
              </a:buClr>
              <a:buSzPts val="900"/>
              <a:buFont typeface="Arial"/>
              <a:buNone/>
            </a:pPr>
            <a:r>
              <a:rPr lang="en" sz="900" i="0" u="none" strike="noStrike" cap="none">
                <a:solidFill>
                  <a:schemeClr val="bg1"/>
                </a:solidFill>
                <a:latin typeface="Proxima Nova"/>
                <a:ea typeface="Proxima Nova"/>
                <a:cs typeface="Proxima Nova"/>
                <a:sym typeface="Proxima Nova"/>
              </a:rPr>
              <a:t>IEEE P1484.20.3 &amp; P2997</a:t>
            </a:r>
            <a:endParaRPr sz="1100">
              <a:solidFill>
                <a:schemeClr val="bg1"/>
              </a:solidFill>
              <a:latin typeface="Proxima Nova"/>
              <a:ea typeface="Proxima Nova"/>
              <a:cs typeface="Proxima Nova"/>
              <a:sym typeface="Proxima Nova"/>
            </a:endParaRPr>
          </a:p>
        </p:txBody>
      </p:sp>
      <p:sp>
        <p:nvSpPr>
          <p:cNvPr id="10" name="Google Shape;102;p18">
            <a:extLst>
              <a:ext uri="{FF2B5EF4-FFF2-40B4-BE49-F238E27FC236}">
                <a16:creationId xmlns:a16="http://schemas.microsoft.com/office/drawing/2014/main" id="{57CFA078-0C1D-7C57-AD85-0513EDC60736}"/>
              </a:ext>
            </a:extLst>
          </p:cNvPr>
          <p:cNvSpPr/>
          <p:nvPr/>
        </p:nvSpPr>
        <p:spPr>
          <a:xfrm>
            <a:off x="8616868" y="3205955"/>
            <a:ext cx="1329300" cy="993300"/>
          </a:xfrm>
          <a:prstGeom prst="rect">
            <a:avLst/>
          </a:prstGeom>
          <a:solidFill>
            <a:srgbClr val="FFFFFF"/>
          </a:solidFill>
          <a:ln w="12700" cap="flat" cmpd="sng">
            <a:solidFill>
              <a:srgbClr val="274E13"/>
            </a:solidFill>
            <a:prstDash val="solid"/>
            <a:miter lim="800000"/>
            <a:headEnd type="none" w="sm" len="sm"/>
            <a:tailEnd type="none" w="sm" len="sm"/>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2" indent="0" algn="l" rtl="0">
              <a:lnSpc>
                <a:spcPct val="100000"/>
              </a:lnSpc>
              <a:spcBef>
                <a:spcPts val="0"/>
              </a:spcBef>
              <a:spcAft>
                <a:spcPts val="0"/>
              </a:spcAft>
              <a:buClr>
                <a:srgbClr val="000000"/>
              </a:buClr>
              <a:buSzPts val="1100"/>
              <a:buFont typeface="Arial"/>
              <a:buNone/>
            </a:pPr>
            <a:r>
              <a:rPr lang="en" sz="900" b="1">
                <a:solidFill>
                  <a:schemeClr val="tx1"/>
                </a:solidFill>
                <a:latin typeface="Proxima Nova"/>
                <a:ea typeface="Proxima Nova"/>
                <a:cs typeface="Proxima Nova"/>
                <a:sym typeface="Proxima Nova"/>
              </a:rPr>
              <a:t>ALIGNED OUTPUTS</a:t>
            </a:r>
            <a:endParaRPr sz="900">
              <a:solidFill>
                <a:schemeClr val="tx1"/>
              </a:solidFill>
              <a:latin typeface="Proxima Nova"/>
              <a:ea typeface="Proxima Nova"/>
              <a:cs typeface="Proxima Nova"/>
              <a:sym typeface="Proxima Nova"/>
            </a:endParaRPr>
          </a:p>
          <a:p>
            <a:pPr marL="0" marR="0" lvl="2" indent="0" algn="l" rtl="0">
              <a:lnSpc>
                <a:spcPct val="100000"/>
              </a:lnSpc>
              <a:spcBef>
                <a:spcPts val="500"/>
              </a:spcBef>
              <a:spcAft>
                <a:spcPts val="0"/>
              </a:spcAft>
              <a:buClr>
                <a:srgbClr val="000000"/>
              </a:buClr>
              <a:buSzPts val="900"/>
              <a:buFont typeface="Arial"/>
              <a:buNone/>
            </a:pPr>
            <a:r>
              <a:rPr lang="en" sz="900">
                <a:solidFill>
                  <a:schemeClr val="tx1"/>
                </a:solidFill>
                <a:latin typeface="Proxima Nova"/>
                <a:ea typeface="Proxima Nova"/>
                <a:cs typeface="Proxima Nova"/>
                <a:sym typeface="Proxima Nova"/>
              </a:rPr>
              <a:t>Validation to Evidence &amp; Summation Frameworks</a:t>
            </a:r>
            <a:endParaRPr sz="1100">
              <a:solidFill>
                <a:schemeClr val="tx1"/>
              </a:solidFill>
              <a:latin typeface="Proxima Nova"/>
              <a:ea typeface="Proxima Nova"/>
              <a:cs typeface="Proxima Nova"/>
              <a:sym typeface="Proxima Nova"/>
            </a:endParaRPr>
          </a:p>
        </p:txBody>
      </p:sp>
      <p:sp>
        <p:nvSpPr>
          <p:cNvPr id="11" name="Google Shape;103;p18">
            <a:extLst>
              <a:ext uri="{FF2B5EF4-FFF2-40B4-BE49-F238E27FC236}">
                <a16:creationId xmlns:a16="http://schemas.microsoft.com/office/drawing/2014/main" id="{ABB49043-CFEE-D7D8-DBA2-701DACC5F2E1}"/>
              </a:ext>
            </a:extLst>
          </p:cNvPr>
          <p:cNvSpPr/>
          <p:nvPr/>
        </p:nvSpPr>
        <p:spPr>
          <a:xfrm>
            <a:off x="8313050" y="3205584"/>
            <a:ext cx="303600" cy="993300"/>
          </a:xfrm>
          <a:prstGeom prst="roundRect">
            <a:avLst>
              <a:gd name="adj" fmla="val 0"/>
            </a:avLst>
          </a:prstGeom>
          <a:solidFill>
            <a:schemeClr val="lt2"/>
          </a:solidFill>
          <a:ln w="12700" cap="flat" cmpd="sng">
            <a:solidFill>
              <a:srgbClr val="274E13"/>
            </a:solidFill>
            <a:prstDash val="solid"/>
            <a:miter lim="800000"/>
            <a:headEnd type="none" w="sm" len="sm"/>
            <a:tailEnd type="none" w="sm" len="sm"/>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900"/>
              <a:buFont typeface="Calibri"/>
              <a:buNone/>
            </a:pPr>
            <a:endParaRPr sz="900" i="0" u="none" strike="noStrike" cap="none">
              <a:solidFill>
                <a:schemeClr val="bg1"/>
              </a:solidFill>
              <a:latin typeface="Proxima Nova"/>
              <a:ea typeface="Proxima Nova"/>
              <a:cs typeface="Proxima Nova"/>
              <a:sym typeface="Proxima Nova"/>
            </a:endParaRPr>
          </a:p>
        </p:txBody>
      </p:sp>
      <p:sp>
        <p:nvSpPr>
          <p:cNvPr id="12" name="Google Shape;104;p18">
            <a:extLst>
              <a:ext uri="{FF2B5EF4-FFF2-40B4-BE49-F238E27FC236}">
                <a16:creationId xmlns:a16="http://schemas.microsoft.com/office/drawing/2014/main" id="{8DC168CC-90D2-D9F3-AFB7-E20EAE74E1CE}"/>
              </a:ext>
            </a:extLst>
          </p:cNvPr>
          <p:cNvSpPr/>
          <p:nvPr/>
        </p:nvSpPr>
        <p:spPr>
          <a:xfrm>
            <a:off x="2481885" y="4316666"/>
            <a:ext cx="1663800" cy="549600"/>
          </a:xfrm>
          <a:prstGeom prst="roundRect">
            <a:avLst>
              <a:gd name="adj" fmla="val 0"/>
            </a:avLst>
          </a:prstGeom>
          <a:solidFill>
            <a:schemeClr val="dk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FFFFFF"/>
              </a:buClr>
              <a:buSzPts val="900"/>
              <a:buFont typeface="Arial"/>
              <a:buNone/>
            </a:pPr>
            <a:r>
              <a:rPr lang="en" sz="900">
                <a:solidFill>
                  <a:schemeClr val="bg1"/>
                </a:solidFill>
                <a:latin typeface="Proxima Nova"/>
                <a:ea typeface="Proxima Nova"/>
                <a:cs typeface="Proxima Nova"/>
                <a:sym typeface="Proxima Nova"/>
              </a:rPr>
              <a:t>xAPI Baseline</a:t>
            </a:r>
            <a:br>
              <a:rPr lang="en" sz="900" i="0" u="none" strike="noStrike" cap="none">
                <a:solidFill>
                  <a:schemeClr val="bg1"/>
                </a:solidFill>
                <a:latin typeface="Proxima Nova"/>
                <a:ea typeface="Proxima Nova"/>
                <a:cs typeface="Proxima Nova"/>
                <a:sym typeface="Proxima Nova"/>
              </a:rPr>
            </a:br>
            <a:r>
              <a:rPr lang="en" sz="900" i="0" u="none" strike="noStrike" cap="none">
                <a:solidFill>
                  <a:schemeClr val="bg1"/>
                </a:solidFill>
                <a:latin typeface="Proxima Nova"/>
                <a:ea typeface="Proxima Nova"/>
                <a:cs typeface="Proxima Nova"/>
                <a:sym typeface="Proxima Nova"/>
              </a:rPr>
              <a:t>IEEE P</a:t>
            </a:r>
            <a:r>
              <a:rPr lang="en" sz="900">
                <a:solidFill>
                  <a:schemeClr val="bg1"/>
                </a:solidFill>
                <a:latin typeface="Proxima Nova"/>
                <a:ea typeface="Proxima Nova"/>
                <a:cs typeface="Proxima Nova"/>
                <a:sym typeface="Proxima Nova"/>
              </a:rPr>
              <a:t>9274.1.1</a:t>
            </a:r>
            <a:endParaRPr sz="1100">
              <a:solidFill>
                <a:schemeClr val="bg1"/>
              </a:solidFill>
              <a:latin typeface="Proxima Nova"/>
              <a:ea typeface="Proxima Nova"/>
              <a:cs typeface="Proxima Nova"/>
              <a:sym typeface="Proxima Nova"/>
            </a:endParaRPr>
          </a:p>
        </p:txBody>
      </p:sp>
      <p:sp>
        <p:nvSpPr>
          <p:cNvPr id="13" name="Google Shape;105;p18">
            <a:extLst>
              <a:ext uri="{FF2B5EF4-FFF2-40B4-BE49-F238E27FC236}">
                <a16:creationId xmlns:a16="http://schemas.microsoft.com/office/drawing/2014/main" id="{2EAC2447-134F-88D2-3717-E54A5F155C2C}"/>
              </a:ext>
            </a:extLst>
          </p:cNvPr>
          <p:cNvSpPr/>
          <p:nvPr/>
        </p:nvSpPr>
        <p:spPr>
          <a:xfrm>
            <a:off x="2786862" y="3195679"/>
            <a:ext cx="1358400" cy="993300"/>
          </a:xfrm>
          <a:prstGeom prst="rect">
            <a:avLst/>
          </a:prstGeom>
          <a:solidFill>
            <a:srgbClr val="FFFFFF"/>
          </a:solidFill>
          <a:ln w="12700" cap="flat" cmpd="sng">
            <a:solidFill>
              <a:srgbClr val="7F6000"/>
            </a:solidFill>
            <a:prstDash val="solid"/>
            <a:miter lim="800000"/>
            <a:headEnd type="none" w="sm" len="sm"/>
            <a:tailEnd type="none" w="sm" len="sm"/>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2" indent="0" algn="l" rtl="0">
              <a:lnSpc>
                <a:spcPct val="100000"/>
              </a:lnSpc>
              <a:spcBef>
                <a:spcPts val="0"/>
              </a:spcBef>
              <a:spcAft>
                <a:spcPts val="0"/>
              </a:spcAft>
              <a:buClr>
                <a:srgbClr val="000000"/>
              </a:buClr>
              <a:buSzPts val="1100"/>
              <a:buFont typeface="Arial"/>
              <a:buNone/>
            </a:pPr>
            <a:r>
              <a:rPr lang="en" sz="900" b="1">
                <a:solidFill>
                  <a:schemeClr val="tx1"/>
                </a:solidFill>
                <a:latin typeface="Proxima Nova"/>
                <a:ea typeface="Proxima Nova"/>
                <a:cs typeface="Proxima Nova"/>
                <a:sym typeface="Proxima Nova"/>
              </a:rPr>
              <a:t>RDF-BASED INTEROP</a:t>
            </a:r>
            <a:endParaRPr sz="900">
              <a:solidFill>
                <a:schemeClr val="tx1"/>
              </a:solidFill>
              <a:latin typeface="Proxima Nova"/>
              <a:ea typeface="Proxima Nova"/>
              <a:cs typeface="Proxima Nova"/>
              <a:sym typeface="Proxima Nova"/>
            </a:endParaRPr>
          </a:p>
          <a:p>
            <a:pPr marL="0" marR="0" lvl="2" indent="0" algn="l" rtl="0">
              <a:lnSpc>
                <a:spcPct val="100000"/>
              </a:lnSpc>
              <a:spcBef>
                <a:spcPts val="500"/>
              </a:spcBef>
              <a:spcAft>
                <a:spcPts val="0"/>
              </a:spcAft>
              <a:buClr>
                <a:srgbClr val="000000"/>
              </a:buClr>
              <a:buSzPts val="900"/>
              <a:buFont typeface="Arial"/>
              <a:buNone/>
            </a:pPr>
            <a:r>
              <a:rPr lang="en" sz="900">
                <a:solidFill>
                  <a:schemeClr val="tx1"/>
                </a:solidFill>
                <a:latin typeface="Proxima Nova"/>
                <a:ea typeface="Proxima Nova"/>
                <a:cs typeface="Proxima Nova"/>
                <a:sym typeface="Proxima Nova"/>
              </a:rPr>
              <a:t>Actor : Verb : Object         + Add’l Fields &amp; Metadata</a:t>
            </a:r>
            <a:endParaRPr sz="900">
              <a:solidFill>
                <a:schemeClr val="tx1"/>
              </a:solidFill>
              <a:latin typeface="Proxima Nova"/>
              <a:ea typeface="Proxima Nova"/>
              <a:cs typeface="Proxima Nova"/>
              <a:sym typeface="Proxima Nova"/>
            </a:endParaRPr>
          </a:p>
        </p:txBody>
      </p:sp>
      <p:sp>
        <p:nvSpPr>
          <p:cNvPr id="14" name="Google Shape;106;p18">
            <a:extLst>
              <a:ext uri="{FF2B5EF4-FFF2-40B4-BE49-F238E27FC236}">
                <a16:creationId xmlns:a16="http://schemas.microsoft.com/office/drawing/2014/main" id="{0B3BCEB2-E02B-CFAA-258D-4329FFE52CC0}"/>
              </a:ext>
            </a:extLst>
          </p:cNvPr>
          <p:cNvSpPr/>
          <p:nvPr/>
        </p:nvSpPr>
        <p:spPr>
          <a:xfrm>
            <a:off x="2483045" y="3195400"/>
            <a:ext cx="303600" cy="993300"/>
          </a:xfrm>
          <a:prstGeom prst="roundRect">
            <a:avLst>
              <a:gd name="adj" fmla="val 0"/>
            </a:avLst>
          </a:prstGeom>
          <a:solidFill>
            <a:schemeClr val="lt2"/>
          </a:solidFill>
          <a:ln w="12700" cap="flat" cmpd="sng">
            <a:solidFill>
              <a:srgbClr val="7F6000"/>
            </a:solidFill>
            <a:prstDash val="solid"/>
            <a:miter lim="800000"/>
            <a:headEnd type="none" w="sm" len="sm"/>
            <a:tailEnd type="none" w="sm" len="sm"/>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900"/>
              <a:buFont typeface="Calibri"/>
              <a:buNone/>
            </a:pPr>
            <a:endParaRPr sz="900" i="0" u="none" strike="noStrike" cap="none">
              <a:solidFill>
                <a:schemeClr val="bg1"/>
              </a:solidFill>
              <a:latin typeface="Proxima Nova"/>
              <a:ea typeface="Proxima Nova"/>
              <a:cs typeface="Proxima Nova"/>
              <a:sym typeface="Proxima Nova"/>
            </a:endParaRPr>
          </a:p>
        </p:txBody>
      </p:sp>
      <p:sp>
        <p:nvSpPr>
          <p:cNvPr id="15" name="Google Shape;107;p18">
            <a:extLst>
              <a:ext uri="{FF2B5EF4-FFF2-40B4-BE49-F238E27FC236}">
                <a16:creationId xmlns:a16="http://schemas.microsoft.com/office/drawing/2014/main" id="{08C24153-AF75-1407-20BE-368CF2EB8E97}"/>
              </a:ext>
            </a:extLst>
          </p:cNvPr>
          <p:cNvSpPr/>
          <p:nvPr/>
        </p:nvSpPr>
        <p:spPr>
          <a:xfrm>
            <a:off x="4274968" y="4316550"/>
            <a:ext cx="1663800" cy="549600"/>
          </a:xfrm>
          <a:prstGeom prst="roundRect">
            <a:avLst>
              <a:gd name="adj" fmla="val 0"/>
            </a:avLst>
          </a:prstGeom>
          <a:solidFill>
            <a:schemeClr val="dk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FFFFFF"/>
              </a:buClr>
              <a:buSzPts val="900"/>
              <a:buFont typeface="Arial"/>
              <a:buNone/>
            </a:pPr>
            <a:r>
              <a:rPr lang="en" sz="900">
                <a:solidFill>
                  <a:schemeClr val="bg1"/>
                </a:solidFill>
                <a:latin typeface="Proxima Nova"/>
                <a:ea typeface="Proxima Nova"/>
                <a:cs typeface="Proxima Nova"/>
                <a:sym typeface="Proxima Nova"/>
              </a:rPr>
              <a:t>xAPI Profiles</a:t>
            </a:r>
            <a:endParaRPr sz="1100">
              <a:solidFill>
                <a:schemeClr val="bg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FFFFFF"/>
              </a:buClr>
              <a:buSzPts val="900"/>
              <a:buFont typeface="Arial"/>
              <a:buNone/>
            </a:pPr>
            <a:r>
              <a:rPr lang="en" sz="900" i="0" u="none" strike="noStrike" cap="none">
                <a:solidFill>
                  <a:schemeClr val="bg1"/>
                </a:solidFill>
                <a:latin typeface="Proxima Nova"/>
                <a:ea typeface="Proxima Nova"/>
                <a:cs typeface="Proxima Nova"/>
                <a:sym typeface="Proxima Nova"/>
              </a:rPr>
              <a:t>IEEE </a:t>
            </a:r>
            <a:r>
              <a:rPr lang="en" sz="900">
                <a:solidFill>
                  <a:schemeClr val="bg1"/>
                </a:solidFill>
                <a:latin typeface="Proxima Nova"/>
                <a:ea typeface="Proxima Nova"/>
                <a:cs typeface="Proxima Nova"/>
                <a:sym typeface="Proxima Nova"/>
              </a:rPr>
              <a:t>P9274.2.1</a:t>
            </a:r>
            <a:endParaRPr sz="1100">
              <a:solidFill>
                <a:schemeClr val="bg1"/>
              </a:solidFill>
              <a:latin typeface="Proxima Nova"/>
              <a:ea typeface="Proxima Nova"/>
              <a:cs typeface="Proxima Nova"/>
              <a:sym typeface="Proxima Nova"/>
            </a:endParaRPr>
          </a:p>
        </p:txBody>
      </p:sp>
      <p:sp>
        <p:nvSpPr>
          <p:cNvPr id="16" name="Google Shape;108;p18">
            <a:extLst>
              <a:ext uri="{FF2B5EF4-FFF2-40B4-BE49-F238E27FC236}">
                <a16:creationId xmlns:a16="http://schemas.microsoft.com/office/drawing/2014/main" id="{043F954A-4D95-3E87-7DA3-38AA2EDC2827}"/>
              </a:ext>
            </a:extLst>
          </p:cNvPr>
          <p:cNvSpPr/>
          <p:nvPr/>
        </p:nvSpPr>
        <p:spPr>
          <a:xfrm>
            <a:off x="4584486" y="3195540"/>
            <a:ext cx="1354200" cy="993300"/>
          </a:xfrm>
          <a:prstGeom prst="rect">
            <a:avLst/>
          </a:prstGeom>
          <a:solidFill>
            <a:srgbClr val="FFFFFF"/>
          </a:solidFill>
          <a:ln w="12700" cap="flat" cmpd="sng">
            <a:solidFill>
              <a:srgbClr val="20124D"/>
            </a:solidFill>
            <a:prstDash val="solid"/>
            <a:miter lim="800000"/>
            <a:headEnd type="none" w="sm" len="sm"/>
            <a:tailEnd type="none" w="sm" len="sm"/>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2" indent="0" algn="l" rtl="0">
              <a:lnSpc>
                <a:spcPct val="100000"/>
              </a:lnSpc>
              <a:spcBef>
                <a:spcPts val="0"/>
              </a:spcBef>
              <a:spcAft>
                <a:spcPts val="0"/>
              </a:spcAft>
              <a:buClr>
                <a:srgbClr val="000000"/>
              </a:buClr>
              <a:buSzPts val="1100"/>
              <a:buFont typeface="Arial"/>
              <a:buNone/>
            </a:pPr>
            <a:r>
              <a:rPr lang="en" sz="900" b="1">
                <a:solidFill>
                  <a:schemeClr val="tx1"/>
                </a:solidFill>
                <a:latin typeface="Proxima Nova"/>
                <a:ea typeface="Proxima Nova"/>
                <a:cs typeface="Proxima Nova"/>
                <a:sym typeface="Proxima Nova"/>
              </a:rPr>
              <a:t>DOMAIN-BASED MODEL</a:t>
            </a:r>
            <a:endParaRPr sz="900">
              <a:solidFill>
                <a:schemeClr val="tx1"/>
              </a:solidFill>
              <a:latin typeface="Proxima Nova"/>
              <a:ea typeface="Proxima Nova"/>
              <a:cs typeface="Proxima Nova"/>
              <a:sym typeface="Proxima Nova"/>
            </a:endParaRPr>
          </a:p>
          <a:p>
            <a:pPr marL="0" marR="0" lvl="2" indent="0" algn="l" rtl="0">
              <a:lnSpc>
                <a:spcPct val="100000"/>
              </a:lnSpc>
              <a:spcBef>
                <a:spcPts val="500"/>
              </a:spcBef>
              <a:spcAft>
                <a:spcPts val="0"/>
              </a:spcAft>
              <a:buClr>
                <a:srgbClr val="000000"/>
              </a:buClr>
              <a:buSzPts val="900"/>
              <a:buFont typeface="Arial"/>
              <a:buNone/>
            </a:pPr>
            <a:r>
              <a:rPr lang="en" sz="900">
                <a:solidFill>
                  <a:schemeClr val="tx1"/>
                </a:solidFill>
                <a:latin typeface="Proxima Nova"/>
                <a:ea typeface="Proxima Nova"/>
                <a:cs typeface="Proxima Nova"/>
                <a:sym typeface="Proxima Nova"/>
              </a:rPr>
              <a:t>Vocabulary, Patterns, Sequences, Concepts</a:t>
            </a:r>
            <a:endParaRPr sz="1100">
              <a:solidFill>
                <a:schemeClr val="tx1"/>
              </a:solidFill>
              <a:latin typeface="Proxima Nova"/>
              <a:ea typeface="Proxima Nova"/>
              <a:cs typeface="Proxima Nova"/>
              <a:sym typeface="Proxima Nova"/>
            </a:endParaRPr>
          </a:p>
        </p:txBody>
      </p:sp>
      <p:sp>
        <p:nvSpPr>
          <p:cNvPr id="17" name="Google Shape;109;p18">
            <a:extLst>
              <a:ext uri="{FF2B5EF4-FFF2-40B4-BE49-F238E27FC236}">
                <a16:creationId xmlns:a16="http://schemas.microsoft.com/office/drawing/2014/main" id="{F62FA51A-B57D-33D5-4745-8CEE9FE7C17C}"/>
              </a:ext>
            </a:extLst>
          </p:cNvPr>
          <p:cNvSpPr/>
          <p:nvPr/>
        </p:nvSpPr>
        <p:spPr>
          <a:xfrm>
            <a:off x="4274896" y="3195540"/>
            <a:ext cx="309600" cy="993300"/>
          </a:xfrm>
          <a:prstGeom prst="roundRect">
            <a:avLst>
              <a:gd name="adj" fmla="val 0"/>
            </a:avLst>
          </a:prstGeom>
          <a:solidFill>
            <a:schemeClr val="lt2"/>
          </a:solidFill>
          <a:ln w="12700" cap="flat" cmpd="sng">
            <a:solidFill>
              <a:srgbClr val="20124D"/>
            </a:solidFill>
            <a:prstDash val="solid"/>
            <a:miter lim="800000"/>
            <a:headEnd type="none" w="sm" len="sm"/>
            <a:tailEnd type="none" w="sm" len="sm"/>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900"/>
              <a:buFont typeface="Calibri"/>
              <a:buNone/>
            </a:pPr>
            <a:endParaRPr sz="900" i="0" u="none" strike="noStrike" cap="none">
              <a:solidFill>
                <a:schemeClr val="bg1"/>
              </a:solidFill>
              <a:latin typeface="Proxima Nova"/>
              <a:ea typeface="Proxima Nova"/>
              <a:cs typeface="Proxima Nova"/>
              <a:sym typeface="Proxima Nova"/>
            </a:endParaRPr>
          </a:p>
        </p:txBody>
      </p:sp>
      <p:sp>
        <p:nvSpPr>
          <p:cNvPr id="18" name="Google Shape;110;p18">
            <a:extLst>
              <a:ext uri="{FF2B5EF4-FFF2-40B4-BE49-F238E27FC236}">
                <a16:creationId xmlns:a16="http://schemas.microsoft.com/office/drawing/2014/main" id="{F73C7F3E-4F13-9FAB-2E16-9E57E5D629FD}"/>
              </a:ext>
            </a:extLst>
          </p:cNvPr>
          <p:cNvSpPr/>
          <p:nvPr/>
        </p:nvSpPr>
        <p:spPr>
          <a:xfrm>
            <a:off x="2481887" y="2399501"/>
            <a:ext cx="1663800" cy="695400"/>
          </a:xfrm>
          <a:prstGeom prst="rect">
            <a:avLst/>
          </a:prstGeom>
          <a:solidFill>
            <a:schemeClr val="lt2"/>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b="1">
                <a:solidFill>
                  <a:schemeClr val="bg1"/>
                </a:solidFill>
                <a:latin typeface="Proxima Nova"/>
                <a:ea typeface="Proxima Nova"/>
                <a:cs typeface="Proxima Nova"/>
                <a:sym typeface="Proxima Nova"/>
              </a:rPr>
              <a:t>Describe Activity</a:t>
            </a:r>
            <a:endParaRPr sz="1100" b="1">
              <a:solidFill>
                <a:schemeClr val="bg1"/>
              </a:solidFill>
              <a:latin typeface="Proxima Nova"/>
              <a:ea typeface="Proxima Nova"/>
              <a:cs typeface="Proxima Nova"/>
              <a:sym typeface="Proxima Nova"/>
            </a:endParaRPr>
          </a:p>
        </p:txBody>
      </p:sp>
      <p:sp>
        <p:nvSpPr>
          <p:cNvPr id="19" name="Google Shape;111;p18">
            <a:extLst>
              <a:ext uri="{FF2B5EF4-FFF2-40B4-BE49-F238E27FC236}">
                <a16:creationId xmlns:a16="http://schemas.microsoft.com/office/drawing/2014/main" id="{CE6F72B6-18F8-ECC9-C7DA-FE63106F013B}"/>
              </a:ext>
            </a:extLst>
          </p:cNvPr>
          <p:cNvSpPr/>
          <p:nvPr/>
        </p:nvSpPr>
        <p:spPr>
          <a:xfrm>
            <a:off x="4274884" y="2399524"/>
            <a:ext cx="1663800" cy="695400"/>
          </a:xfrm>
          <a:prstGeom prst="rect">
            <a:avLst/>
          </a:prstGeom>
          <a:solidFill>
            <a:schemeClr val="lt2"/>
          </a:solidFill>
          <a:ln w="9525"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b="1">
                <a:solidFill>
                  <a:schemeClr val="bg1"/>
                </a:solidFill>
                <a:latin typeface="Proxima Nova"/>
                <a:ea typeface="Proxima Nova"/>
                <a:cs typeface="Proxima Nova"/>
                <a:sym typeface="Proxima Nova"/>
              </a:rPr>
              <a:t>Define Experience</a:t>
            </a:r>
            <a:endParaRPr sz="1100" b="1">
              <a:solidFill>
                <a:schemeClr val="bg1"/>
              </a:solidFill>
              <a:latin typeface="Proxima Nova"/>
              <a:ea typeface="Proxima Nova"/>
              <a:cs typeface="Proxima Nova"/>
              <a:sym typeface="Proxima Nova"/>
            </a:endParaRPr>
          </a:p>
        </p:txBody>
      </p:sp>
      <p:sp>
        <p:nvSpPr>
          <p:cNvPr id="20" name="Google Shape;112;p18">
            <a:extLst>
              <a:ext uri="{FF2B5EF4-FFF2-40B4-BE49-F238E27FC236}">
                <a16:creationId xmlns:a16="http://schemas.microsoft.com/office/drawing/2014/main" id="{4EFF43C7-1279-9951-86FF-F80E315AB3A6}"/>
              </a:ext>
            </a:extLst>
          </p:cNvPr>
          <p:cNvSpPr/>
          <p:nvPr/>
        </p:nvSpPr>
        <p:spPr>
          <a:xfrm>
            <a:off x="6471653" y="2399501"/>
            <a:ext cx="1663800" cy="695400"/>
          </a:xfrm>
          <a:prstGeom prst="rect">
            <a:avLst/>
          </a:prstGeom>
          <a:solidFill>
            <a:schemeClr val="lt2"/>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b="1">
                <a:solidFill>
                  <a:schemeClr val="bg1"/>
                </a:solidFill>
                <a:latin typeface="Proxima Nova"/>
                <a:ea typeface="Proxima Nova"/>
                <a:cs typeface="Proxima Nova"/>
                <a:sym typeface="Proxima Nova"/>
              </a:rPr>
              <a:t>Automate Interoperation</a:t>
            </a:r>
            <a:endParaRPr sz="1100" b="1">
              <a:solidFill>
                <a:schemeClr val="bg1"/>
              </a:solidFill>
              <a:latin typeface="Proxima Nova"/>
              <a:ea typeface="Proxima Nova"/>
              <a:cs typeface="Proxima Nova"/>
              <a:sym typeface="Proxima Nova"/>
            </a:endParaRPr>
          </a:p>
        </p:txBody>
      </p:sp>
      <p:sp>
        <p:nvSpPr>
          <p:cNvPr id="21" name="Google Shape;113;p18">
            <a:extLst>
              <a:ext uri="{FF2B5EF4-FFF2-40B4-BE49-F238E27FC236}">
                <a16:creationId xmlns:a16="http://schemas.microsoft.com/office/drawing/2014/main" id="{5D2C11F3-4AC0-C621-DC21-2229485A2B89}"/>
              </a:ext>
            </a:extLst>
          </p:cNvPr>
          <p:cNvSpPr/>
          <p:nvPr/>
        </p:nvSpPr>
        <p:spPr>
          <a:xfrm>
            <a:off x="8294331" y="2399501"/>
            <a:ext cx="1663800" cy="695400"/>
          </a:xfrm>
          <a:prstGeom prst="rect">
            <a:avLst/>
          </a:prstGeom>
          <a:solidFill>
            <a:schemeClr val="lt2"/>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b="1">
                <a:solidFill>
                  <a:schemeClr val="bg1"/>
                </a:solidFill>
                <a:latin typeface="Proxima Nova"/>
                <a:ea typeface="Proxima Nova"/>
                <a:cs typeface="Proxima Nova"/>
                <a:sym typeface="Proxima Nova"/>
              </a:rPr>
              <a:t>Ensure Accessibility</a:t>
            </a:r>
            <a:endParaRPr sz="900" b="1">
              <a:solidFill>
                <a:schemeClr val="bg1"/>
              </a:solidFill>
              <a:latin typeface="Proxima Nova"/>
              <a:ea typeface="Proxima Nova"/>
              <a:cs typeface="Proxima Nova"/>
              <a:sym typeface="Proxima Nova"/>
            </a:endParaRPr>
          </a:p>
        </p:txBody>
      </p:sp>
      <p:sp>
        <p:nvSpPr>
          <p:cNvPr id="22" name="Google Shape;114;p18">
            <a:extLst>
              <a:ext uri="{FF2B5EF4-FFF2-40B4-BE49-F238E27FC236}">
                <a16:creationId xmlns:a16="http://schemas.microsoft.com/office/drawing/2014/main" id="{EB05C554-8C2A-DF89-9893-8C7B431F10F3}"/>
              </a:ext>
            </a:extLst>
          </p:cNvPr>
          <p:cNvSpPr/>
          <p:nvPr/>
        </p:nvSpPr>
        <p:spPr>
          <a:xfrm>
            <a:off x="1657352" y="2399512"/>
            <a:ext cx="695400" cy="6954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900" b="1">
                <a:solidFill>
                  <a:schemeClr val="bg1"/>
                </a:solidFill>
                <a:latin typeface="Proxima Nova"/>
                <a:ea typeface="Proxima Nova"/>
                <a:cs typeface="Proxima Nova"/>
                <a:sym typeface="Proxima Nova"/>
              </a:rPr>
              <a:t>Purpose</a:t>
            </a:r>
            <a:endParaRPr sz="1100" b="1">
              <a:solidFill>
                <a:schemeClr val="bg1"/>
              </a:solidFill>
              <a:latin typeface="Proxima Nova"/>
              <a:ea typeface="Proxima Nova"/>
              <a:cs typeface="Proxima Nova"/>
              <a:sym typeface="Proxima Nova"/>
            </a:endParaRPr>
          </a:p>
        </p:txBody>
      </p:sp>
      <p:sp>
        <p:nvSpPr>
          <p:cNvPr id="23" name="Google Shape;115;p18">
            <a:extLst>
              <a:ext uri="{FF2B5EF4-FFF2-40B4-BE49-F238E27FC236}">
                <a16:creationId xmlns:a16="http://schemas.microsoft.com/office/drawing/2014/main" id="{E156E542-8D20-125C-BD21-123E11A3F480}"/>
              </a:ext>
            </a:extLst>
          </p:cNvPr>
          <p:cNvSpPr/>
          <p:nvPr/>
        </p:nvSpPr>
        <p:spPr>
          <a:xfrm>
            <a:off x="1657306" y="3195412"/>
            <a:ext cx="695400" cy="993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900" b="1">
                <a:solidFill>
                  <a:schemeClr val="bg1"/>
                </a:solidFill>
                <a:latin typeface="Proxima Nova"/>
                <a:ea typeface="Proxima Nova"/>
                <a:cs typeface="Proxima Nova"/>
                <a:sym typeface="Proxima Nova"/>
              </a:rPr>
              <a:t>Role within </a:t>
            </a:r>
            <a:endParaRPr sz="900" b="1">
              <a:solidFill>
                <a:schemeClr val="bg1"/>
              </a:solidFill>
              <a:latin typeface="Proxima Nova"/>
              <a:ea typeface="Proxima Nova"/>
              <a:cs typeface="Proxima Nova"/>
              <a:sym typeface="Proxima Nova"/>
            </a:endParaRPr>
          </a:p>
          <a:p>
            <a:pPr marL="0" lvl="0" indent="0" algn="ctr" rtl="0">
              <a:spcBef>
                <a:spcPts val="0"/>
              </a:spcBef>
              <a:spcAft>
                <a:spcPts val="0"/>
              </a:spcAft>
              <a:buNone/>
            </a:pPr>
            <a:r>
              <a:rPr lang="en" sz="900" b="1">
                <a:solidFill>
                  <a:schemeClr val="bg1"/>
                </a:solidFill>
                <a:latin typeface="Proxima Nova"/>
                <a:ea typeface="Proxima Nova"/>
                <a:cs typeface="Proxima Nova"/>
                <a:sym typeface="Proxima Nova"/>
              </a:rPr>
              <a:t>the TLA</a:t>
            </a:r>
            <a:endParaRPr sz="1100" b="1">
              <a:solidFill>
                <a:schemeClr val="bg1"/>
              </a:solidFill>
              <a:latin typeface="Proxima Nova"/>
              <a:ea typeface="Proxima Nova"/>
              <a:cs typeface="Proxima Nova"/>
              <a:sym typeface="Proxima Nova"/>
            </a:endParaRPr>
          </a:p>
        </p:txBody>
      </p:sp>
      <p:sp>
        <p:nvSpPr>
          <p:cNvPr id="24" name="Google Shape;116;p18">
            <a:extLst>
              <a:ext uri="{FF2B5EF4-FFF2-40B4-BE49-F238E27FC236}">
                <a16:creationId xmlns:a16="http://schemas.microsoft.com/office/drawing/2014/main" id="{8248E4D6-B996-09BB-F539-160D399B64CD}"/>
              </a:ext>
            </a:extLst>
          </p:cNvPr>
          <p:cNvSpPr/>
          <p:nvPr/>
        </p:nvSpPr>
        <p:spPr>
          <a:xfrm>
            <a:off x="1657357" y="4316538"/>
            <a:ext cx="695400" cy="549600"/>
          </a:xfrm>
          <a:prstGeom prst="roundRect">
            <a:avLst>
              <a:gd name="adj" fmla="val 0"/>
            </a:avLst>
          </a:prstGeom>
          <a:solidFill>
            <a:srgbClr val="000000"/>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FFFFFF"/>
              </a:buClr>
              <a:buSzPts val="900"/>
              <a:buFont typeface="Arial"/>
              <a:buNone/>
            </a:pPr>
            <a:r>
              <a:rPr lang="en" sz="900" b="1">
                <a:solidFill>
                  <a:schemeClr val="bg1"/>
                </a:solidFill>
                <a:latin typeface="Proxima Nova"/>
                <a:ea typeface="Proxima Nova"/>
                <a:cs typeface="Proxima Nova"/>
                <a:sym typeface="Proxima Nova"/>
              </a:rPr>
              <a:t>IEEE Standards</a:t>
            </a:r>
            <a:endParaRPr sz="1100" b="1">
              <a:solidFill>
                <a:schemeClr val="bg1"/>
              </a:solidFill>
              <a:latin typeface="Proxima Nova"/>
              <a:ea typeface="Proxima Nova"/>
              <a:cs typeface="Proxima Nova"/>
              <a:sym typeface="Proxima Nova"/>
            </a:endParaRPr>
          </a:p>
        </p:txBody>
      </p:sp>
      <p:sp>
        <p:nvSpPr>
          <p:cNvPr id="25" name="Google Shape;117;p18">
            <a:extLst>
              <a:ext uri="{FF2B5EF4-FFF2-40B4-BE49-F238E27FC236}">
                <a16:creationId xmlns:a16="http://schemas.microsoft.com/office/drawing/2014/main" id="{50A2E504-26CB-2CFE-1B18-101EC493013A}"/>
              </a:ext>
            </a:extLst>
          </p:cNvPr>
          <p:cNvSpPr/>
          <p:nvPr/>
        </p:nvSpPr>
        <p:spPr>
          <a:xfrm>
            <a:off x="2481875" y="2035349"/>
            <a:ext cx="1663800" cy="2637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b="1">
                <a:solidFill>
                  <a:schemeClr val="bg1"/>
                </a:solidFill>
                <a:latin typeface="Proxima Nova"/>
                <a:ea typeface="Proxima Nova"/>
                <a:cs typeface="Proxima Nova"/>
                <a:sym typeface="Proxima Nova"/>
              </a:rPr>
              <a:t>Semantic Data</a:t>
            </a:r>
            <a:endParaRPr sz="1100" b="1">
              <a:solidFill>
                <a:schemeClr val="bg1"/>
              </a:solidFill>
              <a:latin typeface="Proxima Nova"/>
              <a:ea typeface="Proxima Nova"/>
              <a:cs typeface="Proxima Nova"/>
              <a:sym typeface="Proxima Nova"/>
            </a:endParaRPr>
          </a:p>
        </p:txBody>
      </p:sp>
      <p:sp>
        <p:nvSpPr>
          <p:cNvPr id="26" name="Google Shape;118;p18">
            <a:extLst>
              <a:ext uri="{FF2B5EF4-FFF2-40B4-BE49-F238E27FC236}">
                <a16:creationId xmlns:a16="http://schemas.microsoft.com/office/drawing/2014/main" id="{EA059E21-D559-2AE1-F0EC-10FF15F7063D}"/>
              </a:ext>
            </a:extLst>
          </p:cNvPr>
          <p:cNvSpPr/>
          <p:nvPr/>
        </p:nvSpPr>
        <p:spPr>
          <a:xfrm>
            <a:off x="4275023" y="2035256"/>
            <a:ext cx="1663500" cy="2637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b="1">
                <a:solidFill>
                  <a:schemeClr val="bg1"/>
                </a:solidFill>
                <a:latin typeface="Proxima Nova"/>
                <a:ea typeface="Proxima Nova"/>
                <a:cs typeface="Proxima Nova"/>
                <a:sym typeface="Proxima Nova"/>
              </a:rPr>
              <a:t>xAPI Profiles</a:t>
            </a:r>
            <a:endParaRPr sz="1100" b="1">
              <a:solidFill>
                <a:schemeClr val="bg1"/>
              </a:solidFill>
              <a:latin typeface="Proxima Nova"/>
              <a:ea typeface="Proxima Nova"/>
              <a:cs typeface="Proxima Nova"/>
              <a:sym typeface="Proxima Nova"/>
            </a:endParaRPr>
          </a:p>
        </p:txBody>
      </p:sp>
      <p:sp>
        <p:nvSpPr>
          <p:cNvPr id="27" name="Google Shape;119;p18">
            <a:extLst>
              <a:ext uri="{FF2B5EF4-FFF2-40B4-BE49-F238E27FC236}">
                <a16:creationId xmlns:a16="http://schemas.microsoft.com/office/drawing/2014/main" id="{8F60CBAB-D95A-063F-0253-0686D6E317A2}"/>
              </a:ext>
            </a:extLst>
          </p:cNvPr>
          <p:cNvSpPr/>
          <p:nvPr/>
        </p:nvSpPr>
        <p:spPr>
          <a:xfrm rot="16200000">
            <a:off x="4963160" y="3505989"/>
            <a:ext cx="2484300" cy="2637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b="1">
                <a:solidFill>
                  <a:schemeClr val="bg1"/>
                </a:solidFill>
                <a:latin typeface="Proxima Nova"/>
                <a:ea typeface="Proxima Nova"/>
                <a:cs typeface="Proxima Nova"/>
                <a:sym typeface="Proxima Nova"/>
              </a:rPr>
              <a:t>Filtering Layer</a:t>
            </a:r>
            <a:endParaRPr sz="1100" b="1">
              <a:solidFill>
                <a:schemeClr val="bg1"/>
              </a:solidFill>
              <a:latin typeface="Proxima Nova"/>
              <a:ea typeface="Proxima Nova"/>
              <a:cs typeface="Proxima Nova"/>
              <a:sym typeface="Proxima Nova"/>
            </a:endParaRPr>
          </a:p>
        </p:txBody>
      </p:sp>
      <p:sp>
        <p:nvSpPr>
          <p:cNvPr id="28" name="Google Shape;120;p18">
            <a:extLst>
              <a:ext uri="{FF2B5EF4-FFF2-40B4-BE49-F238E27FC236}">
                <a16:creationId xmlns:a16="http://schemas.microsoft.com/office/drawing/2014/main" id="{7B159C12-7AA3-D14A-E186-863A6DA216A0}"/>
              </a:ext>
            </a:extLst>
          </p:cNvPr>
          <p:cNvSpPr/>
          <p:nvPr/>
        </p:nvSpPr>
        <p:spPr>
          <a:xfrm>
            <a:off x="6471896" y="2021663"/>
            <a:ext cx="1663500" cy="2637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b="1">
                <a:solidFill>
                  <a:schemeClr val="bg1"/>
                </a:solidFill>
                <a:latin typeface="Proxima Nova"/>
                <a:ea typeface="Proxima Nova"/>
                <a:cs typeface="Proxima Nova"/>
                <a:sym typeface="Proxima Nova"/>
              </a:rPr>
              <a:t>Data Preparation</a:t>
            </a:r>
            <a:endParaRPr sz="1100" b="1">
              <a:solidFill>
                <a:schemeClr val="bg1"/>
              </a:solidFill>
              <a:latin typeface="Proxima Nova"/>
              <a:ea typeface="Proxima Nova"/>
              <a:cs typeface="Proxima Nova"/>
              <a:sym typeface="Proxima Nova"/>
            </a:endParaRPr>
          </a:p>
        </p:txBody>
      </p:sp>
      <p:sp>
        <p:nvSpPr>
          <p:cNvPr id="29" name="Google Shape;121;p18">
            <a:extLst>
              <a:ext uri="{FF2B5EF4-FFF2-40B4-BE49-F238E27FC236}">
                <a16:creationId xmlns:a16="http://schemas.microsoft.com/office/drawing/2014/main" id="{3DF53963-031D-6293-8986-E249A66DAC76}"/>
              </a:ext>
            </a:extLst>
          </p:cNvPr>
          <p:cNvSpPr/>
          <p:nvPr/>
        </p:nvSpPr>
        <p:spPr>
          <a:xfrm>
            <a:off x="8294412" y="2025166"/>
            <a:ext cx="1663500" cy="263700"/>
          </a:xfrm>
          <a:prstGeom prst="rect">
            <a:avLst/>
          </a:pr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b="1">
                <a:solidFill>
                  <a:schemeClr val="bg1"/>
                </a:solidFill>
                <a:latin typeface="Proxima Nova"/>
                <a:ea typeface="Proxima Nova"/>
                <a:cs typeface="Proxima Nova"/>
                <a:sym typeface="Proxima Nova"/>
              </a:rPr>
              <a:t>Business Intelligence</a:t>
            </a:r>
            <a:endParaRPr sz="1100" b="1">
              <a:solidFill>
                <a:schemeClr val="bg1"/>
              </a:solidFill>
              <a:latin typeface="Proxima Nova"/>
              <a:ea typeface="Proxima Nova"/>
              <a:cs typeface="Proxima Nova"/>
              <a:sym typeface="Proxima Nova"/>
            </a:endParaRPr>
          </a:p>
        </p:txBody>
      </p:sp>
      <p:sp>
        <p:nvSpPr>
          <p:cNvPr id="30" name="Google Shape;122;p18">
            <a:extLst>
              <a:ext uri="{FF2B5EF4-FFF2-40B4-BE49-F238E27FC236}">
                <a16:creationId xmlns:a16="http://schemas.microsoft.com/office/drawing/2014/main" id="{BA2F28B9-F72D-FB4B-3883-2616F824F221}"/>
              </a:ext>
            </a:extLst>
          </p:cNvPr>
          <p:cNvSpPr/>
          <p:nvPr/>
        </p:nvSpPr>
        <p:spPr>
          <a:xfrm>
            <a:off x="6471896" y="1643825"/>
            <a:ext cx="3474300" cy="2637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b="1">
                <a:solidFill>
                  <a:schemeClr val="bg1"/>
                </a:solidFill>
                <a:latin typeface="Proxima Nova"/>
                <a:ea typeface="Proxima Nova"/>
                <a:cs typeface="Proxima Nova"/>
                <a:sym typeface="Proxima Nova"/>
              </a:rPr>
              <a:t>LTSC Standards for TLA</a:t>
            </a:r>
            <a:endParaRPr sz="1100" b="1">
              <a:solidFill>
                <a:schemeClr val="bg1"/>
              </a:solidFill>
              <a:latin typeface="Proxima Nova"/>
              <a:ea typeface="Proxima Nova"/>
              <a:cs typeface="Proxima Nova"/>
              <a:sym typeface="Proxima Nova"/>
            </a:endParaRPr>
          </a:p>
        </p:txBody>
      </p:sp>
      <p:sp>
        <p:nvSpPr>
          <p:cNvPr id="31" name="Google Shape;123;p18">
            <a:extLst>
              <a:ext uri="{FF2B5EF4-FFF2-40B4-BE49-F238E27FC236}">
                <a16:creationId xmlns:a16="http://schemas.microsoft.com/office/drawing/2014/main" id="{D60527D3-6800-11E7-78D2-0CA92189E0EB}"/>
              </a:ext>
            </a:extLst>
          </p:cNvPr>
          <p:cNvSpPr/>
          <p:nvPr/>
        </p:nvSpPr>
        <p:spPr>
          <a:xfrm>
            <a:off x="2483035" y="1643825"/>
            <a:ext cx="3474300" cy="2637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100" b="1">
                <a:solidFill>
                  <a:schemeClr val="bg1"/>
                </a:solidFill>
                <a:latin typeface="Proxima Nova"/>
                <a:ea typeface="Proxima Nova"/>
                <a:cs typeface="Proxima Nova"/>
                <a:sym typeface="Proxima Nova"/>
              </a:rPr>
              <a:t>LTSC Standards for xAPI</a:t>
            </a:r>
            <a:endParaRPr sz="1100" b="1">
              <a:solidFill>
                <a:schemeClr val="bg1"/>
              </a:solidFill>
              <a:latin typeface="Proxima Nova"/>
              <a:ea typeface="Proxima Nova"/>
              <a:cs typeface="Proxima Nova"/>
              <a:sym typeface="Proxima Nova"/>
            </a:endParaRPr>
          </a:p>
        </p:txBody>
      </p:sp>
      <p:sp>
        <p:nvSpPr>
          <p:cNvPr id="32" name="Google Shape;124;p18">
            <a:extLst>
              <a:ext uri="{FF2B5EF4-FFF2-40B4-BE49-F238E27FC236}">
                <a16:creationId xmlns:a16="http://schemas.microsoft.com/office/drawing/2014/main" id="{2AC7FA45-3C70-A999-533C-CE6110D08B35}"/>
              </a:ext>
            </a:extLst>
          </p:cNvPr>
          <p:cNvSpPr/>
          <p:nvPr/>
        </p:nvSpPr>
        <p:spPr>
          <a:xfrm>
            <a:off x="2481887" y="4950486"/>
            <a:ext cx="1663800" cy="263700"/>
          </a:xfrm>
          <a:prstGeom prst="roundRect">
            <a:avLst>
              <a:gd name="adj" fmla="val 0"/>
            </a:avLst>
          </a:prstGeom>
          <a:solidFill>
            <a:schemeClr val="dk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FFFFFF"/>
              </a:buClr>
              <a:buSzPts val="900"/>
              <a:buFont typeface="Arial"/>
              <a:buNone/>
            </a:pPr>
            <a:r>
              <a:rPr lang="en" sz="900">
                <a:solidFill>
                  <a:schemeClr val="bg1"/>
                </a:solidFill>
                <a:latin typeface="Proxima Nova"/>
                <a:ea typeface="Proxima Nova"/>
                <a:cs typeface="Proxima Nova"/>
                <a:sym typeface="Proxima Nova"/>
              </a:rPr>
              <a:t>Learning Record Providers</a:t>
            </a:r>
            <a:endParaRPr sz="1100">
              <a:solidFill>
                <a:schemeClr val="bg1"/>
              </a:solidFill>
              <a:latin typeface="Proxima Nova"/>
              <a:ea typeface="Proxima Nova"/>
              <a:cs typeface="Proxima Nova"/>
              <a:sym typeface="Proxima Nova"/>
            </a:endParaRPr>
          </a:p>
        </p:txBody>
      </p:sp>
      <p:sp>
        <p:nvSpPr>
          <p:cNvPr id="33" name="Google Shape;125;p18">
            <a:extLst>
              <a:ext uri="{FF2B5EF4-FFF2-40B4-BE49-F238E27FC236}">
                <a16:creationId xmlns:a16="http://schemas.microsoft.com/office/drawing/2014/main" id="{E6976563-DBA6-A163-372F-BEEFCE17FE6F}"/>
              </a:ext>
            </a:extLst>
          </p:cNvPr>
          <p:cNvSpPr/>
          <p:nvPr/>
        </p:nvSpPr>
        <p:spPr>
          <a:xfrm>
            <a:off x="4274896" y="4950486"/>
            <a:ext cx="1663800" cy="263700"/>
          </a:xfrm>
          <a:prstGeom prst="roundRect">
            <a:avLst>
              <a:gd name="adj" fmla="val 0"/>
            </a:avLst>
          </a:prstGeom>
          <a:solidFill>
            <a:schemeClr val="dk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FFFFFF"/>
              </a:buClr>
              <a:buSzPts val="900"/>
              <a:buFont typeface="Arial"/>
              <a:buNone/>
            </a:pPr>
            <a:r>
              <a:rPr lang="en" sz="900">
                <a:solidFill>
                  <a:schemeClr val="bg1"/>
                </a:solidFill>
                <a:latin typeface="Proxima Nova"/>
                <a:ea typeface="Proxima Nova"/>
                <a:cs typeface="Proxima Nova"/>
                <a:sym typeface="Proxima Nova"/>
              </a:rPr>
              <a:t>Learning Record Stores</a:t>
            </a:r>
            <a:endParaRPr sz="1100">
              <a:solidFill>
                <a:schemeClr val="bg1"/>
              </a:solidFill>
              <a:latin typeface="Proxima Nova"/>
              <a:ea typeface="Proxima Nova"/>
              <a:cs typeface="Proxima Nova"/>
              <a:sym typeface="Proxima Nova"/>
            </a:endParaRPr>
          </a:p>
        </p:txBody>
      </p:sp>
      <p:sp>
        <p:nvSpPr>
          <p:cNvPr id="34" name="Google Shape;126;p18">
            <a:extLst>
              <a:ext uri="{FF2B5EF4-FFF2-40B4-BE49-F238E27FC236}">
                <a16:creationId xmlns:a16="http://schemas.microsoft.com/office/drawing/2014/main" id="{1AA983C3-5C15-614B-4B0C-C308BAF2FEDB}"/>
              </a:ext>
            </a:extLst>
          </p:cNvPr>
          <p:cNvSpPr/>
          <p:nvPr/>
        </p:nvSpPr>
        <p:spPr>
          <a:xfrm>
            <a:off x="6471769" y="4950486"/>
            <a:ext cx="1663800" cy="263700"/>
          </a:xfrm>
          <a:prstGeom prst="roundRect">
            <a:avLst>
              <a:gd name="adj" fmla="val 0"/>
            </a:avLst>
          </a:prstGeom>
          <a:solidFill>
            <a:schemeClr val="dk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FFFFFF"/>
              </a:buClr>
              <a:buSzPts val="900"/>
              <a:buFont typeface="Arial"/>
              <a:buNone/>
            </a:pPr>
            <a:r>
              <a:rPr lang="en" sz="900">
                <a:solidFill>
                  <a:schemeClr val="bg1"/>
                </a:solidFill>
                <a:latin typeface="Proxima Nova"/>
                <a:ea typeface="Proxima Nova"/>
                <a:cs typeface="Proxima Nova"/>
                <a:sym typeface="Proxima Nova"/>
              </a:rPr>
              <a:t>Noisy/TXN LRS / LRSPipe</a:t>
            </a:r>
            <a:endParaRPr sz="1100">
              <a:solidFill>
                <a:schemeClr val="bg1"/>
              </a:solidFill>
              <a:latin typeface="Proxima Nova"/>
              <a:ea typeface="Proxima Nova"/>
              <a:cs typeface="Proxima Nova"/>
              <a:sym typeface="Proxima Nova"/>
            </a:endParaRPr>
          </a:p>
        </p:txBody>
      </p:sp>
      <p:sp>
        <p:nvSpPr>
          <p:cNvPr id="35" name="Google Shape;127;p18">
            <a:extLst>
              <a:ext uri="{FF2B5EF4-FFF2-40B4-BE49-F238E27FC236}">
                <a16:creationId xmlns:a16="http://schemas.microsoft.com/office/drawing/2014/main" id="{4E6032F8-8F57-CB16-2CB5-913A19C3D2D7}"/>
              </a:ext>
            </a:extLst>
          </p:cNvPr>
          <p:cNvSpPr/>
          <p:nvPr/>
        </p:nvSpPr>
        <p:spPr>
          <a:xfrm>
            <a:off x="8294331" y="4950486"/>
            <a:ext cx="1663800" cy="263700"/>
          </a:xfrm>
          <a:prstGeom prst="roundRect">
            <a:avLst>
              <a:gd name="adj" fmla="val 0"/>
            </a:avLst>
          </a:prstGeom>
          <a:solidFill>
            <a:schemeClr val="dk2"/>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FFFFFF"/>
              </a:buClr>
              <a:buSzPts val="900"/>
              <a:buFont typeface="Arial"/>
              <a:buNone/>
            </a:pPr>
            <a:r>
              <a:rPr lang="en" sz="900">
                <a:solidFill>
                  <a:schemeClr val="bg1"/>
                </a:solidFill>
                <a:latin typeface="Proxima Nova"/>
                <a:ea typeface="Proxima Nova"/>
                <a:cs typeface="Proxima Nova"/>
                <a:sym typeface="Proxima Nova"/>
              </a:rPr>
              <a:t>CaSS / ELRR</a:t>
            </a:r>
            <a:endParaRPr sz="1100">
              <a:solidFill>
                <a:schemeClr val="bg1"/>
              </a:solidFill>
              <a:latin typeface="Proxima Nova"/>
              <a:ea typeface="Proxima Nova"/>
              <a:cs typeface="Proxima Nova"/>
              <a:sym typeface="Proxima Nova"/>
            </a:endParaRPr>
          </a:p>
        </p:txBody>
      </p:sp>
      <p:sp>
        <p:nvSpPr>
          <p:cNvPr id="36" name="Google Shape;128;p18">
            <a:extLst>
              <a:ext uri="{FF2B5EF4-FFF2-40B4-BE49-F238E27FC236}">
                <a16:creationId xmlns:a16="http://schemas.microsoft.com/office/drawing/2014/main" id="{E0CE595D-A362-5675-C4D7-0536040BEE80}"/>
              </a:ext>
            </a:extLst>
          </p:cNvPr>
          <p:cNvSpPr txBox="1"/>
          <p:nvPr/>
        </p:nvSpPr>
        <p:spPr>
          <a:xfrm>
            <a:off x="2469546" y="3902501"/>
            <a:ext cx="330600" cy="46163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900">
                <a:solidFill>
                  <a:schemeClr val="bg1"/>
                </a:solidFill>
                <a:latin typeface="Proxima Nova"/>
                <a:ea typeface="Proxima Nova"/>
                <a:cs typeface="Proxima Nova"/>
                <a:sym typeface="Proxima Nova"/>
              </a:rPr>
              <a:t>01.</a:t>
            </a:r>
            <a:endParaRPr sz="900">
              <a:solidFill>
                <a:schemeClr val="bg1"/>
              </a:solidFill>
              <a:latin typeface="Proxima Nova"/>
              <a:ea typeface="Proxima Nova"/>
              <a:cs typeface="Proxima Nova"/>
              <a:sym typeface="Proxima Nova"/>
            </a:endParaRPr>
          </a:p>
        </p:txBody>
      </p:sp>
      <p:sp>
        <p:nvSpPr>
          <p:cNvPr id="37" name="Google Shape;129;p18">
            <a:extLst>
              <a:ext uri="{FF2B5EF4-FFF2-40B4-BE49-F238E27FC236}">
                <a16:creationId xmlns:a16="http://schemas.microsoft.com/office/drawing/2014/main" id="{CD61F7A1-BE4F-0DC7-85EB-E6961890F53E}"/>
              </a:ext>
            </a:extLst>
          </p:cNvPr>
          <p:cNvSpPr txBox="1"/>
          <p:nvPr/>
        </p:nvSpPr>
        <p:spPr>
          <a:xfrm>
            <a:off x="4264758" y="3902501"/>
            <a:ext cx="330600" cy="4617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900">
                <a:solidFill>
                  <a:schemeClr val="bg1"/>
                </a:solidFill>
                <a:latin typeface="Proxima Nova"/>
                <a:ea typeface="Proxima Nova"/>
                <a:cs typeface="Proxima Nova"/>
                <a:sym typeface="Proxima Nova"/>
              </a:rPr>
              <a:t>02.</a:t>
            </a:r>
            <a:endParaRPr sz="900">
              <a:solidFill>
                <a:schemeClr val="bg1"/>
              </a:solidFill>
              <a:latin typeface="Proxima Nova"/>
              <a:ea typeface="Proxima Nova"/>
              <a:cs typeface="Proxima Nova"/>
              <a:sym typeface="Proxima Nova"/>
            </a:endParaRPr>
          </a:p>
        </p:txBody>
      </p:sp>
      <p:sp>
        <p:nvSpPr>
          <p:cNvPr id="38" name="Google Shape;130;p18">
            <a:extLst>
              <a:ext uri="{FF2B5EF4-FFF2-40B4-BE49-F238E27FC236}">
                <a16:creationId xmlns:a16="http://schemas.microsoft.com/office/drawing/2014/main" id="{E3304764-8AB6-4975-32E8-3473827AB9C1}"/>
              </a:ext>
            </a:extLst>
          </p:cNvPr>
          <p:cNvSpPr txBox="1"/>
          <p:nvPr/>
        </p:nvSpPr>
        <p:spPr>
          <a:xfrm>
            <a:off x="6471815" y="3902501"/>
            <a:ext cx="330600" cy="4617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900">
                <a:solidFill>
                  <a:schemeClr val="bg1"/>
                </a:solidFill>
                <a:latin typeface="Proxima Nova"/>
                <a:ea typeface="Proxima Nova"/>
                <a:cs typeface="Proxima Nova"/>
                <a:sym typeface="Proxima Nova"/>
              </a:rPr>
              <a:t>03.</a:t>
            </a:r>
            <a:endParaRPr sz="900">
              <a:solidFill>
                <a:schemeClr val="bg1"/>
              </a:solidFill>
              <a:latin typeface="Proxima Nova"/>
              <a:ea typeface="Proxima Nova"/>
              <a:cs typeface="Proxima Nova"/>
              <a:sym typeface="Proxima Nova"/>
            </a:endParaRPr>
          </a:p>
        </p:txBody>
      </p:sp>
      <p:sp>
        <p:nvSpPr>
          <p:cNvPr id="39" name="Google Shape;131;p18">
            <a:extLst>
              <a:ext uri="{FF2B5EF4-FFF2-40B4-BE49-F238E27FC236}">
                <a16:creationId xmlns:a16="http://schemas.microsoft.com/office/drawing/2014/main" id="{0046360C-6CD5-F12A-AB86-984BF5FA34EA}"/>
              </a:ext>
            </a:extLst>
          </p:cNvPr>
          <p:cNvSpPr txBox="1"/>
          <p:nvPr/>
        </p:nvSpPr>
        <p:spPr>
          <a:xfrm>
            <a:off x="8299550" y="3902501"/>
            <a:ext cx="330600" cy="4617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900">
                <a:solidFill>
                  <a:schemeClr val="bg1"/>
                </a:solidFill>
                <a:latin typeface="Proxima Nova"/>
                <a:ea typeface="Proxima Nova"/>
                <a:cs typeface="Proxima Nova"/>
                <a:sym typeface="Proxima Nova"/>
              </a:rPr>
              <a:t>04.</a:t>
            </a:r>
            <a:endParaRPr sz="900">
              <a:solidFill>
                <a:schemeClr val="bg1"/>
              </a:solidFill>
              <a:latin typeface="Proxima Nova"/>
              <a:ea typeface="Proxima Nova"/>
              <a:cs typeface="Proxima Nova"/>
              <a:sym typeface="Proxima Nova"/>
            </a:endParaRPr>
          </a:p>
        </p:txBody>
      </p:sp>
      <p:sp>
        <p:nvSpPr>
          <p:cNvPr id="3" name="TextBox 2">
            <a:extLst>
              <a:ext uri="{FF2B5EF4-FFF2-40B4-BE49-F238E27FC236}">
                <a16:creationId xmlns:a16="http://schemas.microsoft.com/office/drawing/2014/main" id="{776C29FD-6F98-34D9-FFDA-E74BDF015D50}"/>
              </a:ext>
            </a:extLst>
          </p:cNvPr>
          <p:cNvSpPr txBox="1"/>
          <p:nvPr/>
        </p:nvSpPr>
        <p:spPr>
          <a:xfrm>
            <a:off x="2095386" y="5749210"/>
            <a:ext cx="8483547"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Figure 13. Data Standards comparison. Image credit: US DEVCOM Soldier Center. </a:t>
            </a:r>
          </a:p>
        </p:txBody>
      </p:sp>
    </p:spTree>
    <p:extLst>
      <p:ext uri="{BB962C8B-B14F-4D97-AF65-F5344CB8AC3E}">
        <p14:creationId xmlns:p14="http://schemas.microsoft.com/office/powerpoint/2010/main" val="243932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4" name="Content Placeholder 3"/>
          <p:cNvSpPr>
            <a:spLocks noGrp="1"/>
          </p:cNvSpPr>
          <p:nvPr>
            <p:ph sz="quarter" idx="11"/>
          </p:nvPr>
        </p:nvSpPr>
        <p:spPr/>
        <p:txBody>
          <a:bodyPr/>
          <a:lstStyle/>
          <a:p>
            <a:pPr marR="0"/>
            <a:r>
              <a:rPr lang="en-US" dirty="0">
                <a:latin typeface="Arial" panose="020B0604020202020204" pitchFamily="34" charset="0"/>
                <a:cs typeface="Arial" panose="020B0604020202020204" pitchFamily="34" charset="0"/>
              </a:rPr>
              <a:t>The views expressed in this article reflect the results of research conducted by the authors and do not necessarily reflect the official policy or position of the Department of the Air Force, Department of Defense, the Department of the Army, the Department of the Navy, nor the United States Government. </a:t>
            </a:r>
          </a:p>
          <a:p>
            <a:pPr marR="0"/>
            <a:r>
              <a:rPr lang="en-US" dirty="0">
                <a:latin typeface="Arial" panose="020B0604020202020204" pitchFamily="34" charset="0"/>
                <a:cs typeface="Arial" panose="020B0604020202020204" pitchFamily="34" charset="0"/>
              </a:rPr>
              <a:t>DISTRIBUTION A: Approved for public release. Distribution Unlimited. AFRL Case Number: AFRL-2024-5208.</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Tree>
    <p:extLst>
      <p:ext uri="{BB962C8B-B14F-4D97-AF65-F5344CB8AC3E}">
        <p14:creationId xmlns:p14="http://schemas.microsoft.com/office/powerpoint/2010/main" val="200760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Content Placeholder 3"/>
          <p:cNvSpPr>
            <a:spLocks noGrp="1"/>
          </p:cNvSpPr>
          <p:nvPr>
            <p:ph sz="quarter" idx="11"/>
          </p:nvPr>
        </p:nvSpPr>
        <p:spPr/>
        <p:txBody>
          <a:bodyPr/>
          <a:lstStyle/>
          <a:p>
            <a:pPr marR="0"/>
            <a:r>
              <a:rPr lang="en-US" b="1" dirty="0">
                <a:latin typeface="Arial" panose="020B0604020202020204" pitchFamily="34" charset="0"/>
                <a:cs typeface="Arial" panose="020B0604020202020204" pitchFamily="34" charset="0"/>
              </a:rPr>
              <a:t>Inspiration: </a:t>
            </a:r>
            <a:r>
              <a:rPr lang="en-US" dirty="0">
                <a:latin typeface="Arial" panose="020B0604020202020204" pitchFamily="34" charset="0"/>
                <a:cs typeface="Arial" panose="020B0604020202020204" pitchFamily="34" charset="0"/>
              </a:rPr>
              <a:t>Lessons learned when applying advanced analytics </a:t>
            </a:r>
          </a:p>
          <a:p>
            <a:pPr marR="0"/>
            <a:r>
              <a:rPr lang="en-US" b="1" dirty="0">
                <a:latin typeface="Arial" panose="020B0604020202020204" pitchFamily="34" charset="0"/>
                <a:cs typeface="Arial" panose="020B0604020202020204" pitchFamily="34" charset="0"/>
              </a:rPr>
              <a:t>Challenge: </a:t>
            </a:r>
            <a:r>
              <a:rPr lang="en-US" dirty="0">
                <a:latin typeface="Arial" panose="020B0604020202020204" pitchFamily="34" charset="0"/>
                <a:cs typeface="Arial" panose="020B0604020202020204" pitchFamily="34" charset="0"/>
              </a:rPr>
              <a:t>Data analytics and data export are an afterthought</a:t>
            </a:r>
          </a:p>
          <a:p>
            <a:r>
              <a:rPr lang="en-US" b="1" dirty="0">
                <a:latin typeface="Arial" panose="020B0604020202020204" pitchFamily="34" charset="0"/>
                <a:cs typeface="Arial" panose="020B0604020202020204" pitchFamily="34" charset="0"/>
              </a:rPr>
              <a:t>Strategic Reality: </a:t>
            </a:r>
            <a:r>
              <a:rPr lang="en-US" dirty="0">
                <a:latin typeface="Arial" panose="020B0604020202020204" pitchFamily="34" charset="0"/>
                <a:cs typeface="Arial" panose="020B0604020202020204" pitchFamily="34" charset="0"/>
              </a:rPr>
              <a:t>Systems are producers &amp; consumers of data  </a:t>
            </a:r>
          </a:p>
          <a:p>
            <a:pPr marR="0"/>
            <a:r>
              <a:rPr lang="en-US" b="1" dirty="0">
                <a:latin typeface="Arial" panose="020B0604020202020204" pitchFamily="34" charset="0"/>
                <a:cs typeface="Arial" panose="020B0604020202020204" pitchFamily="34" charset="0"/>
              </a:rPr>
              <a:t>Aim: </a:t>
            </a:r>
            <a:r>
              <a:rPr lang="en-US" dirty="0">
                <a:latin typeface="Arial" panose="020B0604020202020204" pitchFamily="34" charset="0"/>
                <a:cs typeface="Arial" panose="020B0604020202020204" pitchFamily="34" charset="0"/>
              </a:rPr>
              <a:t>Improve future requirements &amp; resolve data issues</a:t>
            </a:r>
          </a:p>
          <a:p>
            <a:pPr marR="0"/>
            <a:r>
              <a:rPr lang="en-US" b="1" dirty="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Provide data analytic perspective for PMs and system developers to avoid repeat of data traps &amp; quality issues</a:t>
            </a:r>
          </a:p>
          <a:p>
            <a:pPr marL="0" marR="0" indent="0">
              <a:buNone/>
            </a:pPr>
            <a:endParaRPr lang="en-US" sz="1200" b="1" dirty="0">
              <a:latin typeface="Arial" panose="020B0604020202020204" pitchFamily="34" charset="0"/>
              <a:cs typeface="Arial" panose="020B0604020202020204" pitchFamily="34" charset="0"/>
            </a:endParaRPr>
          </a:p>
          <a:p>
            <a:pPr marR="0"/>
            <a:endParaRPr lang="en-US"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pic>
        <p:nvPicPr>
          <p:cNvPr id="1026" name="Picture 1">
            <a:extLst>
              <a:ext uri="{FF2B5EF4-FFF2-40B4-BE49-F238E27FC236}">
                <a16:creationId xmlns:a16="http://schemas.microsoft.com/office/drawing/2014/main" id="{B3F7E271-D512-41B4-1056-9112AFB8C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26" y="4798417"/>
            <a:ext cx="10466029" cy="132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6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Repository</a:t>
            </a:r>
          </a:p>
        </p:txBody>
      </p:sp>
      <p:sp>
        <p:nvSpPr>
          <p:cNvPr id="4" name="Content Placeholder 3"/>
          <p:cNvSpPr>
            <a:spLocks noGrp="1"/>
          </p:cNvSpPr>
          <p:nvPr>
            <p:ph sz="quarter" idx="11"/>
          </p:nvPr>
        </p:nvSpPr>
        <p:spPr>
          <a:xfrm>
            <a:off x="480132" y="1046715"/>
            <a:ext cx="11234790" cy="5075237"/>
          </a:xfrm>
        </p:spPr>
        <p:txBody>
          <a:bodyPr/>
          <a:lstStyle/>
          <a:p>
            <a:r>
              <a:rPr lang="en-US" sz="2800" b="1" dirty="0">
                <a:latin typeface="Arial" panose="020B0604020202020204" pitchFamily="34" charset="0"/>
                <a:cs typeface="Arial" panose="020B0604020202020204" pitchFamily="34" charset="0"/>
              </a:rPr>
              <a:t>Bottom line: Data Repositories are not a solution purchased off-the-shelf</a:t>
            </a:r>
          </a:p>
          <a:p>
            <a:pPr lvl="1"/>
            <a:r>
              <a:rPr lang="en-US" dirty="0">
                <a:latin typeface="Arial" panose="020B0604020202020204" pitchFamily="34" charset="0"/>
                <a:cs typeface="Arial" panose="020B0604020202020204" pitchFamily="34" charset="0"/>
              </a:rPr>
              <a:t>More than the sum of the hardware and software </a:t>
            </a:r>
          </a:p>
          <a:p>
            <a:r>
              <a:rPr lang="en-US" dirty="0">
                <a:latin typeface="Arial" panose="020B0604020202020204" pitchFamily="34" charset="0"/>
                <a:cs typeface="Arial" panose="020B0604020202020204" pitchFamily="34" charset="0"/>
              </a:rPr>
              <a:t>Does: Require personnel and processes</a:t>
            </a:r>
          </a:p>
          <a:p>
            <a:pPr lvl="1"/>
            <a:r>
              <a:rPr lang="en-US" dirty="0">
                <a:latin typeface="Arial" panose="020B0604020202020204" pitchFamily="34" charset="0"/>
                <a:cs typeface="Arial" panose="020B0604020202020204" pitchFamily="34" charset="0"/>
              </a:rPr>
              <a:t>Compliance with regulations related to the use of human performance data (Intuitional Review Board)</a:t>
            </a:r>
          </a:p>
          <a:p>
            <a:pPr lvl="1"/>
            <a:r>
              <a:rPr lang="en-US" dirty="0">
                <a:latin typeface="Arial" panose="020B0604020202020204" pitchFamily="34" charset="0"/>
                <a:cs typeface="Arial" panose="020B0604020202020204" pitchFamily="34" charset="0"/>
              </a:rPr>
              <a:t>Manage informed consent, including permission for future use</a:t>
            </a:r>
          </a:p>
          <a:p>
            <a:pPr lvl="1"/>
            <a:r>
              <a:rPr lang="en-US" dirty="0">
                <a:latin typeface="Arial" panose="020B0604020202020204" pitchFamily="34" charset="0"/>
                <a:cs typeface="Arial" panose="020B0604020202020204" pitchFamily="34" charset="0"/>
              </a:rPr>
              <a:t>Address protection/handling of data; catalog of shared data</a:t>
            </a:r>
          </a:p>
          <a:p>
            <a:pPr lvl="1"/>
            <a:r>
              <a:rPr lang="en-US" dirty="0">
                <a:latin typeface="Arial" panose="020B0604020202020204" pitchFamily="34" charset="0"/>
                <a:cs typeface="Arial" panose="020B0604020202020204" pitchFamily="34" charset="0"/>
              </a:rPr>
              <a:t>Design sufficient metadata</a:t>
            </a:r>
          </a:p>
          <a:p>
            <a:r>
              <a:rPr lang="en-US" dirty="0">
                <a:latin typeface="Arial" panose="020B0604020202020204" pitchFamily="34" charset="0"/>
                <a:cs typeface="Arial" panose="020B0604020202020204" pitchFamily="34" charset="0"/>
              </a:rPr>
              <a:t>Does not: Reduce data protection requirements</a:t>
            </a:r>
          </a:p>
          <a:p>
            <a:r>
              <a:rPr lang="en-US" dirty="0">
                <a:latin typeface="Arial" panose="020B0604020202020204" pitchFamily="34" charset="0"/>
                <a:cs typeface="Arial" panose="020B0604020202020204" pitchFamily="34" charset="0"/>
              </a:rPr>
              <a:t>Does: Enable strategic future use &amp; data sharing</a:t>
            </a:r>
          </a:p>
          <a:p>
            <a:pPr lvl="1"/>
            <a:endParaRPr lang="en-US"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Tree>
    <p:extLst>
      <p:ext uri="{BB962C8B-B14F-4D97-AF65-F5344CB8AC3E}">
        <p14:creationId xmlns:p14="http://schemas.microsoft.com/office/powerpoint/2010/main" val="188836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2B7B30F-5C6E-36C1-8607-3FAF19137232}"/>
              </a:ext>
            </a:extLst>
          </p:cNvPr>
          <p:cNvSpPr>
            <a:spLocks noGrp="1"/>
          </p:cNvSpPr>
          <p:nvPr>
            <p:ph type="pic" sz="quarter" idx="11"/>
          </p:nvPr>
        </p:nvSpPr>
        <p:spPr/>
        <p:txBody>
          <a:bodyPr/>
          <a:lstStyle/>
          <a:p>
            <a:pPr marL="114300" marR="0" indent="0">
              <a:lnSpc>
                <a:spcPct val="90000"/>
              </a:lnSpc>
              <a:spcBef>
                <a:spcPts val="0"/>
              </a:spcBef>
              <a:spcAft>
                <a:spcPts val="0"/>
              </a:spcAft>
              <a:buClr>
                <a:schemeClr val="dk1"/>
              </a:buClr>
              <a:buSzPts val="1800"/>
              <a:buNone/>
            </a:pPr>
            <a:r>
              <a:rPr lang="en-US" sz="2400" b="1" dirty="0">
                <a:solidFill>
                  <a:schemeClr val="dk1"/>
                </a:solidFill>
                <a:latin typeface="Arial" panose="020B0604020202020204" pitchFamily="34" charset="0"/>
                <a:cs typeface="Arial" panose="020B0604020202020204" pitchFamily="34" charset="0"/>
              </a:rPr>
              <a:t>Sampling Rate Matters</a:t>
            </a:r>
          </a:p>
          <a:p>
            <a:pPr marL="114300" marR="0" indent="0">
              <a:lnSpc>
                <a:spcPct val="90000"/>
              </a:lnSpc>
              <a:spcBef>
                <a:spcPts val="0"/>
              </a:spcBef>
              <a:spcAft>
                <a:spcPts val="0"/>
              </a:spcAft>
              <a:buClr>
                <a:schemeClr val="dk1"/>
              </a:buClr>
              <a:buSzPts val="1800"/>
              <a:buNone/>
            </a:pPr>
            <a:endParaRPr lang="en-US" sz="2000" b="1" dirty="0">
              <a:solidFill>
                <a:schemeClr val="dk1"/>
              </a:solidFill>
              <a:latin typeface="Arial" panose="020B0604020202020204" pitchFamily="34" charset="0"/>
              <a:cs typeface="Arial" panose="020B0604020202020204" pitchFamily="34" charset="0"/>
            </a:endParaRPr>
          </a:p>
          <a:p>
            <a:pPr marL="584200" marR="0" lvl="1" indent="0" algn="l" rtl="0">
              <a:lnSpc>
                <a:spcPct val="90000"/>
              </a:lnSpc>
              <a:spcBef>
                <a:spcPts val="0"/>
              </a:spcBef>
              <a:spcAft>
                <a:spcPts val="0"/>
              </a:spcAft>
              <a:buSzPts val="1600"/>
              <a:buNone/>
            </a:pPr>
            <a:r>
              <a:rPr lang="en-US" sz="2000" dirty="0">
                <a:latin typeface="Arial" panose="020B0604020202020204" pitchFamily="34" charset="0"/>
                <a:cs typeface="Arial" panose="020B0604020202020204" pitchFamily="34" charset="0"/>
              </a:rPr>
              <a:t>16kHz: This minimal sampling rate is supported by majority of applications, but data quality can be hindered.</a:t>
            </a:r>
          </a:p>
          <a:p>
            <a:pPr marL="584200" marR="0" lvl="1" indent="0" algn="l" rtl="0">
              <a:lnSpc>
                <a:spcPct val="90000"/>
              </a:lnSpc>
              <a:spcBef>
                <a:spcPts val="0"/>
              </a:spcBef>
              <a:spcAft>
                <a:spcPts val="0"/>
              </a:spcAft>
              <a:buSzPts val="1600"/>
              <a:buNone/>
            </a:pPr>
            <a:endParaRPr lang="en-US" sz="2000" dirty="0">
              <a:latin typeface="Arial" panose="020B0604020202020204" pitchFamily="34" charset="0"/>
              <a:cs typeface="Arial" panose="020B0604020202020204" pitchFamily="34" charset="0"/>
            </a:endParaRPr>
          </a:p>
          <a:p>
            <a:pPr marL="584200" marR="0" lvl="1" indent="0" algn="l" rtl="0">
              <a:lnSpc>
                <a:spcPct val="90000"/>
              </a:lnSpc>
              <a:spcBef>
                <a:spcPts val="0"/>
              </a:spcBef>
              <a:spcAft>
                <a:spcPts val="0"/>
              </a:spcAft>
              <a:buSzPts val="1600"/>
              <a:buNone/>
            </a:pPr>
            <a:r>
              <a:rPr lang="en-US" sz="2000" dirty="0">
                <a:latin typeface="Arial" panose="020B0604020202020204" pitchFamily="34" charset="0"/>
                <a:cs typeface="Arial" panose="020B0604020202020204" pitchFamily="34" charset="0"/>
              </a:rPr>
              <a:t>44.1kHz: Widely adopted best practice sampling rate, preferred to ensure maximal accuracy.</a:t>
            </a:r>
          </a:p>
          <a:p>
            <a:endParaRPr lang="en-US" dirty="0"/>
          </a:p>
        </p:txBody>
      </p:sp>
      <p:sp>
        <p:nvSpPr>
          <p:cNvPr id="2" name="Title 1"/>
          <p:cNvSpPr>
            <a:spLocks noGrp="1"/>
          </p:cNvSpPr>
          <p:nvPr>
            <p:ph type="title"/>
          </p:nvPr>
        </p:nvSpPr>
        <p:spPr/>
        <p:txBody>
          <a:bodyPr/>
          <a:lstStyle/>
          <a:p>
            <a:r>
              <a:rPr lang="en-US" dirty="0"/>
              <a:t>Audio Quality: File Formats &amp; Standards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8" name="Text Placeholder 7">
            <a:extLst>
              <a:ext uri="{FF2B5EF4-FFF2-40B4-BE49-F238E27FC236}">
                <a16:creationId xmlns:a16="http://schemas.microsoft.com/office/drawing/2014/main" id="{F3748A4B-3A45-6845-45C2-04726D618D7D}"/>
              </a:ext>
            </a:extLst>
          </p:cNvPr>
          <p:cNvSpPr>
            <a:spLocks noGrp="1"/>
          </p:cNvSpPr>
          <p:nvPr>
            <p:ph type="body" sz="quarter" idx="12"/>
          </p:nvPr>
        </p:nvSpPr>
        <p:spPr>
          <a:xfrm>
            <a:off x="410817" y="990774"/>
            <a:ext cx="5630308" cy="4895850"/>
          </a:xfrm>
        </p:spPr>
        <p:txBody>
          <a:bodyPr/>
          <a:lstStyle/>
          <a:p>
            <a:pPr marL="114300" lvl="0" indent="0" algn="l" rtl="0">
              <a:lnSpc>
                <a:spcPct val="90000"/>
              </a:lnSpc>
              <a:spcBef>
                <a:spcPts val="0"/>
              </a:spcBef>
              <a:spcAft>
                <a:spcPts val="0"/>
              </a:spcAft>
              <a:buClr>
                <a:schemeClr val="dk1"/>
              </a:buClr>
              <a:buSzPts val="1800"/>
              <a:buNone/>
            </a:pPr>
            <a:r>
              <a:rPr lang="en-US" sz="2400" b="1" dirty="0">
                <a:solidFill>
                  <a:schemeClr val="dk1"/>
                </a:solidFill>
                <a:latin typeface="Arial" panose="020B0604020202020204" pitchFamily="34" charset="0"/>
                <a:cs typeface="Arial" panose="020B0604020202020204" pitchFamily="34" charset="0"/>
              </a:rPr>
              <a:t>Format quality is essential</a:t>
            </a:r>
          </a:p>
          <a:p>
            <a:pPr marL="584200" lvl="1" indent="0" algn="l" rtl="0">
              <a:lnSpc>
                <a:spcPct val="90000"/>
              </a:lnSpc>
              <a:spcBef>
                <a:spcPts val="0"/>
              </a:spcBef>
              <a:spcAft>
                <a:spcPts val="0"/>
              </a:spcAft>
              <a:buClr>
                <a:schemeClr val="dk1"/>
              </a:buClr>
              <a:buSzPts val="1600"/>
              <a:buNone/>
            </a:pPr>
            <a:r>
              <a:rPr lang="en-US" sz="2000" dirty="0">
                <a:solidFill>
                  <a:schemeClr val="dk1"/>
                </a:solidFill>
                <a:latin typeface="Arial" panose="020B0604020202020204" pitchFamily="34" charset="0"/>
                <a:cs typeface="Arial" panose="020B0604020202020204" pitchFamily="34" charset="0"/>
              </a:rPr>
              <a:t>Compressed</a:t>
            </a:r>
          </a:p>
          <a:p>
            <a:pPr marL="1397000" lvl="2" indent="-342900" algn="l" rtl="0">
              <a:lnSpc>
                <a:spcPct val="90000"/>
              </a:lnSpc>
              <a:spcBef>
                <a:spcPts val="0"/>
              </a:spcBef>
              <a:spcAft>
                <a:spcPts val="0"/>
              </a:spcAft>
              <a:buClr>
                <a:schemeClr val="dk1"/>
              </a:buClr>
              <a:buSzPts val="1400"/>
              <a:buFont typeface="Wingdings" panose="05000000000000000000" pitchFamily="2" charset="2"/>
              <a:buChar char="§"/>
            </a:pPr>
            <a:r>
              <a:rPr lang="en-US" dirty="0">
                <a:solidFill>
                  <a:schemeClr val="dk1"/>
                </a:solidFill>
                <a:latin typeface="Arial" panose="020B0604020202020204" pitchFamily="34" charset="0"/>
                <a:cs typeface="Arial" panose="020B0604020202020204" pitchFamily="34" charset="0"/>
              </a:rPr>
              <a:t>MP3</a:t>
            </a:r>
          </a:p>
          <a:p>
            <a:pPr marL="1397000" lvl="2" indent="-342900" algn="l" rtl="0">
              <a:lnSpc>
                <a:spcPct val="90000"/>
              </a:lnSpc>
              <a:spcBef>
                <a:spcPts val="0"/>
              </a:spcBef>
              <a:spcAft>
                <a:spcPts val="0"/>
              </a:spcAft>
              <a:buClr>
                <a:schemeClr val="dk1"/>
              </a:buClr>
              <a:buSzPts val="1400"/>
              <a:buFont typeface="Wingdings" panose="05000000000000000000" pitchFamily="2" charset="2"/>
              <a:buChar char="§"/>
            </a:pPr>
            <a:r>
              <a:rPr lang="en-US" dirty="0">
                <a:solidFill>
                  <a:schemeClr val="dk1"/>
                </a:solidFill>
                <a:latin typeface="Arial" panose="020B0604020202020204" pitchFamily="34" charset="0"/>
                <a:cs typeface="Arial" panose="020B0604020202020204" pitchFamily="34" charset="0"/>
              </a:rPr>
              <a:t>Lose audio detail</a:t>
            </a:r>
          </a:p>
          <a:p>
            <a:pPr marL="1397000" lvl="2" indent="-342900" algn="l" rtl="0">
              <a:lnSpc>
                <a:spcPct val="90000"/>
              </a:lnSpc>
              <a:spcBef>
                <a:spcPts val="0"/>
              </a:spcBef>
              <a:spcAft>
                <a:spcPts val="0"/>
              </a:spcAft>
              <a:buClr>
                <a:schemeClr val="dk1"/>
              </a:buClr>
              <a:buSzPts val="1400"/>
              <a:buFont typeface="Wingdings" panose="05000000000000000000" pitchFamily="2" charset="2"/>
              <a:buChar char="§"/>
            </a:pPr>
            <a:r>
              <a:rPr lang="en-US" dirty="0">
                <a:solidFill>
                  <a:schemeClr val="dk1"/>
                </a:solidFill>
                <a:latin typeface="Arial" panose="020B0604020202020204" pitchFamily="34" charset="0"/>
                <a:cs typeface="Arial" panose="020B0604020202020204" pitchFamily="34" charset="0"/>
              </a:rPr>
              <a:t>Heavily reduces accuracy</a:t>
            </a:r>
          </a:p>
          <a:p>
            <a:pPr marL="1397000" lvl="2" indent="-342900" algn="l" rtl="0">
              <a:lnSpc>
                <a:spcPct val="90000"/>
              </a:lnSpc>
              <a:spcBef>
                <a:spcPts val="0"/>
              </a:spcBef>
              <a:spcAft>
                <a:spcPts val="0"/>
              </a:spcAft>
              <a:buClr>
                <a:schemeClr val="dk1"/>
              </a:buClr>
              <a:buSzPts val="1400"/>
              <a:buFont typeface="Wingdings" panose="05000000000000000000" pitchFamily="2" charset="2"/>
              <a:buChar char="§"/>
            </a:pPr>
            <a:r>
              <a:rPr lang="en-US" dirty="0">
                <a:solidFill>
                  <a:schemeClr val="dk1"/>
                </a:solidFill>
                <a:latin typeface="Arial" panose="020B0604020202020204" pitchFamily="34" charset="0"/>
                <a:cs typeface="Arial" panose="020B0604020202020204" pitchFamily="34" charset="0"/>
              </a:rPr>
              <a:t>Should be actively avoided!</a:t>
            </a:r>
          </a:p>
          <a:p>
            <a:pPr marL="584200" lvl="1" indent="0" algn="l" rtl="0">
              <a:lnSpc>
                <a:spcPct val="90000"/>
              </a:lnSpc>
              <a:spcBef>
                <a:spcPts val="0"/>
              </a:spcBef>
              <a:spcAft>
                <a:spcPts val="0"/>
              </a:spcAft>
              <a:buClr>
                <a:schemeClr val="dk1"/>
              </a:buClr>
              <a:buSzPts val="1600"/>
              <a:buNone/>
            </a:pPr>
            <a:r>
              <a:rPr lang="en-US" sz="2000" dirty="0">
                <a:solidFill>
                  <a:schemeClr val="dk1"/>
                </a:solidFill>
                <a:latin typeface="Arial" panose="020B0604020202020204" pitchFamily="34" charset="0"/>
                <a:cs typeface="Arial" panose="020B0604020202020204" pitchFamily="34" charset="0"/>
              </a:rPr>
              <a:t>Uncompressed</a:t>
            </a:r>
          </a:p>
          <a:p>
            <a:pPr marL="1397000" lvl="2" indent="-342900" algn="l" rtl="0">
              <a:lnSpc>
                <a:spcPct val="90000"/>
              </a:lnSpc>
              <a:spcBef>
                <a:spcPts val="0"/>
              </a:spcBef>
              <a:spcAft>
                <a:spcPts val="0"/>
              </a:spcAft>
              <a:buClr>
                <a:schemeClr val="dk1"/>
              </a:buClr>
              <a:buSzPts val="1400"/>
              <a:buFont typeface="Wingdings" panose="05000000000000000000" pitchFamily="2" charset="2"/>
              <a:buChar char="§"/>
            </a:pPr>
            <a:r>
              <a:rPr lang="en-US" dirty="0">
                <a:solidFill>
                  <a:schemeClr val="dk1"/>
                </a:solidFill>
                <a:latin typeface="Arial" panose="020B0604020202020204" pitchFamily="34" charset="0"/>
                <a:cs typeface="Arial" panose="020B0604020202020204" pitchFamily="34" charset="0"/>
              </a:rPr>
              <a:t>WAV</a:t>
            </a:r>
          </a:p>
          <a:p>
            <a:pPr marL="1397000" lvl="2" indent="-342900" algn="l" rtl="0">
              <a:lnSpc>
                <a:spcPct val="90000"/>
              </a:lnSpc>
              <a:spcBef>
                <a:spcPts val="0"/>
              </a:spcBef>
              <a:spcAft>
                <a:spcPts val="0"/>
              </a:spcAft>
              <a:buClr>
                <a:schemeClr val="dk1"/>
              </a:buClr>
              <a:buSzPts val="1400"/>
              <a:buFont typeface="Wingdings" panose="05000000000000000000" pitchFamily="2" charset="2"/>
              <a:buChar char="§"/>
            </a:pPr>
            <a:r>
              <a:rPr lang="en-US" dirty="0">
                <a:solidFill>
                  <a:schemeClr val="dk1"/>
                </a:solidFill>
                <a:latin typeface="Arial" panose="020B0604020202020204" pitchFamily="34" charset="0"/>
                <a:cs typeface="Arial" panose="020B0604020202020204" pitchFamily="34" charset="0"/>
              </a:rPr>
              <a:t>Retain all original data</a:t>
            </a:r>
          </a:p>
          <a:p>
            <a:pPr marL="1397000" lvl="2" indent="-342900" algn="l" rtl="0">
              <a:lnSpc>
                <a:spcPct val="90000"/>
              </a:lnSpc>
              <a:spcBef>
                <a:spcPts val="0"/>
              </a:spcBef>
              <a:spcAft>
                <a:spcPts val="0"/>
              </a:spcAft>
              <a:buClr>
                <a:schemeClr val="dk1"/>
              </a:buClr>
              <a:buSzPts val="1400"/>
              <a:buFont typeface="Wingdings" panose="05000000000000000000" pitchFamily="2" charset="2"/>
              <a:buChar char="§"/>
            </a:pPr>
            <a:r>
              <a:rPr lang="en-US" dirty="0">
                <a:solidFill>
                  <a:schemeClr val="dk1"/>
                </a:solidFill>
                <a:latin typeface="Arial" panose="020B0604020202020204" pitchFamily="34" charset="0"/>
                <a:cs typeface="Arial" panose="020B0604020202020204" pitchFamily="34" charset="0"/>
              </a:rPr>
              <a:t>Crucial for accuracy</a:t>
            </a:r>
          </a:p>
          <a:p>
            <a:pPr marL="584200" lvl="1" indent="0" algn="l" rtl="0">
              <a:lnSpc>
                <a:spcPct val="90000"/>
              </a:lnSpc>
              <a:spcBef>
                <a:spcPts val="0"/>
              </a:spcBef>
              <a:spcAft>
                <a:spcPts val="0"/>
              </a:spcAft>
              <a:buClr>
                <a:schemeClr val="dk1"/>
              </a:buClr>
              <a:buSzPts val="1600"/>
              <a:buNone/>
            </a:pPr>
            <a:r>
              <a:rPr lang="en-US" sz="2000" dirty="0">
                <a:solidFill>
                  <a:schemeClr val="dk1"/>
                </a:solidFill>
                <a:latin typeface="Arial" panose="020B0604020202020204" pitchFamily="34" charset="0"/>
                <a:cs typeface="Arial" panose="020B0604020202020204" pitchFamily="34" charset="0"/>
              </a:rPr>
              <a:t>Lossless compressed </a:t>
            </a:r>
          </a:p>
          <a:p>
            <a:pPr marL="1397000" lvl="2" indent="-342900" algn="l" rtl="0">
              <a:lnSpc>
                <a:spcPct val="90000"/>
              </a:lnSpc>
              <a:spcBef>
                <a:spcPts val="0"/>
              </a:spcBef>
              <a:spcAft>
                <a:spcPts val="0"/>
              </a:spcAft>
              <a:buClr>
                <a:schemeClr val="dk1"/>
              </a:buClr>
              <a:buSzPts val="1400"/>
              <a:buFont typeface="Wingdings" panose="05000000000000000000" pitchFamily="2" charset="2"/>
              <a:buChar char="§"/>
            </a:pPr>
            <a:r>
              <a:rPr lang="en-US" dirty="0">
                <a:solidFill>
                  <a:schemeClr val="dk1"/>
                </a:solidFill>
                <a:latin typeface="Arial" panose="020B0604020202020204" pitchFamily="34" charset="0"/>
                <a:cs typeface="Arial" panose="020B0604020202020204" pitchFamily="34" charset="0"/>
              </a:rPr>
              <a:t>FLAC</a:t>
            </a:r>
          </a:p>
          <a:p>
            <a:pPr marL="1397000" lvl="2" indent="-342900" algn="l" rtl="0">
              <a:lnSpc>
                <a:spcPct val="90000"/>
              </a:lnSpc>
              <a:spcBef>
                <a:spcPts val="0"/>
              </a:spcBef>
              <a:spcAft>
                <a:spcPts val="0"/>
              </a:spcAft>
              <a:buClr>
                <a:schemeClr val="dk1"/>
              </a:buClr>
              <a:buSzPts val="1400"/>
              <a:buFont typeface="Wingdings" panose="05000000000000000000" pitchFamily="2" charset="2"/>
              <a:buChar char="§"/>
            </a:pPr>
            <a:r>
              <a:rPr lang="en-US" dirty="0">
                <a:solidFill>
                  <a:schemeClr val="dk1"/>
                </a:solidFill>
                <a:latin typeface="Arial" panose="020B0604020202020204" pitchFamily="34" charset="0"/>
                <a:cs typeface="Arial" panose="020B0604020202020204" pitchFamily="34" charset="0"/>
              </a:rPr>
              <a:t>Smaller sizes, good quality</a:t>
            </a:r>
          </a:p>
          <a:p>
            <a:pPr marL="1397000" lvl="2" indent="-342900" algn="l" rtl="0">
              <a:lnSpc>
                <a:spcPct val="90000"/>
              </a:lnSpc>
              <a:spcBef>
                <a:spcPts val="0"/>
              </a:spcBef>
              <a:spcAft>
                <a:spcPts val="0"/>
              </a:spcAft>
              <a:buClr>
                <a:schemeClr val="dk1"/>
              </a:buClr>
              <a:buSzPts val="1400"/>
              <a:buFont typeface="Wingdings" panose="05000000000000000000" pitchFamily="2" charset="2"/>
              <a:buChar char="§"/>
            </a:pPr>
            <a:r>
              <a:rPr lang="en-US" dirty="0">
                <a:solidFill>
                  <a:schemeClr val="dk1"/>
                </a:solidFill>
                <a:latin typeface="Arial" panose="020B0604020202020204" pitchFamily="34" charset="0"/>
                <a:cs typeface="Arial" panose="020B0604020202020204" pitchFamily="34" charset="0"/>
              </a:rPr>
              <a:t>Require conversions</a:t>
            </a:r>
          </a:p>
          <a:p>
            <a:pPr marL="1397000" lvl="2" indent="-342900" algn="l" rtl="0">
              <a:lnSpc>
                <a:spcPct val="90000"/>
              </a:lnSpc>
              <a:spcBef>
                <a:spcPts val="0"/>
              </a:spcBef>
              <a:spcAft>
                <a:spcPts val="0"/>
              </a:spcAft>
              <a:buClr>
                <a:schemeClr val="dk1"/>
              </a:buClr>
              <a:buSzPts val="1400"/>
              <a:buFont typeface="Wingdings" panose="05000000000000000000" pitchFamily="2" charset="2"/>
              <a:buChar char="§"/>
            </a:pPr>
            <a:r>
              <a:rPr lang="en-US" dirty="0">
                <a:solidFill>
                  <a:schemeClr val="dk1"/>
                </a:solidFill>
                <a:latin typeface="Arial" panose="020B0604020202020204" pitchFamily="34" charset="0"/>
                <a:cs typeface="Arial" panose="020B0604020202020204" pitchFamily="34" charset="0"/>
              </a:rPr>
              <a:t>Good alternative when storage space matters</a:t>
            </a:r>
            <a:endParaRPr lang="en-US" dirty="0">
              <a:latin typeface="Arial" panose="020B0604020202020204" pitchFamily="34" charset="0"/>
              <a:cs typeface="Arial" panose="020B0604020202020204" pitchFamily="34" charset="0"/>
            </a:endParaRPr>
          </a:p>
          <a:p>
            <a:endParaRPr lang="en-US" dirty="0"/>
          </a:p>
        </p:txBody>
      </p:sp>
      <p:pic>
        <p:nvPicPr>
          <p:cNvPr id="9" name="Google Shape;71;p7">
            <a:extLst>
              <a:ext uri="{FF2B5EF4-FFF2-40B4-BE49-F238E27FC236}">
                <a16:creationId xmlns:a16="http://schemas.microsoft.com/office/drawing/2014/main" id="{B56CB278-6D4F-4787-F09E-DFCCA154BB4D}"/>
              </a:ext>
            </a:extLst>
          </p:cNvPr>
          <p:cNvPicPr preferRelativeResize="0"/>
          <p:nvPr/>
        </p:nvPicPr>
        <p:blipFill>
          <a:blip r:embed="rId3">
            <a:alphaModFix/>
          </a:blip>
          <a:stretch>
            <a:fillRect/>
          </a:stretch>
        </p:blipFill>
        <p:spPr>
          <a:xfrm>
            <a:off x="6203894" y="1711597"/>
            <a:ext cx="262400" cy="262400"/>
          </a:xfrm>
          <a:prstGeom prst="rect">
            <a:avLst/>
          </a:prstGeom>
          <a:noFill/>
          <a:ln>
            <a:noFill/>
          </a:ln>
        </p:spPr>
      </p:pic>
      <p:pic>
        <p:nvPicPr>
          <p:cNvPr id="10" name="Google Shape;70;p7">
            <a:extLst>
              <a:ext uri="{FF2B5EF4-FFF2-40B4-BE49-F238E27FC236}">
                <a16:creationId xmlns:a16="http://schemas.microsoft.com/office/drawing/2014/main" id="{B0A3A3C6-8219-5D75-2EC8-A6BA1E1C9065}"/>
              </a:ext>
            </a:extLst>
          </p:cNvPr>
          <p:cNvPicPr preferRelativeResize="0"/>
          <p:nvPr/>
        </p:nvPicPr>
        <p:blipFill>
          <a:blip r:embed="rId4">
            <a:alphaModFix/>
          </a:blip>
          <a:stretch>
            <a:fillRect/>
          </a:stretch>
        </p:blipFill>
        <p:spPr>
          <a:xfrm>
            <a:off x="6203894" y="2893929"/>
            <a:ext cx="262400" cy="262400"/>
          </a:xfrm>
          <a:prstGeom prst="rect">
            <a:avLst/>
          </a:prstGeom>
          <a:noFill/>
          <a:ln>
            <a:noFill/>
          </a:ln>
        </p:spPr>
      </p:pic>
      <p:sp>
        <p:nvSpPr>
          <p:cNvPr id="11" name="TextBox 10">
            <a:extLst>
              <a:ext uri="{FF2B5EF4-FFF2-40B4-BE49-F238E27FC236}">
                <a16:creationId xmlns:a16="http://schemas.microsoft.com/office/drawing/2014/main" id="{97EE5C3F-105C-7D45-01AC-6CCAC236C38A}"/>
              </a:ext>
            </a:extLst>
          </p:cNvPr>
          <p:cNvSpPr txBox="1"/>
          <p:nvPr/>
        </p:nvSpPr>
        <p:spPr>
          <a:xfrm>
            <a:off x="2637326" y="5867226"/>
            <a:ext cx="4432162"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Figure 2. Illustration of format quality and sampling rates. Graphic by Will Graver.</a:t>
            </a:r>
          </a:p>
        </p:txBody>
      </p:sp>
      <p:pic>
        <p:nvPicPr>
          <p:cNvPr id="6" name="Picture 5" descr="A diagram of a graph&#10;&#10;Description automatically generated with medium confidence">
            <a:extLst>
              <a:ext uri="{FF2B5EF4-FFF2-40B4-BE49-F238E27FC236}">
                <a16:creationId xmlns:a16="http://schemas.microsoft.com/office/drawing/2014/main" id="{FB734A8D-18D6-6C7E-2090-9A05F8566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6759" y="3650027"/>
            <a:ext cx="4526842" cy="3191491"/>
          </a:xfrm>
          <a:prstGeom prst="rect">
            <a:avLst/>
          </a:prstGeom>
        </p:spPr>
      </p:pic>
    </p:spTree>
    <p:extLst>
      <p:ext uri="{BB962C8B-B14F-4D97-AF65-F5344CB8AC3E}">
        <p14:creationId xmlns:p14="http://schemas.microsoft.com/office/powerpoint/2010/main" val="237436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Audio Capture</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7" name="Picture Placeholder 6">
            <a:extLst>
              <a:ext uri="{FF2B5EF4-FFF2-40B4-BE49-F238E27FC236}">
                <a16:creationId xmlns:a16="http://schemas.microsoft.com/office/drawing/2014/main" id="{EAED54C1-B2C0-A452-A9D3-852B2EFC33B8}"/>
              </a:ext>
            </a:extLst>
          </p:cNvPr>
          <p:cNvSpPr>
            <a:spLocks noGrp="1"/>
          </p:cNvSpPr>
          <p:nvPr>
            <p:ph type="pic" sz="quarter" idx="11"/>
          </p:nvPr>
        </p:nvSpPr>
        <p:spPr/>
        <p:txBody>
          <a:bodyPr/>
          <a:lstStyle/>
          <a:p>
            <a:pPr lvl="0">
              <a:lnSpc>
                <a:spcPct val="90000"/>
              </a:lnSpc>
            </a:pPr>
            <a:endParaRPr lang="en-US" b="1" dirty="0"/>
          </a:p>
          <a:p>
            <a:pPr lvl="0">
              <a:lnSpc>
                <a:spcPct val="90000"/>
              </a:lnSpc>
            </a:pPr>
            <a:r>
              <a:rPr lang="en-US" b="1" dirty="0"/>
              <a:t>Cons: </a:t>
            </a:r>
          </a:p>
          <a:p>
            <a:pPr lvl="1">
              <a:lnSpc>
                <a:spcPct val="90000"/>
              </a:lnSpc>
            </a:pPr>
            <a:r>
              <a:rPr lang="en-US" dirty="0"/>
              <a:t>Meaningful analysis requires diarization (isolating individual speakers from each other)</a:t>
            </a:r>
          </a:p>
          <a:p>
            <a:pPr lvl="1">
              <a:lnSpc>
                <a:spcPct val="90000"/>
              </a:lnSpc>
            </a:pPr>
            <a:r>
              <a:rPr lang="en-US" dirty="0"/>
              <a:t>Requires domain specific models that are difficult to train</a:t>
            </a:r>
          </a:p>
          <a:p>
            <a:pPr lvl="1">
              <a:lnSpc>
                <a:spcPct val="90000"/>
              </a:lnSpc>
            </a:pPr>
            <a:r>
              <a:rPr lang="en-US" dirty="0"/>
              <a:t>Inaccurate diarization results in exponential losses at higher levels of audio analysis, such as transcription</a:t>
            </a:r>
          </a:p>
          <a:p>
            <a:pPr lvl="1">
              <a:lnSpc>
                <a:spcPct val="90000"/>
              </a:lnSpc>
            </a:pPr>
            <a:r>
              <a:rPr lang="en-US" dirty="0"/>
              <a:t>Overlapping speech (step-</a:t>
            </a:r>
            <a:r>
              <a:rPr lang="en-US" dirty="0" err="1"/>
              <a:t>ons</a:t>
            </a:r>
            <a:r>
              <a:rPr lang="en-US" dirty="0"/>
              <a:t>) further impact the accuracy of diarization and can be lost in analysis</a:t>
            </a:r>
          </a:p>
          <a:p>
            <a:endParaRPr lang="en-US" dirty="0"/>
          </a:p>
        </p:txBody>
      </p:sp>
      <p:sp>
        <p:nvSpPr>
          <p:cNvPr id="8" name="Text Placeholder 7">
            <a:extLst>
              <a:ext uri="{FF2B5EF4-FFF2-40B4-BE49-F238E27FC236}">
                <a16:creationId xmlns:a16="http://schemas.microsoft.com/office/drawing/2014/main" id="{CA5A19C3-8544-F2EC-B0B4-531CC56E4E57}"/>
              </a:ext>
            </a:extLst>
          </p:cNvPr>
          <p:cNvSpPr>
            <a:spLocks noGrp="1"/>
          </p:cNvSpPr>
          <p:nvPr>
            <p:ph type="body" sz="quarter" idx="12"/>
          </p:nvPr>
        </p:nvSpPr>
        <p:spPr/>
        <p:txBody>
          <a:bodyPr/>
          <a:lstStyle/>
          <a:p>
            <a:pPr marL="0" indent="0">
              <a:buNone/>
            </a:pPr>
            <a:r>
              <a:rPr lang="en-US" b="1" dirty="0"/>
              <a:t>Single track, multi speakers</a:t>
            </a:r>
          </a:p>
          <a:p>
            <a:r>
              <a:rPr lang="en-US" b="1" dirty="0"/>
              <a:t>Pros: </a:t>
            </a:r>
          </a:p>
          <a:p>
            <a:pPr lvl="1"/>
            <a:r>
              <a:rPr lang="en-US" dirty="0"/>
              <a:t>Storage savings; maximal support with external application</a:t>
            </a:r>
          </a:p>
          <a:p>
            <a:endParaRPr lang="en-US" dirty="0"/>
          </a:p>
        </p:txBody>
      </p:sp>
      <p:pic>
        <p:nvPicPr>
          <p:cNvPr id="6" name="Google Shape;82;g283759a9067_0_8">
            <a:extLst>
              <a:ext uri="{FF2B5EF4-FFF2-40B4-BE49-F238E27FC236}">
                <a16:creationId xmlns:a16="http://schemas.microsoft.com/office/drawing/2014/main" id="{4E30453F-8077-2B31-5738-479A7A4E0B6B}"/>
              </a:ext>
            </a:extLst>
          </p:cNvPr>
          <p:cNvPicPr preferRelativeResize="0"/>
          <p:nvPr/>
        </p:nvPicPr>
        <p:blipFill>
          <a:blip r:embed="rId3">
            <a:alphaModFix/>
          </a:blip>
          <a:stretch>
            <a:fillRect/>
          </a:stretch>
        </p:blipFill>
        <p:spPr>
          <a:xfrm>
            <a:off x="5581962" y="3274821"/>
            <a:ext cx="504600" cy="504600"/>
          </a:xfrm>
          <a:prstGeom prst="rect">
            <a:avLst/>
          </a:prstGeom>
          <a:noFill/>
          <a:ln>
            <a:noFill/>
          </a:ln>
        </p:spPr>
      </p:pic>
      <p:sp>
        <p:nvSpPr>
          <p:cNvPr id="9" name="TextBox 8">
            <a:extLst>
              <a:ext uri="{FF2B5EF4-FFF2-40B4-BE49-F238E27FC236}">
                <a16:creationId xmlns:a16="http://schemas.microsoft.com/office/drawing/2014/main" id="{1908ECD5-5387-F4B8-8C2A-9A589577DC4D}"/>
              </a:ext>
            </a:extLst>
          </p:cNvPr>
          <p:cNvSpPr txBox="1"/>
          <p:nvPr/>
        </p:nvSpPr>
        <p:spPr>
          <a:xfrm>
            <a:off x="477078" y="4783900"/>
            <a:ext cx="5939065" cy="1631216"/>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Cost, schedule, performance impact:</a:t>
            </a:r>
          </a:p>
          <a:p>
            <a:pPr marL="342900" indent="-342900">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Increases costs due to additional post-processing</a:t>
            </a:r>
          </a:p>
          <a:p>
            <a:pPr marL="342900" indent="-342900">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Reduces feasibility, accuracy, and timeliness of audio analytics</a:t>
            </a:r>
          </a:p>
        </p:txBody>
      </p:sp>
      <p:sp>
        <p:nvSpPr>
          <p:cNvPr id="10" name="TextBox 9">
            <a:extLst>
              <a:ext uri="{FF2B5EF4-FFF2-40B4-BE49-F238E27FC236}">
                <a16:creationId xmlns:a16="http://schemas.microsoft.com/office/drawing/2014/main" id="{67BF4B24-3622-6C67-07F8-FADD3C05140E}"/>
              </a:ext>
            </a:extLst>
          </p:cNvPr>
          <p:cNvSpPr txBox="1"/>
          <p:nvPr/>
        </p:nvSpPr>
        <p:spPr>
          <a:xfrm>
            <a:off x="563563" y="4151345"/>
            <a:ext cx="5609483"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Figure 3. Illustration of multiple speakers’ data stored in a single track. Graphic by Will Graver.</a:t>
            </a:r>
          </a:p>
        </p:txBody>
      </p:sp>
      <p:pic>
        <p:nvPicPr>
          <p:cNvPr id="11" name="Picture 10" descr="A diagram of a sound wave&#10;&#10;Description automatically generated">
            <a:extLst>
              <a:ext uri="{FF2B5EF4-FFF2-40B4-BE49-F238E27FC236}">
                <a16:creationId xmlns:a16="http://schemas.microsoft.com/office/drawing/2014/main" id="{66CC341B-4B48-7F82-88A1-417AC30133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090" y="2851037"/>
            <a:ext cx="4800600" cy="1308325"/>
          </a:xfrm>
          <a:prstGeom prst="rect">
            <a:avLst/>
          </a:prstGeom>
        </p:spPr>
      </p:pic>
    </p:spTree>
    <p:extLst>
      <p:ext uri="{BB962C8B-B14F-4D97-AF65-F5344CB8AC3E}">
        <p14:creationId xmlns:p14="http://schemas.microsoft.com/office/powerpoint/2010/main" val="26172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Audio Capture (cont.)</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7" name="Picture Placeholder 6">
            <a:extLst>
              <a:ext uri="{FF2B5EF4-FFF2-40B4-BE49-F238E27FC236}">
                <a16:creationId xmlns:a16="http://schemas.microsoft.com/office/drawing/2014/main" id="{EAED54C1-B2C0-A452-A9D3-852B2EFC33B8}"/>
              </a:ext>
            </a:extLst>
          </p:cNvPr>
          <p:cNvSpPr>
            <a:spLocks noGrp="1"/>
          </p:cNvSpPr>
          <p:nvPr>
            <p:ph type="pic" sz="quarter" idx="11"/>
          </p:nvPr>
        </p:nvSpPr>
        <p:spPr/>
        <p:txBody>
          <a:bodyPr/>
          <a:lstStyle/>
          <a:p>
            <a:pPr lvl="0">
              <a:lnSpc>
                <a:spcPct val="90000"/>
              </a:lnSpc>
            </a:pPr>
            <a:endParaRPr lang="en-US" b="1" dirty="0"/>
          </a:p>
          <a:p>
            <a:pPr lvl="0">
              <a:lnSpc>
                <a:spcPct val="90000"/>
              </a:lnSpc>
            </a:pPr>
            <a:r>
              <a:rPr lang="en-US" b="1" dirty="0"/>
              <a:t>Cons: </a:t>
            </a:r>
          </a:p>
          <a:p>
            <a:pPr lvl="1">
              <a:lnSpc>
                <a:spcPct val="90000"/>
              </a:lnSpc>
            </a:pPr>
            <a:r>
              <a:rPr lang="en-US" dirty="0">
                <a:latin typeface="Arial" panose="020B0604020202020204" pitchFamily="34" charset="0"/>
                <a:cs typeface="Arial" panose="020B0604020202020204" pitchFamily="34" charset="0"/>
              </a:rPr>
              <a:t>Each participant requires a dedicated microphone</a:t>
            </a:r>
          </a:p>
          <a:p>
            <a:pPr lvl="1">
              <a:lnSpc>
                <a:spcPct val="90000"/>
              </a:lnSpc>
            </a:pPr>
            <a:r>
              <a:rPr lang="en-US" dirty="0">
                <a:latin typeface="Arial" panose="020B0604020202020204" pitchFamily="34" charset="0"/>
                <a:cs typeface="Arial" panose="020B0604020202020204" pitchFamily="34" charset="0"/>
              </a:rPr>
              <a:t>Consumes additional storage space</a:t>
            </a:r>
          </a:p>
          <a:p>
            <a:pPr lvl="1">
              <a:lnSpc>
                <a:spcPct val="90000"/>
              </a:lnSpc>
            </a:pPr>
            <a:r>
              <a:rPr lang="en-US" dirty="0">
                <a:latin typeface="Arial" panose="020B0604020202020204" pitchFamily="34" charset="0"/>
                <a:cs typeface="Arial" panose="020B0604020202020204" pitchFamily="34" charset="0"/>
              </a:rPr>
              <a:t>More time consuming to recombine data</a:t>
            </a:r>
          </a:p>
          <a:p>
            <a:pPr lvl="2">
              <a:lnSpc>
                <a:spcPct val="90000"/>
              </a:lnSpc>
            </a:pPr>
            <a:r>
              <a:rPr lang="en-US" sz="2400" dirty="0">
                <a:latin typeface="Arial" panose="020B0604020202020204" pitchFamily="34" charset="0"/>
                <a:cs typeface="Arial" panose="020B0604020202020204" pitchFamily="34" charset="0"/>
              </a:rPr>
              <a:t>Dependent on implementation</a:t>
            </a:r>
          </a:p>
          <a:p>
            <a:endParaRPr lang="en-US" dirty="0"/>
          </a:p>
        </p:txBody>
      </p:sp>
      <p:sp>
        <p:nvSpPr>
          <p:cNvPr id="8" name="Text Placeholder 7">
            <a:extLst>
              <a:ext uri="{FF2B5EF4-FFF2-40B4-BE49-F238E27FC236}">
                <a16:creationId xmlns:a16="http://schemas.microsoft.com/office/drawing/2014/main" id="{CA5A19C3-8544-F2EC-B0B4-531CC56E4E57}"/>
              </a:ext>
            </a:extLst>
          </p:cNvPr>
          <p:cNvSpPr>
            <a:spLocks noGrp="1"/>
          </p:cNvSpPr>
          <p:nvPr>
            <p:ph type="body" sz="quarter" idx="12"/>
          </p:nvPr>
        </p:nvSpPr>
        <p:spPr/>
        <p:txBody>
          <a:bodyPr/>
          <a:lstStyle/>
          <a:p>
            <a:pPr marL="0" indent="0">
              <a:buNone/>
            </a:pPr>
            <a:r>
              <a:rPr lang="en-US" b="1" dirty="0"/>
              <a:t>Multi-track, multi speakers</a:t>
            </a:r>
          </a:p>
          <a:p>
            <a:r>
              <a:rPr lang="en-US" b="1" dirty="0"/>
              <a:t>Pros: </a:t>
            </a:r>
          </a:p>
          <a:p>
            <a:pPr lvl="1">
              <a:lnSpc>
                <a:spcPct val="90000"/>
              </a:lnSpc>
            </a:pPr>
            <a:r>
              <a:rPr lang="en-US" dirty="0"/>
              <a:t>Greatly improves transcription accuracy</a:t>
            </a:r>
          </a:p>
          <a:p>
            <a:pPr lvl="1">
              <a:lnSpc>
                <a:spcPct val="90000"/>
              </a:lnSpc>
            </a:pPr>
            <a:r>
              <a:rPr lang="en-US" dirty="0"/>
              <a:t>Captures overlapping speech accurately</a:t>
            </a:r>
          </a:p>
          <a:p>
            <a:pPr lvl="1">
              <a:lnSpc>
                <a:spcPct val="90000"/>
              </a:lnSpc>
            </a:pPr>
            <a:r>
              <a:rPr lang="en-US" dirty="0"/>
              <a:t>Removes need for additional pre-processing to prepare data for analysis</a:t>
            </a:r>
          </a:p>
          <a:p>
            <a:pPr lvl="1"/>
            <a:endParaRPr lang="en-US" b="1" dirty="0"/>
          </a:p>
          <a:p>
            <a:endParaRPr lang="en-US" dirty="0"/>
          </a:p>
        </p:txBody>
      </p:sp>
      <p:pic>
        <p:nvPicPr>
          <p:cNvPr id="10" name="Google Shape;93;g2f42a716a40_0_0">
            <a:extLst>
              <a:ext uri="{FF2B5EF4-FFF2-40B4-BE49-F238E27FC236}">
                <a16:creationId xmlns:a16="http://schemas.microsoft.com/office/drawing/2014/main" id="{0B64F59D-9785-8946-C5BD-9AA4DFDC26F3}"/>
              </a:ext>
            </a:extLst>
          </p:cNvPr>
          <p:cNvPicPr preferRelativeResize="0"/>
          <p:nvPr/>
        </p:nvPicPr>
        <p:blipFill>
          <a:blip r:embed="rId3">
            <a:alphaModFix/>
          </a:blip>
          <a:stretch>
            <a:fillRect/>
          </a:stretch>
        </p:blipFill>
        <p:spPr>
          <a:xfrm>
            <a:off x="5879725" y="5067319"/>
            <a:ext cx="504600" cy="504633"/>
          </a:xfrm>
          <a:prstGeom prst="rect">
            <a:avLst/>
          </a:prstGeom>
          <a:noFill/>
          <a:ln>
            <a:noFill/>
          </a:ln>
        </p:spPr>
      </p:pic>
      <p:sp>
        <p:nvSpPr>
          <p:cNvPr id="11" name="TextBox 10">
            <a:extLst>
              <a:ext uri="{FF2B5EF4-FFF2-40B4-BE49-F238E27FC236}">
                <a16:creationId xmlns:a16="http://schemas.microsoft.com/office/drawing/2014/main" id="{3270F6F0-8009-4CC7-0180-8696E51C9972}"/>
              </a:ext>
            </a:extLst>
          </p:cNvPr>
          <p:cNvSpPr txBox="1"/>
          <p:nvPr/>
        </p:nvSpPr>
        <p:spPr>
          <a:xfrm>
            <a:off x="6508590" y="5240293"/>
            <a:ext cx="509611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Figure 4. Illustration of multiple speakers’ data stored in separate tracks. Graphic by Will Graver. </a:t>
            </a:r>
          </a:p>
        </p:txBody>
      </p:sp>
      <p:pic>
        <p:nvPicPr>
          <p:cNvPr id="6" name="Picture 5" descr="A blue and orange sound waves&#10;&#10;Description automatically generated">
            <a:extLst>
              <a:ext uri="{FF2B5EF4-FFF2-40B4-BE49-F238E27FC236}">
                <a16:creationId xmlns:a16="http://schemas.microsoft.com/office/drawing/2014/main" id="{AD81FDFF-B13C-41B6-6E97-4476DB825E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817" y="4599142"/>
            <a:ext cx="5325811" cy="1440989"/>
          </a:xfrm>
          <a:prstGeom prst="rect">
            <a:avLst/>
          </a:prstGeom>
        </p:spPr>
      </p:pic>
    </p:spTree>
    <p:extLst>
      <p:ext uri="{BB962C8B-B14F-4D97-AF65-F5344CB8AC3E}">
        <p14:creationId xmlns:p14="http://schemas.microsoft.com/office/powerpoint/2010/main" val="270748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Audio Success </a:t>
            </a:r>
          </a:p>
        </p:txBody>
      </p:sp>
      <p:sp>
        <p:nvSpPr>
          <p:cNvPr id="4" name="Content Placeholder 3"/>
          <p:cNvSpPr>
            <a:spLocks noGrp="1"/>
          </p:cNvSpPr>
          <p:nvPr>
            <p:ph sz="quarter" idx="11"/>
          </p:nvPr>
        </p:nvSpPr>
        <p:spPr>
          <a:xfrm>
            <a:off x="8359068" y="1279215"/>
            <a:ext cx="3663543" cy="4827083"/>
          </a:xfrm>
        </p:spPr>
        <p:txBody>
          <a:bodyPr/>
          <a:lstStyle/>
          <a:p>
            <a:pPr lvl="0">
              <a:lnSpc>
                <a:spcPct val="90000"/>
              </a:lnSpc>
            </a:pPr>
            <a:r>
              <a:rPr lang="en-US" sz="2000" dirty="0">
                <a:latin typeface="Arial" panose="020B0604020202020204" pitchFamily="34" charset="0"/>
                <a:cs typeface="Arial" panose="020B0604020202020204" pitchFamily="34" charset="0"/>
              </a:rPr>
              <a:t>Lossless audio &amp; adequate sampling rates are vital</a:t>
            </a:r>
          </a:p>
          <a:p>
            <a:pPr lvl="1">
              <a:lnSpc>
                <a:spcPct val="90000"/>
              </a:lnSpc>
            </a:pPr>
            <a:r>
              <a:rPr lang="en-US" sz="2000" dirty="0">
                <a:latin typeface="Arial" panose="020B0604020202020204" pitchFamily="34" charset="0"/>
                <a:cs typeface="Arial" panose="020B0604020202020204" pitchFamily="34" charset="0"/>
              </a:rPr>
              <a:t>Retain as much of the original data as possible</a:t>
            </a:r>
          </a:p>
          <a:p>
            <a:pPr lvl="0">
              <a:lnSpc>
                <a:spcPct val="90000"/>
              </a:lnSpc>
            </a:pPr>
            <a:r>
              <a:rPr lang="en-US" sz="2000" dirty="0">
                <a:latin typeface="Arial" panose="020B0604020202020204" pitchFamily="34" charset="0"/>
                <a:cs typeface="Arial" panose="020B0604020202020204" pitchFamily="34" charset="0"/>
              </a:rPr>
              <a:t>Multi Track recording simplifies analysis</a:t>
            </a:r>
          </a:p>
          <a:p>
            <a:pPr lvl="1">
              <a:lnSpc>
                <a:spcPct val="90000"/>
              </a:lnSpc>
            </a:pPr>
            <a:r>
              <a:rPr lang="en-US" sz="2000" dirty="0">
                <a:latin typeface="Arial" panose="020B0604020202020204" pitchFamily="34" charset="0"/>
                <a:cs typeface="Arial" panose="020B0604020202020204" pitchFamily="34" charset="0"/>
              </a:rPr>
              <a:t>Accuracy will be improved utilizing individual channels per speaker</a:t>
            </a:r>
          </a:p>
          <a:p>
            <a:pPr marL="457189" lvl="1" indent="-457189">
              <a:lnSpc>
                <a:spcPct val="90000"/>
              </a:lnSpc>
              <a:buFont typeface="Wingdings" charset="2"/>
              <a:buChar char="Ø"/>
            </a:pPr>
            <a:r>
              <a:rPr lang="en-US" sz="2000" dirty="0">
                <a:latin typeface="Arial" panose="020B0604020202020204" pitchFamily="34" charset="0"/>
                <a:cs typeface="Arial" panose="020B0604020202020204" pitchFamily="34" charset="0"/>
              </a:rPr>
              <a:t>Anticipate future changes &amp; improvements</a:t>
            </a:r>
          </a:p>
          <a:p>
            <a:pPr marL="0" marR="0" indent="0">
              <a:buNone/>
            </a:pPr>
            <a:endParaRPr lang="en-US" sz="20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42" name="TextBox 41">
            <a:extLst>
              <a:ext uri="{FF2B5EF4-FFF2-40B4-BE49-F238E27FC236}">
                <a16:creationId xmlns:a16="http://schemas.microsoft.com/office/drawing/2014/main" id="{3142C08C-1CC3-4945-F472-B6EA62FBC936}"/>
              </a:ext>
            </a:extLst>
          </p:cNvPr>
          <p:cNvSpPr txBox="1"/>
          <p:nvPr/>
        </p:nvSpPr>
        <p:spPr>
          <a:xfrm>
            <a:off x="1340256" y="5368632"/>
            <a:ext cx="6853712"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Figure 5. Recommendations to enable successful analytics on audio data. Graphic by Will Graver.  </a:t>
            </a:r>
          </a:p>
        </p:txBody>
      </p:sp>
      <p:pic>
        <p:nvPicPr>
          <p:cNvPr id="46" name="Picture 45" descr="A screenshot of a computer&#10;&#10;Description automatically generated">
            <a:extLst>
              <a:ext uri="{FF2B5EF4-FFF2-40B4-BE49-F238E27FC236}">
                <a16:creationId xmlns:a16="http://schemas.microsoft.com/office/drawing/2014/main" id="{E6FF0531-AE45-AB8C-03D4-C3D041D554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9215"/>
            <a:ext cx="8193968" cy="3962417"/>
          </a:xfrm>
          <a:prstGeom prst="rect">
            <a:avLst/>
          </a:prstGeom>
        </p:spPr>
      </p:pic>
    </p:spTree>
    <p:extLst>
      <p:ext uri="{BB962C8B-B14F-4D97-AF65-F5344CB8AC3E}">
        <p14:creationId xmlns:p14="http://schemas.microsoft.com/office/powerpoint/2010/main" val="474187106"/>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www.w3.org/XML/1998/namespace"/>
    <ds:schemaRef ds:uri="http://purl.org/dc/terms/"/>
    <ds:schemaRef ds:uri="http://schemas.microsoft.com/sharepoint/v3"/>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15303</TotalTime>
  <Words>2021</Words>
  <Application>Microsoft Office PowerPoint</Application>
  <PresentationFormat>Widescreen</PresentationFormat>
  <Paragraphs>364</Paragraphs>
  <Slides>22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Arial</vt:lpstr>
      <vt:lpstr>Arial Narrow</vt:lpstr>
      <vt:lpstr>Calibri</vt:lpstr>
      <vt:lpstr>Proxima Nova</vt:lpstr>
      <vt:lpstr>Symbol</vt:lpstr>
      <vt:lpstr>Tahoma</vt:lpstr>
      <vt:lpstr>Times New Roman</vt:lpstr>
      <vt:lpstr>Wingdings</vt:lpstr>
      <vt:lpstr>Blends</vt:lpstr>
      <vt:lpstr>PowerPoint Presentation</vt:lpstr>
      <vt:lpstr>Overview</vt:lpstr>
      <vt:lpstr>Disclaimer</vt:lpstr>
      <vt:lpstr>Introduction</vt:lpstr>
      <vt:lpstr>Data Repository</vt:lpstr>
      <vt:lpstr>Audio Quality: File Formats &amp; Standards</vt:lpstr>
      <vt:lpstr>Optimizing Audio Capture</vt:lpstr>
      <vt:lpstr>Optimizing Audio Capture (cont.)</vt:lpstr>
      <vt:lpstr>Recommendations for Audio Success </vt:lpstr>
      <vt:lpstr>Natural Language Processing</vt:lpstr>
      <vt:lpstr>Video Data</vt:lpstr>
      <vt:lpstr>Detecting and Tracking with Computer Vision</vt:lpstr>
      <vt:lpstr>Simulation Trace Data in  Adaptive Instructional Systems</vt:lpstr>
      <vt:lpstr>Conclusions</vt:lpstr>
      <vt:lpstr>Conclusions</vt:lpstr>
      <vt:lpstr>Questions</vt:lpstr>
      <vt:lpstr>Backup Slides</vt:lpstr>
      <vt:lpstr>Acknowledgements</vt:lpstr>
      <vt:lpstr>Joint Medical Readiness Tracking</vt:lpstr>
      <vt:lpstr>Simulation Trace Data</vt:lpstr>
      <vt:lpstr>PowerPoint Presentation</vt:lpstr>
      <vt:lpstr>Data Standards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Jennifer</cp:lastModifiedBy>
  <cp:revision>47</cp:revision>
  <cp:lastPrinted>1601-01-01T00:00:00Z</cp:lastPrinted>
  <dcterms:created xsi:type="dcterms:W3CDTF">2016-03-29T15:29:36Z</dcterms:created>
  <dcterms:modified xsi:type="dcterms:W3CDTF">2024-10-24T01:17:21Z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