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67"/>
  </p:notesMasterIdLst>
  <p:handoutMasterIdLst>
    <p:handoutMasterId r:id="rId68"/>
  </p:handoutMasterIdLst>
  <p:sldIdLst>
    <p:sldId id="289" r:id="rId5"/>
    <p:sldId id="258" r:id="rId6"/>
    <p:sldId id="303" r:id="rId7"/>
    <p:sldId id="338" r:id="rId8"/>
    <p:sldId id="357" r:id="rId9"/>
    <p:sldId id="339" r:id="rId10"/>
    <p:sldId id="340" r:id="rId11"/>
    <p:sldId id="369" r:id="rId12"/>
    <p:sldId id="344" r:id="rId13"/>
    <p:sldId id="341" r:id="rId14"/>
    <p:sldId id="342" r:id="rId15"/>
    <p:sldId id="343" r:id="rId16"/>
    <p:sldId id="372" r:id="rId17"/>
    <p:sldId id="349" r:id="rId18"/>
    <p:sldId id="259" r:id="rId19"/>
    <p:sldId id="353" r:id="rId20"/>
    <p:sldId id="261" r:id="rId21"/>
    <p:sldId id="262" r:id="rId22"/>
    <p:sldId id="263" r:id="rId23"/>
    <p:sldId id="264" r:id="rId24"/>
    <p:sldId id="267" r:id="rId25"/>
    <p:sldId id="354" r:id="rId26"/>
    <p:sldId id="270" r:id="rId27"/>
    <p:sldId id="271" r:id="rId28"/>
    <p:sldId id="272" r:id="rId29"/>
    <p:sldId id="274" r:id="rId30"/>
    <p:sldId id="276" r:id="rId31"/>
    <p:sldId id="277" r:id="rId32"/>
    <p:sldId id="278" r:id="rId33"/>
    <p:sldId id="279" r:id="rId34"/>
    <p:sldId id="283" r:id="rId35"/>
    <p:sldId id="345" r:id="rId36"/>
    <p:sldId id="284" r:id="rId37"/>
    <p:sldId id="327" r:id="rId38"/>
    <p:sldId id="328" r:id="rId39"/>
    <p:sldId id="329" r:id="rId40"/>
    <p:sldId id="373" r:id="rId41"/>
    <p:sldId id="374" r:id="rId42"/>
    <p:sldId id="375" r:id="rId43"/>
    <p:sldId id="352" r:id="rId44"/>
    <p:sldId id="355" r:id="rId45"/>
    <p:sldId id="288" r:id="rId46"/>
    <p:sldId id="304" r:id="rId47"/>
    <p:sldId id="326" r:id="rId48"/>
    <p:sldId id="324" r:id="rId49"/>
    <p:sldId id="363" r:id="rId50"/>
    <p:sldId id="370" r:id="rId51"/>
    <p:sldId id="361" r:id="rId52"/>
    <p:sldId id="362" r:id="rId53"/>
    <p:sldId id="371" r:id="rId54"/>
    <p:sldId id="365" r:id="rId55"/>
    <p:sldId id="367" r:id="rId56"/>
    <p:sldId id="366" r:id="rId57"/>
    <p:sldId id="334" r:id="rId58"/>
    <p:sldId id="364" r:id="rId59"/>
    <p:sldId id="347" r:id="rId60"/>
    <p:sldId id="368" r:id="rId61"/>
    <p:sldId id="377" r:id="rId62"/>
    <p:sldId id="376" r:id="rId63"/>
    <p:sldId id="351" r:id="rId64"/>
    <p:sldId id="356" r:id="rId65"/>
    <p:sldId id="337" r:id="rId66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6" autoAdjust="0"/>
    <p:restoredTop sz="94634" autoAdjust="0"/>
  </p:normalViewPr>
  <p:slideViewPr>
    <p:cSldViewPr snapToGrid="0">
      <p:cViewPr varScale="1">
        <p:scale>
          <a:sx n="110" d="100"/>
          <a:sy n="110" d="100"/>
        </p:scale>
        <p:origin x="132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Murray" userId="fa33fe0e24e06ae2" providerId="LiveId" clId="{EE0B75D9-ECFF-45DD-94BE-55495A3CCDE1}"/>
    <pc:docChg chg="undo custSel delSld modSld sldOrd">
      <pc:chgData name="Bob Murray" userId="fa33fe0e24e06ae2" providerId="LiveId" clId="{EE0B75D9-ECFF-45DD-94BE-55495A3CCDE1}" dt="2023-09-22T18:08:58.298" v="1053" actId="20577"/>
      <pc:docMkLst>
        <pc:docMk/>
      </pc:docMkLst>
      <pc:sldChg chg="modSp mod">
        <pc:chgData name="Bob Murray" userId="fa33fe0e24e06ae2" providerId="LiveId" clId="{EE0B75D9-ECFF-45DD-94BE-55495A3CCDE1}" dt="2023-09-19T21:15:50.937" v="104" actId="1076"/>
        <pc:sldMkLst>
          <pc:docMk/>
          <pc:sldMk cId="1399197665" sldId="271"/>
        </pc:sldMkLst>
        <pc:spChg chg="mod">
          <ac:chgData name="Bob Murray" userId="fa33fe0e24e06ae2" providerId="LiveId" clId="{EE0B75D9-ECFF-45DD-94BE-55495A3CCDE1}" dt="2023-09-19T21:15:50.937" v="104" actId="1076"/>
          <ac:spMkLst>
            <pc:docMk/>
            <pc:sldMk cId="1399197665" sldId="271"/>
            <ac:spMk id="3" creationId="{3498E9DF-3CC5-47EA-8439-AFB619A587F1}"/>
          </ac:spMkLst>
        </pc:spChg>
      </pc:sldChg>
      <pc:sldChg chg="modSp mod">
        <pc:chgData name="Bob Murray" userId="fa33fe0e24e06ae2" providerId="LiveId" clId="{EE0B75D9-ECFF-45DD-94BE-55495A3CCDE1}" dt="2023-09-19T21:14:11.798" v="59" actId="6549"/>
        <pc:sldMkLst>
          <pc:docMk/>
          <pc:sldMk cId="578770338" sldId="272"/>
        </pc:sldMkLst>
        <pc:spChg chg="mod">
          <ac:chgData name="Bob Murray" userId="fa33fe0e24e06ae2" providerId="LiveId" clId="{EE0B75D9-ECFF-45DD-94BE-55495A3CCDE1}" dt="2023-09-19T21:14:11.798" v="59" actId="6549"/>
          <ac:spMkLst>
            <pc:docMk/>
            <pc:sldMk cId="578770338" sldId="272"/>
            <ac:spMk id="3" creationId="{B590EF00-1349-46AB-9C99-980166E9337B}"/>
          </ac:spMkLst>
        </pc:spChg>
      </pc:sldChg>
      <pc:sldChg chg="del">
        <pc:chgData name="Bob Murray" userId="fa33fe0e24e06ae2" providerId="LiveId" clId="{EE0B75D9-ECFF-45DD-94BE-55495A3CCDE1}" dt="2023-09-19T21:14:23.390" v="60" actId="2696"/>
        <pc:sldMkLst>
          <pc:docMk/>
          <pc:sldMk cId="1668391753" sldId="273"/>
        </pc:sldMkLst>
      </pc:sldChg>
      <pc:sldChg chg="modSp mod">
        <pc:chgData name="Bob Murray" userId="fa33fe0e24e06ae2" providerId="LiveId" clId="{EE0B75D9-ECFF-45DD-94BE-55495A3CCDE1}" dt="2023-09-22T17:26:16.658" v="863" actId="20577"/>
        <pc:sldMkLst>
          <pc:docMk/>
          <pc:sldMk cId="3090093020" sldId="283"/>
        </pc:sldMkLst>
        <pc:spChg chg="mod">
          <ac:chgData name="Bob Murray" userId="fa33fe0e24e06ae2" providerId="LiveId" clId="{EE0B75D9-ECFF-45DD-94BE-55495A3CCDE1}" dt="2023-09-22T17:26:16.658" v="863" actId="20577"/>
          <ac:spMkLst>
            <pc:docMk/>
            <pc:sldMk cId="3090093020" sldId="283"/>
            <ac:spMk id="3" creationId="{9638D8B1-C3E1-490D-B31E-C15C462317B4}"/>
          </ac:spMkLst>
        </pc:spChg>
      </pc:sldChg>
      <pc:sldChg chg="modSp mod">
        <pc:chgData name="Bob Murray" userId="fa33fe0e24e06ae2" providerId="LiveId" clId="{EE0B75D9-ECFF-45DD-94BE-55495A3CCDE1}" dt="2023-09-19T22:29:46.456" v="839" actId="20577"/>
        <pc:sldMkLst>
          <pc:docMk/>
          <pc:sldMk cId="1792548422" sldId="288"/>
        </pc:sldMkLst>
        <pc:spChg chg="mod">
          <ac:chgData name="Bob Murray" userId="fa33fe0e24e06ae2" providerId="LiveId" clId="{EE0B75D9-ECFF-45DD-94BE-55495A3CCDE1}" dt="2023-09-19T22:29:46.456" v="839" actId="20577"/>
          <ac:spMkLst>
            <pc:docMk/>
            <pc:sldMk cId="1792548422" sldId="288"/>
            <ac:spMk id="3" creationId="{5F66457F-E25E-4C79-8B0B-88E643C85AF1}"/>
          </ac:spMkLst>
        </pc:spChg>
      </pc:sldChg>
      <pc:sldChg chg="modSp mod">
        <pc:chgData name="Bob Murray" userId="fa33fe0e24e06ae2" providerId="LiveId" clId="{EE0B75D9-ECFF-45DD-94BE-55495A3CCDE1}" dt="2023-09-22T17:41:39.032" v="901" actId="404"/>
        <pc:sldMkLst>
          <pc:docMk/>
          <pc:sldMk cId="3664686379" sldId="289"/>
        </pc:sldMkLst>
        <pc:spChg chg="mod">
          <ac:chgData name="Bob Murray" userId="fa33fe0e24e06ae2" providerId="LiveId" clId="{EE0B75D9-ECFF-45DD-94BE-55495A3CCDE1}" dt="2023-09-22T17:41:39.032" v="901" actId="404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Bob Murray" userId="fa33fe0e24e06ae2" providerId="LiveId" clId="{EE0B75D9-ECFF-45DD-94BE-55495A3CCDE1}" dt="2023-09-22T17:42:33.137" v="904" actId="20577"/>
        <pc:sldMkLst>
          <pc:docMk/>
          <pc:sldMk cId="3063119646" sldId="324"/>
        </pc:sldMkLst>
        <pc:spChg chg="mod">
          <ac:chgData name="Bob Murray" userId="fa33fe0e24e06ae2" providerId="LiveId" clId="{EE0B75D9-ECFF-45DD-94BE-55495A3CCDE1}" dt="2023-09-22T17:42:33.137" v="904" actId="20577"/>
          <ac:spMkLst>
            <pc:docMk/>
            <pc:sldMk cId="3063119646" sldId="324"/>
            <ac:spMk id="3" creationId="{050CECAF-EB87-4D26-86FC-BF170C53EA42}"/>
          </ac:spMkLst>
        </pc:spChg>
      </pc:sldChg>
      <pc:sldChg chg="modSp mod">
        <pc:chgData name="Bob Murray" userId="fa33fe0e24e06ae2" providerId="LiveId" clId="{EE0B75D9-ECFF-45DD-94BE-55495A3CCDE1}" dt="2023-09-22T18:07:43.586" v="1049" actId="6549"/>
        <pc:sldMkLst>
          <pc:docMk/>
          <pc:sldMk cId="420240702" sldId="334"/>
        </pc:sldMkLst>
        <pc:spChg chg="mod">
          <ac:chgData name="Bob Murray" userId="fa33fe0e24e06ae2" providerId="LiveId" clId="{EE0B75D9-ECFF-45DD-94BE-55495A3CCDE1}" dt="2023-09-22T18:07:43.586" v="1049" actId="6549"/>
          <ac:spMkLst>
            <pc:docMk/>
            <pc:sldMk cId="420240702" sldId="334"/>
            <ac:spMk id="3" creationId="{06EE82B3-6CC6-4E18-863F-52CED34678B1}"/>
          </ac:spMkLst>
        </pc:spChg>
      </pc:sldChg>
      <pc:sldChg chg="modSp mod">
        <pc:chgData name="Bob Murray" userId="fa33fe0e24e06ae2" providerId="LiveId" clId="{EE0B75D9-ECFF-45DD-94BE-55495A3CCDE1}" dt="2023-09-22T17:09:53.506" v="852" actId="20577"/>
        <pc:sldMkLst>
          <pc:docMk/>
          <pc:sldMk cId="502821798" sldId="339"/>
        </pc:sldMkLst>
        <pc:spChg chg="mod">
          <ac:chgData name="Bob Murray" userId="fa33fe0e24e06ae2" providerId="LiveId" clId="{EE0B75D9-ECFF-45DD-94BE-55495A3CCDE1}" dt="2023-09-22T17:09:53.506" v="852" actId="20577"/>
          <ac:spMkLst>
            <pc:docMk/>
            <pc:sldMk cId="502821798" sldId="339"/>
            <ac:spMk id="4" creationId="{00000000-0000-0000-0000-000000000000}"/>
          </ac:spMkLst>
        </pc:spChg>
      </pc:sldChg>
      <pc:sldChg chg="modSp mod">
        <pc:chgData name="Bob Murray" userId="fa33fe0e24e06ae2" providerId="LiveId" clId="{EE0B75D9-ECFF-45DD-94BE-55495A3CCDE1}" dt="2023-09-22T17:27:08.475" v="866" actId="20577"/>
        <pc:sldMkLst>
          <pc:docMk/>
          <pc:sldMk cId="2977952903" sldId="345"/>
        </pc:sldMkLst>
        <pc:spChg chg="mod">
          <ac:chgData name="Bob Murray" userId="fa33fe0e24e06ae2" providerId="LiveId" clId="{EE0B75D9-ECFF-45DD-94BE-55495A3CCDE1}" dt="2023-09-22T17:27:08.475" v="866" actId="20577"/>
          <ac:spMkLst>
            <pc:docMk/>
            <pc:sldMk cId="2977952903" sldId="345"/>
            <ac:spMk id="37890" creationId="{00000000-0000-0000-0000-000000000000}"/>
          </ac:spMkLst>
        </pc:spChg>
      </pc:sldChg>
      <pc:sldChg chg="modSp mod">
        <pc:chgData name="Bob Murray" userId="fa33fe0e24e06ae2" providerId="LiveId" clId="{EE0B75D9-ECFF-45DD-94BE-55495A3CCDE1}" dt="2023-09-19T22:12:31.538" v="561" actId="20577"/>
        <pc:sldMkLst>
          <pc:docMk/>
          <pc:sldMk cId="3758569541" sldId="347"/>
        </pc:sldMkLst>
        <pc:spChg chg="mod">
          <ac:chgData name="Bob Murray" userId="fa33fe0e24e06ae2" providerId="LiveId" clId="{EE0B75D9-ECFF-45DD-94BE-55495A3CCDE1}" dt="2023-09-19T22:12:31.538" v="561" actId="20577"/>
          <ac:spMkLst>
            <pc:docMk/>
            <pc:sldMk cId="3758569541" sldId="347"/>
            <ac:spMk id="35842" creationId="{00000000-0000-0000-0000-000000000000}"/>
          </ac:spMkLst>
        </pc:spChg>
      </pc:sldChg>
      <pc:sldChg chg="modSp mod ord">
        <pc:chgData name="Bob Murray" userId="fa33fe0e24e06ae2" providerId="LiveId" clId="{EE0B75D9-ECFF-45DD-94BE-55495A3CCDE1}" dt="2023-09-22T17:37:44.253" v="887" actId="20577"/>
        <pc:sldMkLst>
          <pc:docMk/>
          <pc:sldMk cId="466672532" sldId="351"/>
        </pc:sldMkLst>
        <pc:spChg chg="mod">
          <ac:chgData name="Bob Murray" userId="fa33fe0e24e06ae2" providerId="LiveId" clId="{EE0B75D9-ECFF-45DD-94BE-55495A3CCDE1}" dt="2023-09-22T17:37:44.253" v="887" actId="20577"/>
          <ac:spMkLst>
            <pc:docMk/>
            <pc:sldMk cId="466672532" sldId="351"/>
            <ac:spMk id="3" creationId="{F7886E69-4179-7D2E-FAD6-A8623597B887}"/>
          </ac:spMkLst>
        </pc:spChg>
      </pc:sldChg>
      <pc:sldChg chg="modSp mod">
        <pc:chgData name="Bob Murray" userId="fa33fe0e24e06ae2" providerId="LiveId" clId="{EE0B75D9-ECFF-45DD-94BE-55495A3CCDE1}" dt="2023-09-19T22:28:08.617" v="834" actId="6549"/>
        <pc:sldMkLst>
          <pc:docMk/>
          <pc:sldMk cId="2310048663" sldId="355"/>
        </pc:sldMkLst>
        <pc:spChg chg="mod">
          <ac:chgData name="Bob Murray" userId="fa33fe0e24e06ae2" providerId="LiveId" clId="{EE0B75D9-ECFF-45DD-94BE-55495A3CCDE1}" dt="2023-09-19T22:28:08.617" v="834" actId="6549"/>
          <ac:spMkLst>
            <pc:docMk/>
            <pc:sldMk cId="2310048663" sldId="355"/>
            <ac:spMk id="3" creationId="{46C574DD-8AB0-5181-3ED3-4988027C76FA}"/>
          </ac:spMkLst>
        </pc:spChg>
      </pc:sldChg>
      <pc:sldChg chg="modSp mod">
        <pc:chgData name="Bob Murray" userId="fa33fe0e24e06ae2" providerId="LiveId" clId="{EE0B75D9-ECFF-45DD-94BE-55495A3CCDE1}" dt="2023-09-22T17:45:24.888" v="905" actId="20577"/>
        <pc:sldMkLst>
          <pc:docMk/>
          <pc:sldMk cId="4076537319" sldId="362"/>
        </pc:sldMkLst>
        <pc:spChg chg="mod">
          <ac:chgData name="Bob Murray" userId="fa33fe0e24e06ae2" providerId="LiveId" clId="{EE0B75D9-ECFF-45DD-94BE-55495A3CCDE1}" dt="2023-09-22T17:45:24.888" v="905" actId="20577"/>
          <ac:spMkLst>
            <pc:docMk/>
            <pc:sldMk cId="4076537319" sldId="362"/>
            <ac:spMk id="3" creationId="{40C5A536-FEA2-46A0-0E2D-C4352BA7E016}"/>
          </ac:spMkLst>
        </pc:spChg>
      </pc:sldChg>
      <pc:sldChg chg="modSp mod">
        <pc:chgData name="Bob Murray" userId="fa33fe0e24e06ae2" providerId="LiveId" clId="{EE0B75D9-ECFF-45DD-94BE-55495A3CCDE1}" dt="2023-09-22T17:46:47.398" v="913" actId="20577"/>
        <pc:sldMkLst>
          <pc:docMk/>
          <pc:sldMk cId="4009732706" sldId="365"/>
        </pc:sldMkLst>
        <pc:spChg chg="mod">
          <ac:chgData name="Bob Murray" userId="fa33fe0e24e06ae2" providerId="LiveId" clId="{EE0B75D9-ECFF-45DD-94BE-55495A3CCDE1}" dt="2023-09-22T17:46:47.398" v="913" actId="20577"/>
          <ac:spMkLst>
            <pc:docMk/>
            <pc:sldMk cId="4009732706" sldId="365"/>
            <ac:spMk id="3" creationId="{06EE82B3-6CC6-4E18-863F-52CED34678B1}"/>
          </ac:spMkLst>
        </pc:spChg>
      </pc:sldChg>
      <pc:sldChg chg="modSp mod">
        <pc:chgData name="Bob Murray" userId="fa33fe0e24e06ae2" providerId="LiveId" clId="{EE0B75D9-ECFF-45DD-94BE-55495A3CCDE1}" dt="2023-09-19T22:34:44.720" v="848" actId="6549"/>
        <pc:sldMkLst>
          <pc:docMk/>
          <pc:sldMk cId="2896595421" sldId="368"/>
        </pc:sldMkLst>
        <pc:spChg chg="mod">
          <ac:chgData name="Bob Murray" userId="fa33fe0e24e06ae2" providerId="LiveId" clId="{EE0B75D9-ECFF-45DD-94BE-55495A3CCDE1}" dt="2023-09-19T22:34:44.720" v="848" actId="6549"/>
          <ac:spMkLst>
            <pc:docMk/>
            <pc:sldMk cId="2896595421" sldId="368"/>
            <ac:spMk id="35842" creationId="{00000000-0000-0000-0000-000000000000}"/>
          </ac:spMkLst>
        </pc:spChg>
      </pc:sldChg>
      <pc:sldChg chg="addSp delSp modSp mod">
        <pc:chgData name="Bob Murray" userId="fa33fe0e24e06ae2" providerId="LiveId" clId="{EE0B75D9-ECFF-45DD-94BE-55495A3CCDE1}" dt="2023-09-19T21:29:48.379" v="266" actId="1076"/>
        <pc:sldMkLst>
          <pc:docMk/>
          <pc:sldMk cId="1690210642" sldId="370"/>
        </pc:sldMkLst>
        <pc:spChg chg="add mod">
          <ac:chgData name="Bob Murray" userId="fa33fe0e24e06ae2" providerId="LiveId" clId="{EE0B75D9-ECFF-45DD-94BE-55495A3CCDE1}" dt="2023-09-19T21:29:03.115" v="261" actId="1076"/>
          <ac:spMkLst>
            <pc:docMk/>
            <pc:sldMk cId="1690210642" sldId="370"/>
            <ac:spMk id="4" creationId="{6FBF9413-DC80-BF21-CC56-A7AEB612CAAF}"/>
          </ac:spMkLst>
        </pc:spChg>
        <pc:spChg chg="mod">
          <ac:chgData name="Bob Murray" userId="fa33fe0e24e06ae2" providerId="LiveId" clId="{EE0B75D9-ECFF-45DD-94BE-55495A3CCDE1}" dt="2023-09-19T21:28:10.572" v="251" actId="207"/>
          <ac:spMkLst>
            <pc:docMk/>
            <pc:sldMk cId="1690210642" sldId="370"/>
            <ac:spMk id="10" creationId="{4F23C2BD-F5EC-780F-3333-30FF710E07B9}"/>
          </ac:spMkLst>
        </pc:spChg>
        <pc:spChg chg="mod">
          <ac:chgData name="Bob Murray" userId="fa33fe0e24e06ae2" providerId="LiveId" clId="{EE0B75D9-ECFF-45DD-94BE-55495A3CCDE1}" dt="2023-09-19T21:29:48.379" v="266" actId="1076"/>
          <ac:spMkLst>
            <pc:docMk/>
            <pc:sldMk cId="1690210642" sldId="370"/>
            <ac:spMk id="23" creationId="{7E5D19C9-76E1-08C3-BCBC-91D8F19F863C}"/>
          </ac:spMkLst>
        </pc:spChg>
        <pc:spChg chg="mod">
          <ac:chgData name="Bob Murray" userId="fa33fe0e24e06ae2" providerId="LiveId" clId="{EE0B75D9-ECFF-45DD-94BE-55495A3CCDE1}" dt="2023-09-19T21:29:38.499" v="264" actId="688"/>
          <ac:spMkLst>
            <pc:docMk/>
            <pc:sldMk cId="1690210642" sldId="370"/>
            <ac:spMk id="49" creationId="{B812653A-36A7-BBD6-7499-04A23D1D5BF9}"/>
          </ac:spMkLst>
        </pc:spChg>
        <pc:picChg chg="del mod">
          <ac:chgData name="Bob Murray" userId="fa33fe0e24e06ae2" providerId="LiveId" clId="{EE0B75D9-ECFF-45DD-94BE-55495A3CCDE1}" dt="2023-09-19T21:28:36.360" v="254" actId="478"/>
          <ac:picMkLst>
            <pc:docMk/>
            <pc:sldMk cId="1690210642" sldId="370"/>
            <ac:picMk id="33" creationId="{8AD3AF40-46D3-A8DB-B9C2-A60CA4865764}"/>
          </ac:picMkLst>
        </pc:picChg>
      </pc:sldChg>
      <pc:sldChg chg="modSp mod">
        <pc:chgData name="Bob Murray" userId="fa33fe0e24e06ae2" providerId="LiveId" clId="{EE0B75D9-ECFF-45DD-94BE-55495A3CCDE1}" dt="2023-09-22T17:31:13.628" v="880" actId="20577"/>
        <pc:sldMkLst>
          <pc:docMk/>
          <pc:sldMk cId="3639844382" sldId="375"/>
        </pc:sldMkLst>
        <pc:spChg chg="mod">
          <ac:chgData name="Bob Murray" userId="fa33fe0e24e06ae2" providerId="LiveId" clId="{EE0B75D9-ECFF-45DD-94BE-55495A3CCDE1}" dt="2023-09-22T17:31:13.628" v="880" actId="20577"/>
          <ac:spMkLst>
            <pc:docMk/>
            <pc:sldMk cId="3639844382" sldId="375"/>
            <ac:spMk id="3" creationId="{00000000-0000-0000-0000-000000000000}"/>
          </ac:spMkLst>
        </pc:spChg>
      </pc:sldChg>
      <pc:sldChg chg="modSp mod">
        <pc:chgData name="Bob Murray" userId="fa33fe0e24e06ae2" providerId="LiveId" clId="{EE0B75D9-ECFF-45DD-94BE-55495A3CCDE1}" dt="2023-09-22T18:08:58.298" v="1053" actId="20577"/>
        <pc:sldMkLst>
          <pc:docMk/>
          <pc:sldMk cId="1143373001" sldId="376"/>
        </pc:sldMkLst>
        <pc:spChg chg="mod">
          <ac:chgData name="Bob Murray" userId="fa33fe0e24e06ae2" providerId="LiveId" clId="{EE0B75D9-ECFF-45DD-94BE-55495A3CCDE1}" dt="2023-09-22T18:08:58.298" v="1053" actId="20577"/>
          <ac:spMkLst>
            <pc:docMk/>
            <pc:sldMk cId="1143373001" sldId="376"/>
            <ac:spMk id="3" creationId="{00000000-0000-0000-0000-000000000000}"/>
          </ac:spMkLst>
        </pc:spChg>
      </pc:sldChg>
      <pc:sldChg chg="modSp mod">
        <pc:chgData name="Bob Murray" userId="fa33fe0e24e06ae2" providerId="LiveId" clId="{EE0B75D9-ECFF-45DD-94BE-55495A3CCDE1}" dt="2023-09-22T17:36:52.515" v="881" actId="6549"/>
        <pc:sldMkLst>
          <pc:docMk/>
          <pc:sldMk cId="2430442372" sldId="377"/>
        </pc:sldMkLst>
        <pc:spChg chg="mod">
          <ac:chgData name="Bob Murray" userId="fa33fe0e24e06ae2" providerId="LiveId" clId="{EE0B75D9-ECFF-45DD-94BE-55495A3CCDE1}" dt="2023-09-22T17:36:52.515" v="881" actId="6549"/>
          <ac:spMkLst>
            <pc:docMk/>
            <pc:sldMk cId="2430442372" sldId="377"/>
            <ac:spMk id="35842" creationId="{00000000-0000-0000-0000-000000000000}"/>
          </ac:spMkLst>
        </pc:spChg>
      </pc:sldChg>
    </pc:docChg>
  </pc:docChgLst>
  <pc:docChgLst>
    <pc:chgData name="Bob Murray" userId="fa33fe0e24e06ae2" providerId="LiveId" clId="{EAD36803-C07B-4912-A30F-0A7BBCE0B575}"/>
    <pc:docChg chg="undo custSel addSld delSld modSld">
      <pc:chgData name="Bob Murray" userId="fa33fe0e24e06ae2" providerId="LiveId" clId="{EAD36803-C07B-4912-A30F-0A7BBCE0B575}" dt="2023-06-26T14:50:47.838" v="767" actId="20577"/>
      <pc:docMkLst>
        <pc:docMk/>
      </pc:docMkLst>
      <pc:sldChg chg="modSp mod">
        <pc:chgData name="Bob Murray" userId="fa33fe0e24e06ae2" providerId="LiveId" clId="{EAD36803-C07B-4912-A30F-0A7BBCE0B575}" dt="2023-06-20T17:18:54.938" v="505" actId="20577"/>
        <pc:sldMkLst>
          <pc:docMk/>
          <pc:sldMk cId="578770338" sldId="272"/>
        </pc:sldMkLst>
        <pc:spChg chg="mod">
          <ac:chgData name="Bob Murray" userId="fa33fe0e24e06ae2" providerId="LiveId" clId="{EAD36803-C07B-4912-A30F-0A7BBCE0B575}" dt="2023-06-20T17:18:54.938" v="505" actId="20577"/>
          <ac:spMkLst>
            <pc:docMk/>
            <pc:sldMk cId="578770338" sldId="272"/>
            <ac:spMk id="3" creationId="{B590EF00-1349-46AB-9C99-980166E9337B}"/>
          </ac:spMkLst>
        </pc:spChg>
      </pc:sldChg>
      <pc:sldChg chg="modSp mod">
        <pc:chgData name="Bob Murray" userId="fa33fe0e24e06ae2" providerId="LiveId" clId="{EAD36803-C07B-4912-A30F-0A7BBCE0B575}" dt="2023-06-26T14:20:07.236" v="570" actId="20577"/>
        <pc:sldMkLst>
          <pc:docMk/>
          <pc:sldMk cId="1840017696" sldId="274"/>
        </pc:sldMkLst>
        <pc:spChg chg="mod">
          <ac:chgData name="Bob Murray" userId="fa33fe0e24e06ae2" providerId="LiveId" clId="{EAD36803-C07B-4912-A30F-0A7BBCE0B575}" dt="2023-06-26T14:20:07.236" v="570" actId="20577"/>
          <ac:spMkLst>
            <pc:docMk/>
            <pc:sldMk cId="1840017696" sldId="274"/>
            <ac:spMk id="3" creationId="{8A6A9381-2EF1-4709-8A5B-3AA606F305E6}"/>
          </ac:spMkLst>
        </pc:spChg>
      </pc:sldChg>
      <pc:sldChg chg="del">
        <pc:chgData name="Bob Murray" userId="fa33fe0e24e06ae2" providerId="LiveId" clId="{EAD36803-C07B-4912-A30F-0A7BBCE0B575}" dt="2023-06-20T17:06:53.690" v="0" actId="2696"/>
        <pc:sldMkLst>
          <pc:docMk/>
          <pc:sldMk cId="50696092" sldId="280"/>
        </pc:sldMkLst>
      </pc:sldChg>
      <pc:sldChg chg="modSp mod">
        <pc:chgData name="Bob Murray" userId="fa33fe0e24e06ae2" providerId="LiveId" clId="{EAD36803-C07B-4912-A30F-0A7BBCE0B575}" dt="2023-06-26T14:25:14.451" v="596" actId="1076"/>
        <pc:sldMkLst>
          <pc:docMk/>
          <pc:sldMk cId="3090093020" sldId="283"/>
        </pc:sldMkLst>
        <pc:spChg chg="mod">
          <ac:chgData name="Bob Murray" userId="fa33fe0e24e06ae2" providerId="LiveId" clId="{EAD36803-C07B-4912-A30F-0A7BBCE0B575}" dt="2023-06-26T14:24:54.343" v="595" actId="6549"/>
          <ac:spMkLst>
            <pc:docMk/>
            <pc:sldMk cId="3090093020" sldId="283"/>
            <ac:spMk id="3" creationId="{9638D8B1-C3E1-490D-B31E-C15C462317B4}"/>
          </ac:spMkLst>
        </pc:spChg>
        <pc:graphicFrameChg chg="mod">
          <ac:chgData name="Bob Murray" userId="fa33fe0e24e06ae2" providerId="LiveId" clId="{EAD36803-C07B-4912-A30F-0A7BBCE0B575}" dt="2023-06-26T14:25:14.451" v="596" actId="1076"/>
          <ac:graphicFrameMkLst>
            <pc:docMk/>
            <pc:sldMk cId="3090093020" sldId="283"/>
            <ac:graphicFrameMk id="5" creationId="{BC6CD14E-A271-435D-8F93-C662B2A1EC0A}"/>
          </ac:graphicFrameMkLst>
        </pc:graphicFrameChg>
      </pc:sldChg>
      <pc:sldChg chg="modSp mod">
        <pc:chgData name="Bob Murray" userId="fa33fe0e24e06ae2" providerId="LiveId" clId="{EAD36803-C07B-4912-A30F-0A7BBCE0B575}" dt="2023-06-26T14:28:50.839" v="713" actId="20577"/>
        <pc:sldMkLst>
          <pc:docMk/>
          <pc:sldMk cId="3824088685" sldId="284"/>
        </pc:sldMkLst>
        <pc:spChg chg="mod">
          <ac:chgData name="Bob Murray" userId="fa33fe0e24e06ae2" providerId="LiveId" clId="{EAD36803-C07B-4912-A30F-0A7BBCE0B575}" dt="2023-06-26T14:28:50.839" v="713" actId="20577"/>
          <ac:spMkLst>
            <pc:docMk/>
            <pc:sldMk cId="3824088685" sldId="284"/>
            <ac:spMk id="3" creationId="{8DB83334-2466-40FF-BAEE-E193C0689DCA}"/>
          </ac:spMkLst>
        </pc:spChg>
      </pc:sldChg>
      <pc:sldChg chg="modSp mod">
        <pc:chgData name="Bob Murray" userId="fa33fe0e24e06ae2" providerId="LiveId" clId="{EAD36803-C07B-4912-A30F-0A7BBCE0B575}" dt="2023-06-26T13:49:59.868" v="553" actId="404"/>
        <pc:sldMkLst>
          <pc:docMk/>
          <pc:sldMk cId="3664686379" sldId="289"/>
        </pc:sldMkLst>
        <pc:spChg chg="mod">
          <ac:chgData name="Bob Murray" userId="fa33fe0e24e06ae2" providerId="LiveId" clId="{EAD36803-C07B-4912-A30F-0A7BBCE0B575}" dt="2023-06-26T13:49:59.868" v="553" actId="404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Bob Murray" userId="fa33fe0e24e06ae2" providerId="LiveId" clId="{EAD36803-C07B-4912-A30F-0A7BBCE0B575}" dt="2023-06-26T14:32:36.773" v="764" actId="6549"/>
        <pc:sldMkLst>
          <pc:docMk/>
          <pc:sldMk cId="2760945522" sldId="328"/>
        </pc:sldMkLst>
        <pc:spChg chg="mod">
          <ac:chgData name="Bob Murray" userId="fa33fe0e24e06ae2" providerId="LiveId" clId="{EAD36803-C07B-4912-A30F-0A7BBCE0B575}" dt="2023-06-26T14:32:36.773" v="764" actId="6549"/>
          <ac:spMkLst>
            <pc:docMk/>
            <pc:sldMk cId="2760945522" sldId="328"/>
            <ac:spMk id="39938" creationId="{00000000-0000-0000-0000-000000000000}"/>
          </ac:spMkLst>
        </pc:spChg>
      </pc:sldChg>
      <pc:sldChg chg="modSp mod">
        <pc:chgData name="Bob Murray" userId="fa33fe0e24e06ae2" providerId="LiveId" clId="{EAD36803-C07B-4912-A30F-0A7BBCE0B575}" dt="2023-06-26T14:27:13.925" v="693" actId="6549"/>
        <pc:sldMkLst>
          <pc:docMk/>
          <pc:sldMk cId="2977952903" sldId="345"/>
        </pc:sldMkLst>
        <pc:spChg chg="mod">
          <ac:chgData name="Bob Murray" userId="fa33fe0e24e06ae2" providerId="LiveId" clId="{EAD36803-C07B-4912-A30F-0A7BBCE0B575}" dt="2023-06-26T14:27:13.925" v="693" actId="6549"/>
          <ac:spMkLst>
            <pc:docMk/>
            <pc:sldMk cId="2977952903" sldId="345"/>
            <ac:spMk id="37890" creationId="{00000000-0000-0000-0000-000000000000}"/>
          </ac:spMkLst>
        </pc:spChg>
      </pc:sldChg>
      <pc:sldChg chg="modSp mod">
        <pc:chgData name="Bob Murray" userId="fa33fe0e24e06ae2" providerId="LiveId" clId="{EAD36803-C07B-4912-A30F-0A7BBCE0B575}" dt="2023-06-20T17:20:48.908" v="535" actId="20577"/>
        <pc:sldMkLst>
          <pc:docMk/>
          <pc:sldMk cId="4079627974" sldId="352"/>
        </pc:sldMkLst>
        <pc:spChg chg="mod">
          <ac:chgData name="Bob Murray" userId="fa33fe0e24e06ae2" providerId="LiveId" clId="{EAD36803-C07B-4912-A30F-0A7BBCE0B575}" dt="2023-06-20T17:20:48.908" v="535" actId="20577"/>
          <ac:spMkLst>
            <pc:docMk/>
            <pc:sldMk cId="4079627974" sldId="352"/>
            <ac:spMk id="3" creationId="{7AB2CA1B-EDD8-665B-8F66-B4050594F8F3}"/>
          </ac:spMkLst>
        </pc:spChg>
      </pc:sldChg>
      <pc:sldChg chg="modSp mod">
        <pc:chgData name="Bob Murray" userId="fa33fe0e24e06ae2" providerId="LiveId" clId="{EAD36803-C07B-4912-A30F-0A7BBCE0B575}" dt="2023-06-20T17:11:17.349" v="393" actId="6549"/>
        <pc:sldMkLst>
          <pc:docMk/>
          <pc:sldMk cId="2896595421" sldId="368"/>
        </pc:sldMkLst>
        <pc:spChg chg="mod">
          <ac:chgData name="Bob Murray" userId="fa33fe0e24e06ae2" providerId="LiveId" clId="{EAD36803-C07B-4912-A30F-0A7BBCE0B575}" dt="2023-06-20T17:11:17.349" v="393" actId="6549"/>
          <ac:spMkLst>
            <pc:docMk/>
            <pc:sldMk cId="2896595421" sldId="368"/>
            <ac:spMk id="35841" creationId="{00000000-0000-0000-0000-000000000000}"/>
          </ac:spMkLst>
        </pc:spChg>
        <pc:spChg chg="mod">
          <ac:chgData name="Bob Murray" userId="fa33fe0e24e06ae2" providerId="LiveId" clId="{EAD36803-C07B-4912-A30F-0A7BBCE0B575}" dt="2023-06-20T17:11:03.969" v="377" actId="20577"/>
          <ac:spMkLst>
            <pc:docMk/>
            <pc:sldMk cId="2896595421" sldId="368"/>
            <ac:spMk id="35842" creationId="{00000000-0000-0000-0000-000000000000}"/>
          </ac:spMkLst>
        </pc:spChg>
      </pc:sldChg>
      <pc:sldChg chg="modSp mod">
        <pc:chgData name="Bob Murray" userId="fa33fe0e24e06ae2" providerId="LiveId" clId="{EAD36803-C07B-4912-A30F-0A7BBCE0B575}" dt="2023-06-26T14:50:47.838" v="767" actId="20577"/>
        <pc:sldMkLst>
          <pc:docMk/>
          <pc:sldMk cId="1143373001" sldId="376"/>
        </pc:sldMkLst>
        <pc:spChg chg="mod">
          <ac:chgData name="Bob Murray" userId="fa33fe0e24e06ae2" providerId="LiveId" clId="{EAD36803-C07B-4912-A30F-0A7BBCE0B575}" dt="2023-06-26T14:50:47.838" v="767" actId="20577"/>
          <ac:spMkLst>
            <pc:docMk/>
            <pc:sldMk cId="1143373001" sldId="376"/>
            <ac:spMk id="3" creationId="{00000000-0000-0000-0000-000000000000}"/>
          </ac:spMkLst>
        </pc:spChg>
      </pc:sldChg>
      <pc:sldChg chg="modSp add mod">
        <pc:chgData name="Bob Murray" userId="fa33fe0e24e06ae2" providerId="LiveId" clId="{EAD36803-C07B-4912-A30F-0A7BBCE0B575}" dt="2023-06-20T17:11:29.532" v="409" actId="20577"/>
        <pc:sldMkLst>
          <pc:docMk/>
          <pc:sldMk cId="2430442372" sldId="377"/>
        </pc:sldMkLst>
        <pc:spChg chg="mod">
          <ac:chgData name="Bob Murray" userId="fa33fe0e24e06ae2" providerId="LiveId" clId="{EAD36803-C07B-4912-A30F-0A7BBCE0B575}" dt="2023-06-20T17:11:29.532" v="409" actId="20577"/>
          <ac:spMkLst>
            <pc:docMk/>
            <pc:sldMk cId="2430442372" sldId="377"/>
            <ac:spMk id="35841" creationId="{00000000-0000-0000-0000-000000000000}"/>
          </ac:spMkLst>
        </pc:spChg>
        <pc:spChg chg="mod">
          <ac:chgData name="Bob Murray" userId="fa33fe0e24e06ae2" providerId="LiveId" clId="{EAD36803-C07B-4912-A30F-0A7BBCE0B575}" dt="2023-06-20T17:09:05.265" v="91" actId="20577"/>
          <ac:spMkLst>
            <pc:docMk/>
            <pc:sldMk cId="2430442372" sldId="377"/>
            <ac:spMk id="35842" creationId="{00000000-0000-0000-0000-000000000000}"/>
          </ac:spMkLst>
        </pc:spChg>
      </pc:sldChg>
    </pc:docChg>
  </pc:docChgLst>
  <pc:docChgLst>
    <pc:chgData name="Robert Murray" userId="fa33fe0e24e06ae2" providerId="LiveId" clId="{27D20D53-AC07-4015-A86C-8A004D76350A}"/>
    <pc:docChg chg="undo custSel addSld delSld modSld sldOrd">
      <pc:chgData name="Robert Murray" userId="fa33fe0e24e06ae2" providerId="LiveId" clId="{27D20D53-AC07-4015-A86C-8A004D76350A}" dt="2023-06-14T00:59:41.103" v="573" actId="20577"/>
      <pc:docMkLst>
        <pc:docMk/>
      </pc:docMkLst>
      <pc:sldChg chg="add">
        <pc:chgData name="Robert Murray" userId="fa33fe0e24e06ae2" providerId="LiveId" clId="{27D20D53-AC07-4015-A86C-8A004D76350A}" dt="2023-06-11T16:24:58.142" v="0"/>
        <pc:sldMkLst>
          <pc:docMk/>
          <pc:sldMk cId="394007858" sldId="258"/>
        </pc:sldMkLst>
      </pc:sldChg>
      <pc:sldChg chg="add">
        <pc:chgData name="Robert Murray" userId="fa33fe0e24e06ae2" providerId="LiveId" clId="{27D20D53-AC07-4015-A86C-8A004D76350A}" dt="2023-06-11T16:25:16.424" v="13"/>
        <pc:sldMkLst>
          <pc:docMk/>
          <pc:sldMk cId="3944094827" sldId="259"/>
        </pc:sldMkLst>
      </pc:sldChg>
      <pc:sldChg chg="add">
        <pc:chgData name="Robert Murray" userId="fa33fe0e24e06ae2" providerId="LiveId" clId="{27D20D53-AC07-4015-A86C-8A004D76350A}" dt="2023-06-11T16:25:17.006" v="14"/>
        <pc:sldMkLst>
          <pc:docMk/>
          <pc:sldMk cId="2492515906" sldId="261"/>
        </pc:sldMkLst>
      </pc:sldChg>
      <pc:sldChg chg="add">
        <pc:chgData name="Robert Murray" userId="fa33fe0e24e06ae2" providerId="LiveId" clId="{27D20D53-AC07-4015-A86C-8A004D76350A}" dt="2023-06-11T16:25:17.880" v="16"/>
        <pc:sldMkLst>
          <pc:docMk/>
          <pc:sldMk cId="3253531308" sldId="262"/>
        </pc:sldMkLst>
      </pc:sldChg>
      <pc:sldChg chg="add">
        <pc:chgData name="Robert Murray" userId="fa33fe0e24e06ae2" providerId="LiveId" clId="{27D20D53-AC07-4015-A86C-8A004D76350A}" dt="2023-06-11T16:25:18.321" v="17"/>
        <pc:sldMkLst>
          <pc:docMk/>
          <pc:sldMk cId="600453564" sldId="263"/>
        </pc:sldMkLst>
      </pc:sldChg>
      <pc:sldChg chg="modSp add mod">
        <pc:chgData name="Robert Murray" userId="fa33fe0e24e06ae2" providerId="LiveId" clId="{27D20D53-AC07-4015-A86C-8A004D76350A}" dt="2023-06-13T22:42:27.423" v="470" actId="20577"/>
        <pc:sldMkLst>
          <pc:docMk/>
          <pc:sldMk cId="3761959276" sldId="264"/>
        </pc:sldMkLst>
        <pc:spChg chg="mod">
          <ac:chgData name="Robert Murray" userId="fa33fe0e24e06ae2" providerId="LiveId" clId="{27D20D53-AC07-4015-A86C-8A004D76350A}" dt="2023-06-13T22:42:27.423" v="470" actId="20577"/>
          <ac:spMkLst>
            <pc:docMk/>
            <pc:sldMk cId="3761959276" sldId="264"/>
            <ac:spMk id="2" creationId="{00000000-0000-0000-0000-000000000000}"/>
          </ac:spMkLst>
        </pc:spChg>
        <pc:spChg chg="mod">
          <ac:chgData name="Robert Murray" userId="fa33fe0e24e06ae2" providerId="LiveId" clId="{27D20D53-AC07-4015-A86C-8A004D76350A}" dt="2023-06-13T22:41:41.608" v="459" actId="20577"/>
          <ac:spMkLst>
            <pc:docMk/>
            <pc:sldMk cId="3761959276" sldId="264"/>
            <ac:spMk id="3" creationId="{00000000-0000-0000-0000-000000000000}"/>
          </ac:spMkLst>
        </pc:spChg>
      </pc:sldChg>
      <pc:sldChg chg="add del">
        <pc:chgData name="Robert Murray" userId="fa33fe0e24e06ae2" providerId="LiveId" clId="{27D20D53-AC07-4015-A86C-8A004D76350A}" dt="2023-06-13T22:42:02.292" v="460" actId="2696"/>
        <pc:sldMkLst>
          <pc:docMk/>
          <pc:sldMk cId="284815013" sldId="266"/>
        </pc:sldMkLst>
      </pc:sldChg>
      <pc:sldChg chg="modSp add mod">
        <pc:chgData name="Robert Murray" userId="fa33fe0e24e06ae2" providerId="LiveId" clId="{27D20D53-AC07-4015-A86C-8A004D76350A}" dt="2023-06-13T22:42:21.454" v="469" actId="20577"/>
        <pc:sldMkLst>
          <pc:docMk/>
          <pc:sldMk cId="1568321292" sldId="267"/>
        </pc:sldMkLst>
        <pc:spChg chg="mod">
          <ac:chgData name="Robert Murray" userId="fa33fe0e24e06ae2" providerId="LiveId" clId="{27D20D53-AC07-4015-A86C-8A004D76350A}" dt="2023-06-13T22:42:21.454" v="469" actId="20577"/>
          <ac:spMkLst>
            <pc:docMk/>
            <pc:sldMk cId="1568321292" sldId="267"/>
            <ac:spMk id="2" creationId="{00000000-0000-0000-0000-000000000000}"/>
          </ac:spMkLst>
        </pc:spChg>
      </pc:sldChg>
      <pc:sldChg chg="add del">
        <pc:chgData name="Robert Murray" userId="fa33fe0e24e06ae2" providerId="LiveId" clId="{27D20D53-AC07-4015-A86C-8A004D76350A}" dt="2023-06-14T00:52:52.998" v="570" actId="2696"/>
        <pc:sldMkLst>
          <pc:docMk/>
          <pc:sldMk cId="2192134663" sldId="269"/>
        </pc:sldMkLst>
      </pc:sldChg>
      <pc:sldChg chg="add">
        <pc:chgData name="Robert Murray" userId="fa33fe0e24e06ae2" providerId="LiveId" clId="{27D20D53-AC07-4015-A86C-8A004D76350A}" dt="2023-06-11T16:25:22.783" v="23"/>
        <pc:sldMkLst>
          <pc:docMk/>
          <pc:sldMk cId="1727721761" sldId="270"/>
        </pc:sldMkLst>
      </pc:sldChg>
      <pc:sldChg chg="add ord">
        <pc:chgData name="Robert Murray" userId="fa33fe0e24e06ae2" providerId="LiveId" clId="{27D20D53-AC07-4015-A86C-8A004D76350A}" dt="2023-06-14T00:52:37.269" v="569"/>
        <pc:sldMkLst>
          <pc:docMk/>
          <pc:sldMk cId="1399197665" sldId="271"/>
        </pc:sldMkLst>
      </pc:sldChg>
      <pc:sldChg chg="modSp add mod">
        <pc:chgData name="Robert Murray" userId="fa33fe0e24e06ae2" providerId="LiveId" clId="{27D20D53-AC07-4015-A86C-8A004D76350A}" dt="2023-06-13T22:44:53.909" v="488" actId="20577"/>
        <pc:sldMkLst>
          <pc:docMk/>
          <pc:sldMk cId="578770338" sldId="272"/>
        </pc:sldMkLst>
        <pc:spChg chg="mod">
          <ac:chgData name="Robert Murray" userId="fa33fe0e24e06ae2" providerId="LiveId" clId="{27D20D53-AC07-4015-A86C-8A004D76350A}" dt="2023-06-13T22:44:53.909" v="488" actId="20577"/>
          <ac:spMkLst>
            <pc:docMk/>
            <pc:sldMk cId="578770338" sldId="272"/>
            <ac:spMk id="3" creationId="{B590EF00-1349-46AB-9C99-980166E9337B}"/>
          </ac:spMkLst>
        </pc:spChg>
      </pc:sldChg>
      <pc:sldChg chg="add">
        <pc:chgData name="Robert Murray" userId="fa33fe0e24e06ae2" providerId="LiveId" clId="{27D20D53-AC07-4015-A86C-8A004D76350A}" dt="2023-06-11T16:25:24.112" v="26"/>
        <pc:sldMkLst>
          <pc:docMk/>
          <pc:sldMk cId="1668391753" sldId="273"/>
        </pc:sldMkLst>
      </pc:sldChg>
      <pc:sldChg chg="modSp add mod">
        <pc:chgData name="Robert Murray" userId="fa33fe0e24e06ae2" providerId="LiveId" clId="{27D20D53-AC07-4015-A86C-8A004D76350A}" dt="2023-06-13T22:45:55.616" v="511" actId="6549"/>
        <pc:sldMkLst>
          <pc:docMk/>
          <pc:sldMk cId="1840017696" sldId="274"/>
        </pc:sldMkLst>
        <pc:spChg chg="mod">
          <ac:chgData name="Robert Murray" userId="fa33fe0e24e06ae2" providerId="LiveId" clId="{27D20D53-AC07-4015-A86C-8A004D76350A}" dt="2023-06-13T22:45:55.616" v="511" actId="6549"/>
          <ac:spMkLst>
            <pc:docMk/>
            <pc:sldMk cId="1840017696" sldId="274"/>
            <ac:spMk id="3" creationId="{8A6A9381-2EF1-4709-8A5B-3AA606F305E6}"/>
          </ac:spMkLst>
        </pc:spChg>
      </pc:sldChg>
      <pc:sldChg chg="add">
        <pc:chgData name="Robert Murray" userId="fa33fe0e24e06ae2" providerId="LiveId" clId="{27D20D53-AC07-4015-A86C-8A004D76350A}" dt="2023-06-11T16:25:24.892" v="28"/>
        <pc:sldMkLst>
          <pc:docMk/>
          <pc:sldMk cId="1643225558" sldId="276"/>
        </pc:sldMkLst>
      </pc:sldChg>
      <pc:sldChg chg="modSp add mod">
        <pc:chgData name="Robert Murray" userId="fa33fe0e24e06ae2" providerId="LiveId" clId="{27D20D53-AC07-4015-A86C-8A004D76350A}" dt="2023-06-13T22:49:01.807" v="523" actId="20577"/>
        <pc:sldMkLst>
          <pc:docMk/>
          <pc:sldMk cId="16706427" sldId="277"/>
        </pc:sldMkLst>
        <pc:graphicFrameChg chg="modGraphic">
          <ac:chgData name="Robert Murray" userId="fa33fe0e24e06ae2" providerId="LiveId" clId="{27D20D53-AC07-4015-A86C-8A004D76350A}" dt="2023-06-13T22:49:01.807" v="523" actId="20577"/>
          <ac:graphicFrameMkLst>
            <pc:docMk/>
            <pc:sldMk cId="16706427" sldId="277"/>
            <ac:graphicFrameMk id="4" creationId="{D026D4BA-30B5-4719-A375-0A4E2184BD53}"/>
          </ac:graphicFrameMkLst>
        </pc:graphicFrameChg>
      </pc:sldChg>
      <pc:sldChg chg="add">
        <pc:chgData name="Robert Murray" userId="fa33fe0e24e06ae2" providerId="LiveId" clId="{27D20D53-AC07-4015-A86C-8A004D76350A}" dt="2023-06-11T16:25:26.344" v="30"/>
        <pc:sldMkLst>
          <pc:docMk/>
          <pc:sldMk cId="4136938308" sldId="278"/>
        </pc:sldMkLst>
      </pc:sldChg>
      <pc:sldChg chg="add">
        <pc:chgData name="Robert Murray" userId="fa33fe0e24e06ae2" providerId="LiveId" clId="{27D20D53-AC07-4015-A86C-8A004D76350A}" dt="2023-06-11T16:25:26.886" v="31"/>
        <pc:sldMkLst>
          <pc:docMk/>
          <pc:sldMk cId="4090257491" sldId="279"/>
        </pc:sldMkLst>
      </pc:sldChg>
      <pc:sldChg chg="add">
        <pc:chgData name="Robert Murray" userId="fa33fe0e24e06ae2" providerId="LiveId" clId="{27D20D53-AC07-4015-A86C-8A004D76350A}" dt="2023-06-11T16:25:27.447" v="32"/>
        <pc:sldMkLst>
          <pc:docMk/>
          <pc:sldMk cId="50696092" sldId="280"/>
        </pc:sldMkLst>
      </pc:sldChg>
      <pc:sldChg chg="add del">
        <pc:chgData name="Robert Murray" userId="fa33fe0e24e06ae2" providerId="LiveId" clId="{27D20D53-AC07-4015-A86C-8A004D76350A}" dt="2023-06-14T00:37:22.751" v="567" actId="2696"/>
        <pc:sldMkLst>
          <pc:docMk/>
          <pc:sldMk cId="3814011246" sldId="281"/>
        </pc:sldMkLst>
      </pc:sldChg>
      <pc:sldChg chg="add">
        <pc:chgData name="Robert Murray" userId="fa33fe0e24e06ae2" providerId="LiveId" clId="{27D20D53-AC07-4015-A86C-8A004D76350A}" dt="2023-06-11T16:25:29.579" v="34"/>
        <pc:sldMkLst>
          <pc:docMk/>
          <pc:sldMk cId="3090093020" sldId="283"/>
        </pc:sldMkLst>
      </pc:sldChg>
      <pc:sldChg chg="add">
        <pc:chgData name="Robert Murray" userId="fa33fe0e24e06ae2" providerId="LiveId" clId="{27D20D53-AC07-4015-A86C-8A004D76350A}" dt="2023-06-11T16:25:30.585" v="36"/>
        <pc:sldMkLst>
          <pc:docMk/>
          <pc:sldMk cId="3824088685" sldId="284"/>
        </pc:sldMkLst>
      </pc:sldChg>
      <pc:sldChg chg="add">
        <pc:chgData name="Robert Murray" userId="fa33fe0e24e06ae2" providerId="LiveId" clId="{27D20D53-AC07-4015-A86C-8A004D76350A}" dt="2023-06-11T16:25:35.240" v="43"/>
        <pc:sldMkLst>
          <pc:docMk/>
          <pc:sldMk cId="1792548422" sldId="288"/>
        </pc:sldMkLst>
      </pc:sldChg>
      <pc:sldChg chg="modSp mod">
        <pc:chgData name="Robert Murray" userId="fa33fe0e24e06ae2" providerId="LiveId" clId="{27D20D53-AC07-4015-A86C-8A004D76350A}" dt="2023-06-13T22:06:24.984" v="254" actId="57"/>
        <pc:sldMkLst>
          <pc:docMk/>
          <pc:sldMk cId="3664686379" sldId="289"/>
        </pc:sldMkLst>
        <pc:spChg chg="mod">
          <ac:chgData name="Robert Murray" userId="fa33fe0e24e06ae2" providerId="LiveId" clId="{27D20D53-AC07-4015-A86C-8A004D76350A}" dt="2023-06-13T22:06:24.984" v="254" actId="57"/>
          <ac:spMkLst>
            <pc:docMk/>
            <pc:sldMk cId="3664686379" sldId="289"/>
            <ac:spMk id="9" creationId="{00000000-0000-0000-0000-000000000000}"/>
          </ac:spMkLst>
        </pc:spChg>
        <pc:spChg chg="mod">
          <ac:chgData name="Robert Murray" userId="fa33fe0e24e06ae2" providerId="LiveId" clId="{27D20D53-AC07-4015-A86C-8A004D76350A}" dt="2023-06-13T22:05:28.004" v="250" actId="20577"/>
          <ac:spMkLst>
            <pc:docMk/>
            <pc:sldMk cId="3664686379" sldId="289"/>
            <ac:spMk id="10" creationId="{00000000-0000-0000-0000-000000000000}"/>
          </ac:spMkLst>
        </pc:spChg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1008667600" sldId="290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667086852" sldId="291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3225487732" sldId="292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2216331183" sldId="293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4051063915" sldId="294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1585828297" sldId="295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2034747619" sldId="296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617436720" sldId="297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2710883219" sldId="298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1606821077" sldId="299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794591785" sldId="300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3063159263" sldId="301"/>
        </pc:sldMkLst>
      </pc:sldChg>
      <pc:sldChg chg="del">
        <pc:chgData name="Robert Murray" userId="fa33fe0e24e06ae2" providerId="LiveId" clId="{27D20D53-AC07-4015-A86C-8A004D76350A}" dt="2023-06-14T00:53:45.617" v="571" actId="2696"/>
        <pc:sldMkLst>
          <pc:docMk/>
          <pc:sldMk cId="2974522146" sldId="302"/>
        </pc:sldMkLst>
      </pc:sldChg>
      <pc:sldChg chg="add">
        <pc:chgData name="Robert Murray" userId="fa33fe0e24e06ae2" providerId="LiveId" clId="{27D20D53-AC07-4015-A86C-8A004D76350A}" dt="2023-06-11T16:25:05.861" v="1"/>
        <pc:sldMkLst>
          <pc:docMk/>
          <pc:sldMk cId="2164133928" sldId="303"/>
        </pc:sldMkLst>
      </pc:sldChg>
      <pc:sldChg chg="modSp add mod">
        <pc:chgData name="Robert Murray" userId="fa33fe0e24e06ae2" providerId="LiveId" clId="{27D20D53-AC07-4015-A86C-8A004D76350A}" dt="2023-06-13T23:04:49.907" v="549" actId="20577"/>
        <pc:sldMkLst>
          <pc:docMk/>
          <pc:sldMk cId="3435665661" sldId="304"/>
        </pc:sldMkLst>
        <pc:spChg chg="mod">
          <ac:chgData name="Robert Murray" userId="fa33fe0e24e06ae2" providerId="LiveId" clId="{27D20D53-AC07-4015-A86C-8A004D76350A}" dt="2023-06-13T23:04:49.907" v="549" actId="20577"/>
          <ac:spMkLst>
            <pc:docMk/>
            <pc:sldMk cId="3435665661" sldId="304"/>
            <ac:spMk id="3" creationId="{608905F1-3786-4804-9196-B0D0008BF13D}"/>
          </ac:spMkLst>
        </pc:spChg>
      </pc:sldChg>
      <pc:sldChg chg="add del">
        <pc:chgData name="Robert Murray" userId="fa33fe0e24e06ae2" providerId="LiveId" clId="{27D20D53-AC07-4015-A86C-8A004D76350A}" dt="2023-06-13T23:00:51.979" v="539" actId="2696"/>
        <pc:sldMkLst>
          <pc:docMk/>
          <pc:sldMk cId="2005818230" sldId="307"/>
        </pc:sldMkLst>
      </pc:sldChg>
      <pc:sldChg chg="add del">
        <pc:chgData name="Robert Murray" userId="fa33fe0e24e06ae2" providerId="LiveId" clId="{27D20D53-AC07-4015-A86C-8A004D76350A}" dt="2023-06-13T23:04:59.538" v="550" actId="2696"/>
        <pc:sldMkLst>
          <pc:docMk/>
          <pc:sldMk cId="191097368" sldId="308"/>
        </pc:sldMkLst>
      </pc:sldChg>
      <pc:sldChg chg="modSp add del mod">
        <pc:chgData name="Robert Murray" userId="fa33fe0e24e06ae2" providerId="LiveId" clId="{27D20D53-AC07-4015-A86C-8A004D76350A}" dt="2023-06-13T23:01:16.467" v="540" actId="2696"/>
        <pc:sldMkLst>
          <pc:docMk/>
          <pc:sldMk cId="1153762749" sldId="309"/>
        </pc:sldMkLst>
        <pc:spChg chg="mod">
          <ac:chgData name="Robert Murray" userId="fa33fe0e24e06ae2" providerId="LiveId" clId="{27D20D53-AC07-4015-A86C-8A004D76350A}" dt="2023-06-13T03:11:53.820" v="78" actId="20577"/>
          <ac:spMkLst>
            <pc:docMk/>
            <pc:sldMk cId="1153762749" sldId="309"/>
            <ac:spMk id="2" creationId="{CE5DFE23-002C-4B29-9D42-B3F897206F39}"/>
          </ac:spMkLst>
        </pc:spChg>
      </pc:sldChg>
      <pc:sldChg chg="add">
        <pc:chgData name="Robert Murray" userId="fa33fe0e24e06ae2" providerId="LiveId" clId="{27D20D53-AC07-4015-A86C-8A004D76350A}" dt="2023-06-11T16:25:39.758" v="49"/>
        <pc:sldMkLst>
          <pc:docMk/>
          <pc:sldMk cId="3063119646" sldId="324"/>
        </pc:sldMkLst>
      </pc:sldChg>
      <pc:sldChg chg="add">
        <pc:chgData name="Robert Murray" userId="fa33fe0e24e06ae2" providerId="LiveId" clId="{27D20D53-AC07-4015-A86C-8A004D76350A}" dt="2023-06-11T16:25:39.008" v="48"/>
        <pc:sldMkLst>
          <pc:docMk/>
          <pc:sldMk cId="1313044007" sldId="326"/>
        </pc:sldMkLst>
      </pc:sldChg>
      <pc:sldChg chg="add">
        <pc:chgData name="Robert Murray" userId="fa33fe0e24e06ae2" providerId="LiveId" clId="{27D20D53-AC07-4015-A86C-8A004D76350A}" dt="2023-06-11T16:25:31.262" v="37"/>
        <pc:sldMkLst>
          <pc:docMk/>
          <pc:sldMk cId="3503902272" sldId="327"/>
        </pc:sldMkLst>
      </pc:sldChg>
      <pc:sldChg chg="add">
        <pc:chgData name="Robert Murray" userId="fa33fe0e24e06ae2" providerId="LiveId" clId="{27D20D53-AC07-4015-A86C-8A004D76350A}" dt="2023-06-11T16:25:32.930" v="38"/>
        <pc:sldMkLst>
          <pc:docMk/>
          <pc:sldMk cId="2760945522" sldId="328"/>
        </pc:sldMkLst>
      </pc:sldChg>
      <pc:sldChg chg="add">
        <pc:chgData name="Robert Murray" userId="fa33fe0e24e06ae2" providerId="LiveId" clId="{27D20D53-AC07-4015-A86C-8A004D76350A}" dt="2023-06-11T16:25:33.856" v="40"/>
        <pc:sldMkLst>
          <pc:docMk/>
          <pc:sldMk cId="4154646199" sldId="329"/>
        </pc:sldMkLst>
      </pc:sldChg>
      <pc:sldChg chg="add">
        <pc:chgData name="Robert Murray" userId="fa33fe0e24e06ae2" providerId="LiveId" clId="{27D20D53-AC07-4015-A86C-8A004D76350A}" dt="2023-06-11T16:25:47.798" v="58"/>
        <pc:sldMkLst>
          <pc:docMk/>
          <pc:sldMk cId="420240702" sldId="334"/>
        </pc:sldMkLst>
      </pc:sldChg>
      <pc:sldChg chg="delSp modSp add mod">
        <pc:chgData name="Robert Murray" userId="fa33fe0e24e06ae2" providerId="LiveId" clId="{27D20D53-AC07-4015-A86C-8A004D76350A}" dt="2023-06-13T23:06:28.157" v="553" actId="478"/>
        <pc:sldMkLst>
          <pc:docMk/>
          <pc:sldMk cId="1768532057" sldId="337"/>
        </pc:sldMkLst>
        <pc:spChg chg="del mod">
          <ac:chgData name="Robert Murray" userId="fa33fe0e24e06ae2" providerId="LiveId" clId="{27D20D53-AC07-4015-A86C-8A004D76350A}" dt="2023-06-13T23:06:28.157" v="553" actId="478"/>
          <ac:spMkLst>
            <pc:docMk/>
            <pc:sldMk cId="1768532057" sldId="337"/>
            <ac:spMk id="10" creationId="{973BF8EB-23A3-1667-114A-B2E75C303E0B}"/>
          </ac:spMkLst>
        </pc:spChg>
      </pc:sldChg>
      <pc:sldChg chg="modSp add mod">
        <pc:chgData name="Robert Murray" userId="fa33fe0e24e06ae2" providerId="LiveId" clId="{27D20D53-AC07-4015-A86C-8A004D76350A}" dt="2023-06-13T22:18:42.693" v="281" actId="20577"/>
        <pc:sldMkLst>
          <pc:docMk/>
          <pc:sldMk cId="3485208120" sldId="338"/>
        </pc:sldMkLst>
        <pc:spChg chg="mod">
          <ac:chgData name="Robert Murray" userId="fa33fe0e24e06ae2" providerId="LiveId" clId="{27D20D53-AC07-4015-A86C-8A004D76350A}" dt="2023-06-13T22:18:42.693" v="281" actId="20577"/>
          <ac:spMkLst>
            <pc:docMk/>
            <pc:sldMk cId="3485208120" sldId="338"/>
            <ac:spMk id="4" creationId="{00000000-0000-0000-0000-000000000000}"/>
          </ac:spMkLst>
        </pc:spChg>
      </pc:sldChg>
      <pc:sldChg chg="add">
        <pc:chgData name="Robert Murray" userId="fa33fe0e24e06ae2" providerId="LiveId" clId="{27D20D53-AC07-4015-A86C-8A004D76350A}" dt="2023-06-11T16:25:09.773" v="4"/>
        <pc:sldMkLst>
          <pc:docMk/>
          <pc:sldMk cId="502821798" sldId="339"/>
        </pc:sldMkLst>
      </pc:sldChg>
      <pc:sldChg chg="add">
        <pc:chgData name="Robert Murray" userId="fa33fe0e24e06ae2" providerId="LiveId" clId="{27D20D53-AC07-4015-A86C-8A004D76350A}" dt="2023-06-11T16:25:10.445" v="5"/>
        <pc:sldMkLst>
          <pc:docMk/>
          <pc:sldMk cId="124987342" sldId="340"/>
        </pc:sldMkLst>
      </pc:sldChg>
      <pc:sldChg chg="add">
        <pc:chgData name="Robert Murray" userId="fa33fe0e24e06ae2" providerId="LiveId" clId="{27D20D53-AC07-4015-A86C-8A004D76350A}" dt="2023-06-11T16:25:12.265" v="8"/>
        <pc:sldMkLst>
          <pc:docMk/>
          <pc:sldMk cId="4090617378" sldId="341"/>
        </pc:sldMkLst>
      </pc:sldChg>
      <pc:sldChg chg="add">
        <pc:chgData name="Robert Murray" userId="fa33fe0e24e06ae2" providerId="LiveId" clId="{27D20D53-AC07-4015-A86C-8A004D76350A}" dt="2023-06-11T16:25:12.704" v="9"/>
        <pc:sldMkLst>
          <pc:docMk/>
          <pc:sldMk cId="204141105" sldId="342"/>
        </pc:sldMkLst>
      </pc:sldChg>
      <pc:sldChg chg="add">
        <pc:chgData name="Robert Murray" userId="fa33fe0e24e06ae2" providerId="LiveId" clId="{27D20D53-AC07-4015-A86C-8A004D76350A}" dt="2023-06-11T16:25:13.215" v="10"/>
        <pc:sldMkLst>
          <pc:docMk/>
          <pc:sldMk cId="3923294817" sldId="343"/>
        </pc:sldMkLst>
      </pc:sldChg>
      <pc:sldChg chg="add">
        <pc:chgData name="Robert Murray" userId="fa33fe0e24e06ae2" providerId="LiveId" clId="{27D20D53-AC07-4015-A86C-8A004D76350A}" dt="2023-06-11T16:25:11.808" v="7"/>
        <pc:sldMkLst>
          <pc:docMk/>
          <pc:sldMk cId="2739728198" sldId="344"/>
        </pc:sldMkLst>
      </pc:sldChg>
      <pc:sldChg chg="add">
        <pc:chgData name="Robert Murray" userId="fa33fe0e24e06ae2" providerId="LiveId" clId="{27D20D53-AC07-4015-A86C-8A004D76350A}" dt="2023-06-11T16:25:30.151" v="35"/>
        <pc:sldMkLst>
          <pc:docMk/>
          <pc:sldMk cId="2977952903" sldId="345"/>
        </pc:sldMkLst>
      </pc:sldChg>
      <pc:sldChg chg="add">
        <pc:chgData name="Robert Murray" userId="fa33fe0e24e06ae2" providerId="LiveId" clId="{27D20D53-AC07-4015-A86C-8A004D76350A}" dt="2023-06-11T16:25:48.865" v="60"/>
        <pc:sldMkLst>
          <pc:docMk/>
          <pc:sldMk cId="3758569541" sldId="347"/>
        </pc:sldMkLst>
      </pc:sldChg>
      <pc:sldChg chg="add del">
        <pc:chgData name="Robert Murray" userId="fa33fe0e24e06ae2" providerId="LiveId" clId="{27D20D53-AC07-4015-A86C-8A004D76350A}" dt="2023-06-13T22:56:48.373" v="524" actId="2696"/>
        <pc:sldMkLst>
          <pc:docMk/>
          <pc:sldMk cId="3482704348" sldId="348"/>
        </pc:sldMkLst>
      </pc:sldChg>
      <pc:sldChg chg="add">
        <pc:chgData name="Robert Murray" userId="fa33fe0e24e06ae2" providerId="LiveId" clId="{27D20D53-AC07-4015-A86C-8A004D76350A}" dt="2023-06-11T16:25:15.933" v="12"/>
        <pc:sldMkLst>
          <pc:docMk/>
          <pc:sldMk cId="943636980" sldId="349"/>
        </pc:sldMkLst>
      </pc:sldChg>
      <pc:sldChg chg="modSp add mod">
        <pc:chgData name="Robert Murray" userId="fa33fe0e24e06ae2" providerId="LiveId" clId="{27D20D53-AC07-4015-A86C-8A004D76350A}" dt="2023-06-13T03:16:33.330" v="84" actId="20577"/>
        <pc:sldMkLst>
          <pc:docMk/>
          <pc:sldMk cId="466672532" sldId="351"/>
        </pc:sldMkLst>
        <pc:spChg chg="mod">
          <ac:chgData name="Robert Murray" userId="fa33fe0e24e06ae2" providerId="LiveId" clId="{27D20D53-AC07-4015-A86C-8A004D76350A}" dt="2023-06-13T03:16:33.330" v="84" actId="20577"/>
          <ac:spMkLst>
            <pc:docMk/>
            <pc:sldMk cId="466672532" sldId="351"/>
            <ac:spMk id="3" creationId="{F7886E69-4179-7D2E-FAD6-A8623597B887}"/>
          </ac:spMkLst>
        </pc:spChg>
      </pc:sldChg>
      <pc:sldChg chg="add">
        <pc:chgData name="Robert Murray" userId="fa33fe0e24e06ae2" providerId="LiveId" clId="{27D20D53-AC07-4015-A86C-8A004D76350A}" dt="2023-06-11T16:25:34.312" v="41"/>
        <pc:sldMkLst>
          <pc:docMk/>
          <pc:sldMk cId="4079627974" sldId="352"/>
        </pc:sldMkLst>
      </pc:sldChg>
      <pc:sldChg chg="add ord">
        <pc:chgData name="Robert Murray" userId="fa33fe0e24e06ae2" providerId="LiveId" clId="{27D20D53-AC07-4015-A86C-8A004D76350A}" dt="2023-06-13T22:33:47.980" v="283"/>
        <pc:sldMkLst>
          <pc:docMk/>
          <pc:sldMk cId="687585886" sldId="353"/>
        </pc:sldMkLst>
      </pc:sldChg>
      <pc:sldChg chg="add">
        <pc:chgData name="Robert Murray" userId="fa33fe0e24e06ae2" providerId="LiveId" clId="{27D20D53-AC07-4015-A86C-8A004D76350A}" dt="2023-06-11T16:25:20.062" v="21"/>
        <pc:sldMkLst>
          <pc:docMk/>
          <pc:sldMk cId="2651091733" sldId="354"/>
        </pc:sldMkLst>
      </pc:sldChg>
      <pc:sldChg chg="add">
        <pc:chgData name="Robert Murray" userId="fa33fe0e24e06ae2" providerId="LiveId" clId="{27D20D53-AC07-4015-A86C-8A004D76350A}" dt="2023-06-11T16:25:34.735" v="42"/>
        <pc:sldMkLst>
          <pc:docMk/>
          <pc:sldMk cId="2310048663" sldId="355"/>
        </pc:sldMkLst>
      </pc:sldChg>
      <pc:sldChg chg="add">
        <pc:chgData name="Robert Murray" userId="fa33fe0e24e06ae2" providerId="LiveId" clId="{27D20D53-AC07-4015-A86C-8A004D76350A}" dt="2023-06-11T16:25:51.030" v="63"/>
        <pc:sldMkLst>
          <pc:docMk/>
          <pc:sldMk cId="2481098992" sldId="356"/>
        </pc:sldMkLst>
      </pc:sldChg>
      <pc:sldChg chg="add">
        <pc:chgData name="Robert Murray" userId="fa33fe0e24e06ae2" providerId="LiveId" clId="{27D20D53-AC07-4015-A86C-8A004D76350A}" dt="2023-06-11T16:25:09.093" v="3"/>
        <pc:sldMkLst>
          <pc:docMk/>
          <pc:sldMk cId="2517010623" sldId="357"/>
        </pc:sldMkLst>
      </pc:sldChg>
      <pc:sldChg chg="add">
        <pc:chgData name="Robert Murray" userId="fa33fe0e24e06ae2" providerId="LiveId" clId="{27D20D53-AC07-4015-A86C-8A004D76350A}" dt="2023-06-11T16:25:42.658" v="52"/>
        <pc:sldMkLst>
          <pc:docMk/>
          <pc:sldMk cId="2654328788" sldId="361"/>
        </pc:sldMkLst>
      </pc:sldChg>
      <pc:sldChg chg="add">
        <pc:chgData name="Robert Murray" userId="fa33fe0e24e06ae2" providerId="LiveId" clId="{27D20D53-AC07-4015-A86C-8A004D76350A}" dt="2023-06-11T16:25:43.342" v="53"/>
        <pc:sldMkLst>
          <pc:docMk/>
          <pc:sldMk cId="4076537319" sldId="362"/>
        </pc:sldMkLst>
      </pc:sldChg>
      <pc:sldChg chg="add">
        <pc:chgData name="Robert Murray" userId="fa33fe0e24e06ae2" providerId="LiveId" clId="{27D20D53-AC07-4015-A86C-8A004D76350A}" dt="2023-06-11T16:25:40.320" v="50"/>
        <pc:sldMkLst>
          <pc:docMk/>
          <pc:sldMk cId="4074195864" sldId="363"/>
        </pc:sldMkLst>
      </pc:sldChg>
      <pc:sldChg chg="addSp modSp add mod">
        <pc:chgData name="Robert Murray" userId="fa33fe0e24e06ae2" providerId="LiveId" clId="{27D20D53-AC07-4015-A86C-8A004D76350A}" dt="2023-06-13T03:31:14.196" v="102" actId="14100"/>
        <pc:sldMkLst>
          <pc:docMk/>
          <pc:sldMk cId="2040047980" sldId="364"/>
        </pc:sldMkLst>
        <pc:spChg chg="add mod">
          <ac:chgData name="Robert Murray" userId="fa33fe0e24e06ae2" providerId="LiveId" clId="{27D20D53-AC07-4015-A86C-8A004D76350A}" dt="2023-06-13T03:18:30.343" v="90" actId="1076"/>
          <ac:spMkLst>
            <pc:docMk/>
            <pc:sldMk cId="2040047980" sldId="364"/>
            <ac:spMk id="3" creationId="{EF9F1BBB-2A52-2F2A-0072-EB4AB107A6F0}"/>
          </ac:spMkLst>
        </pc:spChg>
        <pc:spChg chg="mod">
          <ac:chgData name="Robert Murray" userId="fa33fe0e24e06ae2" providerId="LiveId" clId="{27D20D53-AC07-4015-A86C-8A004D76350A}" dt="2023-06-13T03:31:14.196" v="102" actId="14100"/>
          <ac:spMkLst>
            <pc:docMk/>
            <pc:sldMk cId="2040047980" sldId="364"/>
            <ac:spMk id="5" creationId="{1DA175D1-C205-BD6A-01E0-29B3C3FCC05A}"/>
          </ac:spMkLst>
        </pc:spChg>
        <pc:spChg chg="mod">
          <ac:chgData name="Robert Murray" userId="fa33fe0e24e06ae2" providerId="LiveId" clId="{27D20D53-AC07-4015-A86C-8A004D76350A}" dt="2023-06-13T03:31:07.678" v="101" actId="14100"/>
          <ac:spMkLst>
            <pc:docMk/>
            <pc:sldMk cId="2040047980" sldId="364"/>
            <ac:spMk id="35842" creationId="{00000000-0000-0000-0000-000000000000}"/>
          </ac:spMkLst>
        </pc:spChg>
      </pc:sldChg>
      <pc:sldChg chg="modSp add mod">
        <pc:chgData name="Robert Murray" userId="fa33fe0e24e06ae2" providerId="LiveId" clId="{27D20D53-AC07-4015-A86C-8A004D76350A}" dt="2023-06-14T00:02:22.976" v="555" actId="20577"/>
        <pc:sldMkLst>
          <pc:docMk/>
          <pc:sldMk cId="4009732706" sldId="365"/>
        </pc:sldMkLst>
        <pc:spChg chg="mod">
          <ac:chgData name="Robert Murray" userId="fa33fe0e24e06ae2" providerId="LiveId" clId="{27D20D53-AC07-4015-A86C-8A004D76350A}" dt="2023-06-14T00:02:22.976" v="555" actId="20577"/>
          <ac:spMkLst>
            <pc:docMk/>
            <pc:sldMk cId="4009732706" sldId="365"/>
            <ac:spMk id="3" creationId="{06EE82B3-6CC6-4E18-863F-52CED34678B1}"/>
          </ac:spMkLst>
        </pc:spChg>
      </pc:sldChg>
      <pc:sldChg chg="add">
        <pc:chgData name="Robert Murray" userId="fa33fe0e24e06ae2" providerId="LiveId" clId="{27D20D53-AC07-4015-A86C-8A004D76350A}" dt="2023-06-11T16:25:45.984" v="57"/>
        <pc:sldMkLst>
          <pc:docMk/>
          <pc:sldMk cId="3810073530" sldId="366"/>
        </pc:sldMkLst>
      </pc:sldChg>
      <pc:sldChg chg="add">
        <pc:chgData name="Robert Murray" userId="fa33fe0e24e06ae2" providerId="LiveId" clId="{27D20D53-AC07-4015-A86C-8A004D76350A}" dt="2023-06-11T16:25:45.454" v="56"/>
        <pc:sldMkLst>
          <pc:docMk/>
          <pc:sldMk cId="4138952270" sldId="367"/>
        </pc:sldMkLst>
      </pc:sldChg>
      <pc:sldChg chg="modSp add mod">
        <pc:chgData name="Robert Murray" userId="fa33fe0e24e06ae2" providerId="LiveId" clId="{27D20D53-AC07-4015-A86C-8A004D76350A}" dt="2023-06-14T00:32:48.031" v="566" actId="20577"/>
        <pc:sldMkLst>
          <pc:docMk/>
          <pc:sldMk cId="2896595421" sldId="368"/>
        </pc:sldMkLst>
        <pc:spChg chg="mod">
          <ac:chgData name="Robert Murray" userId="fa33fe0e24e06ae2" providerId="LiveId" clId="{27D20D53-AC07-4015-A86C-8A004D76350A}" dt="2023-06-14T00:32:48.031" v="566" actId="20577"/>
          <ac:spMkLst>
            <pc:docMk/>
            <pc:sldMk cId="2896595421" sldId="368"/>
            <ac:spMk id="35842" creationId="{00000000-0000-0000-0000-000000000000}"/>
          </ac:spMkLst>
        </pc:spChg>
      </pc:sldChg>
      <pc:sldChg chg="add">
        <pc:chgData name="Robert Murray" userId="fa33fe0e24e06ae2" providerId="LiveId" clId="{27D20D53-AC07-4015-A86C-8A004D76350A}" dt="2023-06-11T16:25:11.397" v="6"/>
        <pc:sldMkLst>
          <pc:docMk/>
          <pc:sldMk cId="184899447" sldId="369"/>
        </pc:sldMkLst>
      </pc:sldChg>
      <pc:sldChg chg="add">
        <pc:chgData name="Robert Murray" userId="fa33fe0e24e06ae2" providerId="LiveId" clId="{27D20D53-AC07-4015-A86C-8A004D76350A}" dt="2023-06-11T16:25:42.143" v="51"/>
        <pc:sldMkLst>
          <pc:docMk/>
          <pc:sldMk cId="1690210642" sldId="370"/>
        </pc:sldMkLst>
      </pc:sldChg>
      <pc:sldChg chg="add">
        <pc:chgData name="Robert Murray" userId="fa33fe0e24e06ae2" providerId="LiveId" clId="{27D20D53-AC07-4015-A86C-8A004D76350A}" dt="2023-06-11T16:25:44.063" v="54"/>
        <pc:sldMkLst>
          <pc:docMk/>
          <pc:sldMk cId="2808607169" sldId="371"/>
        </pc:sldMkLst>
      </pc:sldChg>
      <pc:sldChg chg="add">
        <pc:chgData name="Robert Murray" userId="fa33fe0e24e06ae2" providerId="LiveId" clId="{27D20D53-AC07-4015-A86C-8A004D76350A}" dt="2023-06-11T16:25:13.718" v="11"/>
        <pc:sldMkLst>
          <pc:docMk/>
          <pc:sldMk cId="337982990" sldId="372"/>
        </pc:sldMkLst>
      </pc:sldChg>
      <pc:sldChg chg="modSp add mod modClrScheme chgLayout">
        <pc:chgData name="Robert Murray" userId="fa33fe0e24e06ae2" providerId="LiveId" clId="{27D20D53-AC07-4015-A86C-8A004D76350A}" dt="2023-06-13T03:29:04.669" v="93" actId="700"/>
        <pc:sldMkLst>
          <pc:docMk/>
          <pc:sldMk cId="3324913820" sldId="373"/>
        </pc:sldMkLst>
        <pc:spChg chg="mod ord">
          <ac:chgData name="Robert Murray" userId="fa33fe0e24e06ae2" providerId="LiveId" clId="{27D20D53-AC07-4015-A86C-8A004D76350A}" dt="2023-06-13T03:29:04.669" v="93" actId="700"/>
          <ac:spMkLst>
            <pc:docMk/>
            <pc:sldMk cId="3324913820" sldId="373"/>
            <ac:spMk id="2" creationId="{00000000-0000-0000-0000-000000000000}"/>
          </ac:spMkLst>
        </pc:spChg>
        <pc:spChg chg="mod ord">
          <ac:chgData name="Robert Murray" userId="fa33fe0e24e06ae2" providerId="LiveId" clId="{27D20D53-AC07-4015-A86C-8A004D76350A}" dt="2023-06-13T03:29:04.669" v="93" actId="700"/>
          <ac:spMkLst>
            <pc:docMk/>
            <pc:sldMk cId="3324913820" sldId="373"/>
            <ac:spMk id="3" creationId="{00000000-0000-0000-0000-000000000000}"/>
          </ac:spMkLst>
        </pc:spChg>
      </pc:sldChg>
      <pc:sldChg chg="addSp delSp modSp add mod modClrScheme chgLayout">
        <pc:chgData name="Robert Murray" userId="fa33fe0e24e06ae2" providerId="LiveId" clId="{27D20D53-AC07-4015-A86C-8A004D76350A}" dt="2023-06-13T03:29:36.795" v="96" actId="478"/>
        <pc:sldMkLst>
          <pc:docMk/>
          <pc:sldMk cId="2628232662" sldId="374"/>
        </pc:sldMkLst>
        <pc:spChg chg="mod ord">
          <ac:chgData name="Robert Murray" userId="fa33fe0e24e06ae2" providerId="LiveId" clId="{27D20D53-AC07-4015-A86C-8A004D76350A}" dt="2023-06-13T03:29:26.780" v="94" actId="700"/>
          <ac:spMkLst>
            <pc:docMk/>
            <pc:sldMk cId="2628232662" sldId="374"/>
            <ac:spMk id="2" creationId="{00000000-0000-0000-0000-000000000000}"/>
          </ac:spMkLst>
        </pc:spChg>
        <pc:spChg chg="mod ord">
          <ac:chgData name="Robert Murray" userId="fa33fe0e24e06ae2" providerId="LiveId" clId="{27D20D53-AC07-4015-A86C-8A004D76350A}" dt="2023-06-13T03:29:26.780" v="94" actId="700"/>
          <ac:spMkLst>
            <pc:docMk/>
            <pc:sldMk cId="2628232662" sldId="374"/>
            <ac:spMk id="3" creationId="{00000000-0000-0000-0000-000000000000}"/>
          </ac:spMkLst>
        </pc:spChg>
        <pc:spChg chg="add del mod ord">
          <ac:chgData name="Robert Murray" userId="fa33fe0e24e06ae2" providerId="LiveId" clId="{27D20D53-AC07-4015-A86C-8A004D76350A}" dt="2023-06-13T03:29:36.795" v="96" actId="478"/>
          <ac:spMkLst>
            <pc:docMk/>
            <pc:sldMk cId="2628232662" sldId="374"/>
            <ac:spMk id="5" creationId="{3E0E7FDD-FF85-3734-067B-CE7EDB7AAEDD}"/>
          </ac:spMkLst>
        </pc:spChg>
      </pc:sldChg>
      <pc:sldChg chg="modSp add mod modClrScheme chgLayout">
        <pc:chgData name="Robert Murray" userId="fa33fe0e24e06ae2" providerId="LiveId" clId="{27D20D53-AC07-4015-A86C-8A004D76350A}" dt="2023-06-13T22:58:48.354" v="538" actId="6549"/>
        <pc:sldMkLst>
          <pc:docMk/>
          <pc:sldMk cId="3639844382" sldId="375"/>
        </pc:sldMkLst>
        <pc:spChg chg="mod ord">
          <ac:chgData name="Robert Murray" userId="fa33fe0e24e06ae2" providerId="LiveId" clId="{27D20D53-AC07-4015-A86C-8A004D76350A}" dt="2023-06-13T22:58:32.190" v="531" actId="6549"/>
          <ac:spMkLst>
            <pc:docMk/>
            <pc:sldMk cId="3639844382" sldId="375"/>
            <ac:spMk id="2" creationId="{00000000-0000-0000-0000-000000000000}"/>
          </ac:spMkLst>
        </pc:spChg>
        <pc:spChg chg="mod ord">
          <ac:chgData name="Robert Murray" userId="fa33fe0e24e06ae2" providerId="LiveId" clId="{27D20D53-AC07-4015-A86C-8A004D76350A}" dt="2023-06-13T22:58:48.354" v="538" actId="6549"/>
          <ac:spMkLst>
            <pc:docMk/>
            <pc:sldMk cId="3639844382" sldId="375"/>
            <ac:spMk id="3" creationId="{00000000-0000-0000-0000-000000000000}"/>
          </ac:spMkLst>
        </pc:spChg>
      </pc:sldChg>
      <pc:sldChg chg="modSp add mod modClrScheme chgLayout">
        <pc:chgData name="Robert Murray" userId="fa33fe0e24e06ae2" providerId="LiveId" clId="{27D20D53-AC07-4015-A86C-8A004D76350A}" dt="2023-06-14T00:59:41.103" v="573" actId="20577"/>
        <pc:sldMkLst>
          <pc:docMk/>
          <pc:sldMk cId="1143373001" sldId="376"/>
        </pc:sldMkLst>
        <pc:spChg chg="mod ord">
          <ac:chgData name="Robert Murray" userId="fa33fe0e24e06ae2" providerId="LiveId" clId="{27D20D53-AC07-4015-A86C-8A004D76350A}" dt="2023-06-13T03:31:25.693" v="103" actId="700"/>
          <ac:spMkLst>
            <pc:docMk/>
            <pc:sldMk cId="1143373001" sldId="376"/>
            <ac:spMk id="2" creationId="{00000000-0000-0000-0000-000000000000}"/>
          </ac:spMkLst>
        </pc:spChg>
        <pc:spChg chg="mod ord">
          <ac:chgData name="Robert Murray" userId="fa33fe0e24e06ae2" providerId="LiveId" clId="{27D20D53-AC07-4015-A86C-8A004D76350A}" dt="2023-06-14T00:59:41.103" v="573" actId="20577"/>
          <ac:spMkLst>
            <pc:docMk/>
            <pc:sldMk cId="1143373001" sldId="376"/>
            <ac:spMk id="3" creationId="{00000000-0000-0000-0000-000000000000}"/>
          </ac:spMkLst>
        </pc:spChg>
      </pc:sldChg>
      <pc:sldMasterChg chg="delSldLayout">
        <pc:chgData name="Robert Murray" userId="fa33fe0e24e06ae2" providerId="LiveId" clId="{27D20D53-AC07-4015-A86C-8A004D76350A}" dt="2023-06-14T00:53:45.617" v="571" actId="2696"/>
        <pc:sldMasterMkLst>
          <pc:docMk/>
          <pc:sldMasterMk cId="0" sldId="2147483659"/>
        </pc:sldMasterMkLst>
        <pc:sldLayoutChg chg="del">
          <pc:chgData name="Robert Murray" userId="fa33fe0e24e06ae2" providerId="LiveId" clId="{27D20D53-AC07-4015-A86C-8A004D76350A}" dt="2023-06-14T00:53:45.617" v="571" actId="2696"/>
          <pc:sldLayoutMkLst>
            <pc:docMk/>
            <pc:sldMasterMk cId="0" sldId="2147483659"/>
            <pc:sldLayoutMk cId="789990874" sldId="2147483677"/>
          </pc:sldLayoutMkLst>
        </pc:sldLayoutChg>
        <pc:sldLayoutChg chg="del">
          <pc:chgData name="Robert Murray" userId="fa33fe0e24e06ae2" providerId="LiveId" clId="{27D20D53-AC07-4015-A86C-8A004D76350A}" dt="2023-06-13T22:56:48.373" v="524" actId="2696"/>
          <pc:sldLayoutMkLst>
            <pc:docMk/>
            <pc:sldMasterMk cId="0" sldId="2147483659"/>
            <pc:sldLayoutMk cId="3853025896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– 1 – Platform</a:t>
            </a:r>
          </a:p>
          <a:p>
            <a:r>
              <a:rPr lang="en-US" dirty="0"/>
              <a:t>Domain – 2 – Air</a:t>
            </a:r>
          </a:p>
          <a:p>
            <a:r>
              <a:rPr lang="en-US" dirty="0"/>
              <a:t>Country – 225 – USA</a:t>
            </a:r>
          </a:p>
          <a:p>
            <a:r>
              <a:rPr lang="en-US" dirty="0"/>
              <a:t>Category – 1 – Fighter/Air Defense</a:t>
            </a:r>
          </a:p>
          <a:p>
            <a:r>
              <a:rPr lang="en-US" dirty="0"/>
              <a:t>Sub-Category – 12 – F-35</a:t>
            </a:r>
          </a:p>
          <a:p>
            <a:r>
              <a:rPr lang="en-US" dirty="0"/>
              <a:t>Specific – 1 – F-35A CTOL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94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– 1 – Platform</a:t>
            </a:r>
          </a:p>
          <a:p>
            <a:r>
              <a:rPr lang="en-US" dirty="0"/>
              <a:t>Domain – 2 – Air</a:t>
            </a:r>
          </a:p>
          <a:p>
            <a:r>
              <a:rPr lang="en-US" dirty="0"/>
              <a:t>Country – 225 – USA</a:t>
            </a:r>
          </a:p>
          <a:p>
            <a:r>
              <a:rPr lang="en-US" dirty="0"/>
              <a:t>Category – 1 – Fighter/Air Defense</a:t>
            </a:r>
          </a:p>
          <a:p>
            <a:r>
              <a:rPr lang="en-US" dirty="0"/>
              <a:t>Sub-Category – 12 – F-35</a:t>
            </a:r>
          </a:p>
          <a:p>
            <a:r>
              <a:rPr lang="en-US" dirty="0"/>
              <a:t>Specific – 2 – F-35C NAVAL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94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39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18" name="Rectangle 17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19" name="Picture 18" descr="twitterlogosmal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0"/>
            <a:ext cx="12192000" cy="135737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766377A-1CC7-F23C-F050-9E1DCE18A1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C4D1BEE9-8F14-69B8-58BA-5D627C31D0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3F2B42-8C5E-9E9F-6EEB-8313D0556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3062" y="1219200"/>
            <a:ext cx="10928351" cy="4953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8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20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08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 descr="twitterlogosmall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0511" b="500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pic>
        <p:nvPicPr>
          <p:cNvPr id="3" name="Picture 2" descr="A picture containing invertebrate, coelenterate, jellyfish, blue&#10;&#10;Description automatically generated">
            <a:extLst>
              <a:ext uri="{FF2B5EF4-FFF2-40B4-BE49-F238E27FC236}">
                <a16:creationId xmlns:a16="http://schemas.microsoft.com/office/drawing/2014/main" id="{CBD59682-4B33-AFD0-0B4D-7723900C6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2754" b="39872"/>
          <a:stretch/>
        </p:blipFill>
        <p:spPr>
          <a:xfrm>
            <a:off x="0" y="0"/>
            <a:ext cx="1978893" cy="82498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EB692B-7839-957D-8369-379C66509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9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bmurray22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ds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08523" y="1858346"/>
            <a:ext cx="10512384" cy="1895507"/>
          </a:xfrm>
        </p:spPr>
        <p:txBody>
          <a:bodyPr/>
          <a:lstStyle/>
          <a:p>
            <a:r>
              <a:rPr lang="en-US" sz="3200" dirty="0"/>
              <a:t>IEEE 1278</a:t>
            </a:r>
            <a:r>
              <a:rPr lang="en-US" sz="3200" baseline="30000" dirty="0"/>
              <a:t>TM</a:t>
            </a:r>
            <a:r>
              <a:rPr lang="en-US" sz="3200" dirty="0"/>
              <a:t> Standard for</a:t>
            </a:r>
            <a:br>
              <a:rPr lang="en-US" dirty="0"/>
            </a:br>
            <a:r>
              <a:rPr lang="en-US" sz="4000" dirty="0"/>
              <a:t>Distributed Interactive </a:t>
            </a:r>
            <a:r>
              <a:rPr lang="en-US" sz="4000" dirty="0" err="1"/>
              <a:t>Simulaion</a:t>
            </a:r>
            <a:r>
              <a:rPr lang="en-US" sz="4000" dirty="0"/>
              <a:t> (DIS):</a:t>
            </a:r>
          </a:p>
          <a:p>
            <a:r>
              <a:rPr lang="en-US" sz="3200" dirty="0"/>
              <a:t>Concepts and Techniques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Robert Murray, </a:t>
            </a:r>
            <a:r>
              <a:rPr lang="en-US" dirty="0" err="1">
                <a:latin typeface="Arial Narrow" pitchFamily="34" charset="0"/>
              </a:rPr>
              <a:t>SimPhonics</a:t>
            </a:r>
            <a:endParaRPr lang="en-US" dirty="0">
              <a:latin typeface="Arial Narrow" pitchFamily="34" charset="0"/>
            </a:endParaRPr>
          </a:p>
          <a:p>
            <a:r>
              <a:rPr lang="en-US" sz="2000" dirty="0">
                <a:hlinkClick r:id="rId3"/>
              </a:rPr>
              <a:t>bobmurray222@gmail.com</a:t>
            </a:r>
            <a:endParaRPr lang="en-US" sz="2000" dirty="0"/>
          </a:p>
          <a:p>
            <a:r>
              <a:rPr lang="en-US" sz="1600" dirty="0"/>
              <a:t>22 September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F06-8F67-836A-B855-0203F19B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- SIMNET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C928-A4FE-990A-391D-B915963840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Defense Advanced Research Projects Agency (DARPA) created the SIMNET program in the 1980’s to test simulation networking techniques</a:t>
            </a:r>
          </a:p>
          <a:p>
            <a:r>
              <a:rPr lang="en-US" dirty="0"/>
              <a:t>Connected simulators for tanks, helicopters, airplanes</a:t>
            </a:r>
          </a:p>
          <a:p>
            <a:r>
              <a:rPr lang="en-US" dirty="0"/>
              <a:t>Developed the concept of dead reckoning</a:t>
            </a:r>
          </a:p>
          <a:p>
            <a:r>
              <a:rPr lang="en-US" dirty="0"/>
              <a:t>Demonstrated long-haul simulation interactions using dial-up network</a:t>
            </a:r>
          </a:p>
          <a:p>
            <a:r>
              <a:rPr lang="en-US" dirty="0"/>
              <a:t>By the late 80’s, its success was obvious and compelling</a:t>
            </a:r>
          </a:p>
          <a:p>
            <a:r>
              <a:rPr lang="en-US" dirty="0"/>
              <a:t>SIMNET developers and other experts doing similar work in the defense industry organized in 1989 to create a broader standard</a:t>
            </a:r>
          </a:p>
          <a:p>
            <a:pPr lvl="1"/>
            <a:r>
              <a:rPr lang="en-US" dirty="0"/>
              <a:t>This was the first DIS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6ACB5-B31A-AA95-A7EE-160CB4147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1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320631"/>
          </a:xfrm>
        </p:spPr>
        <p:txBody>
          <a:bodyPr/>
          <a:lstStyle/>
          <a:p>
            <a:r>
              <a:rPr lang="en-US" dirty="0"/>
              <a:t>The DIS workshops met twice yearly from 1989 to 1995</a:t>
            </a:r>
          </a:p>
          <a:p>
            <a:pPr lvl="1"/>
            <a:r>
              <a:rPr lang="en-US" dirty="0"/>
              <a:t>Subgroups also had intermediate meetings between the regular workshops</a:t>
            </a:r>
          </a:p>
          <a:p>
            <a:r>
              <a:rPr lang="en-US" dirty="0"/>
              <a:t>The workshop quickly grew to over 1,000 participants attending</a:t>
            </a:r>
          </a:p>
          <a:p>
            <a:r>
              <a:rPr lang="en-US" dirty="0"/>
              <a:t>Decision to involve IEEE to learn how to create standards</a:t>
            </a:r>
          </a:p>
          <a:p>
            <a:r>
              <a:rPr lang="en-US" dirty="0"/>
              <a:t>The first standard in 1993 based on SIMNET</a:t>
            </a:r>
          </a:p>
          <a:p>
            <a:r>
              <a:rPr lang="en-US" dirty="0"/>
              <a:t>Significant work led to a much-expanded standard in 1995</a:t>
            </a:r>
          </a:p>
          <a:p>
            <a:r>
              <a:rPr lang="en-US" dirty="0"/>
              <a:t>Additions in 1998 filled out the most needed capability</a:t>
            </a:r>
          </a:p>
          <a:p>
            <a:r>
              <a:rPr lang="en-US" dirty="0"/>
              <a:t>The 1995/1998 standard became widely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DFE2-4C88-4764-9583-169A514EA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DIS workshops were replaced by the Simulation Interoperability Standards Organization (SISO) in 1996</a:t>
            </a:r>
          </a:p>
          <a:p>
            <a:r>
              <a:rPr lang="en-US" dirty="0"/>
              <a:t>SISO is an approved IEEE standards committee for simulation standards</a:t>
            </a:r>
          </a:p>
          <a:p>
            <a:pPr lvl="1"/>
            <a:r>
              <a:rPr lang="en-US" dirty="0"/>
              <a:t>IEEE Std 1278™ DIS</a:t>
            </a:r>
          </a:p>
          <a:p>
            <a:pPr lvl="1"/>
            <a:r>
              <a:rPr lang="en-US" dirty="0"/>
              <a:t>IEEE Std 1516™ High Level Architecture (HLA)</a:t>
            </a:r>
          </a:p>
          <a:p>
            <a:pPr lvl="1"/>
            <a:r>
              <a:rPr lang="en-US" dirty="0"/>
              <a:t>IEEE Std 1730™ Distributed Simulation Engineering and Execution Process (DSEEP)</a:t>
            </a:r>
          </a:p>
          <a:p>
            <a:r>
              <a:rPr lang="en-US" dirty="0"/>
              <a:t>SISO also develops a wide range of non-IEEE simulation standards</a:t>
            </a:r>
          </a:p>
          <a:p>
            <a:pPr lvl="1"/>
            <a:r>
              <a:rPr lang="en-US" dirty="0"/>
              <a:t>Command and Control, Distributed Debrief, Common Image Generator Interface, Coalition Battle Management Language, Military Scenario Definition Language, and many more</a:t>
            </a:r>
          </a:p>
          <a:p>
            <a:pPr lvl="1"/>
            <a:r>
              <a:rPr lang="en-US" dirty="0"/>
              <a:t>Guidance and Reference products e.g., simulation enumerations </a:t>
            </a:r>
          </a:p>
          <a:p>
            <a:r>
              <a:rPr lang="en-US" dirty="0"/>
              <a:t>Work restarted on DIS in 2004 within SISO to develop the current 2012 standard</a:t>
            </a:r>
          </a:p>
          <a:p>
            <a:r>
              <a:rPr lang="en-US" dirty="0"/>
              <a:t>Anyone can join SISO and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9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8C2E-3D1A-1D62-6B84-0E26FA63B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215943" cy="1791735"/>
          </a:xfrm>
        </p:spPr>
        <p:txBody>
          <a:bodyPr/>
          <a:lstStyle/>
          <a:p>
            <a:r>
              <a:rPr lang="en-US" dirty="0"/>
              <a:t>The Past</a:t>
            </a:r>
          </a:p>
          <a:p>
            <a:pPr lvl="1"/>
            <a:r>
              <a:rPr lang="en-US" dirty="0"/>
              <a:t>LVC simulation and its use for training, R&amp;D, and engineering</a:t>
            </a:r>
          </a:p>
          <a:p>
            <a:pPr lvl="1"/>
            <a:r>
              <a:rPr lang="en-US" dirty="0"/>
              <a:t>History of networked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480132" y="2761216"/>
            <a:ext cx="11250613" cy="36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The Present</a:t>
            </a:r>
          </a:p>
          <a:p>
            <a:pPr lvl="1"/>
            <a:r>
              <a:rPr lang="en-US" b="1" kern="0" dirty="0"/>
              <a:t>The IEEE 1278TM DIS standard and how it is developed</a:t>
            </a:r>
          </a:p>
          <a:p>
            <a:pPr lvl="1"/>
            <a:r>
              <a:rPr lang="en-US" b="1" kern="0" dirty="0"/>
              <a:t>Key definitions and concepts</a:t>
            </a:r>
          </a:p>
          <a:p>
            <a:pPr lvl="1"/>
            <a:r>
              <a:rPr lang="en-US" b="1" kern="0" dirty="0"/>
              <a:t>Function and organization of DIS Protocol Data Units</a:t>
            </a:r>
          </a:p>
          <a:p>
            <a:pPr lvl="1"/>
            <a:r>
              <a:rPr lang="en-US" b="1" kern="0" dirty="0"/>
              <a:t>Technical details of providing high-fidelity real-time information exchange</a:t>
            </a:r>
          </a:p>
          <a:p>
            <a:pPr lvl="1"/>
            <a:r>
              <a:rPr lang="en-US" b="1" kern="0" dirty="0"/>
              <a:t>Improvements from the 1995 to the 2012 DIS standards</a:t>
            </a:r>
          </a:p>
          <a:p>
            <a:r>
              <a:rPr lang="en-US" kern="0" dirty="0"/>
              <a:t>The Future: The current development effort for the next version of the DIS standard with yet more improvements</a:t>
            </a:r>
          </a:p>
        </p:txBody>
      </p:sp>
      <p:pic>
        <p:nvPicPr>
          <p:cNvPr id="5" name="Picture 4" descr="A picture containing sky, person&#10;&#10;Description automatically generated">
            <a:extLst>
              <a:ext uri="{FF2B5EF4-FFF2-40B4-BE49-F238E27FC236}">
                <a16:creationId xmlns:a16="http://schemas.microsoft.com/office/drawing/2014/main" id="{1F346189-E76D-37FB-C0AE-F966B3525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799" y="838200"/>
            <a:ext cx="3727463" cy="27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 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SISO holds a yearly workshop in Orlando in February</a:t>
            </a:r>
          </a:p>
          <a:p>
            <a:pPr lvl="1"/>
            <a:r>
              <a:rPr lang="en-US" dirty="0"/>
              <a:t>Simulation Innovation Workshop (SIW)</a:t>
            </a:r>
          </a:p>
          <a:p>
            <a:pPr lvl="1"/>
            <a:r>
              <a:rPr lang="en-US" dirty="0"/>
              <a:t>But most standards development work is done virtually</a:t>
            </a:r>
          </a:p>
          <a:p>
            <a:r>
              <a:rPr lang="en-US" dirty="0"/>
              <a:t>Weekly telecons to review proposed standards content</a:t>
            </a:r>
          </a:p>
          <a:p>
            <a:r>
              <a:rPr lang="en-US" dirty="0"/>
              <a:t>When a significant amount of content is ready, the drafting process starts</a:t>
            </a:r>
          </a:p>
          <a:p>
            <a:pPr lvl="1"/>
            <a:r>
              <a:rPr lang="en-US" dirty="0"/>
              <a:t>This begins the formal IEEE process, expected to be done within 4 years</a:t>
            </a:r>
          </a:p>
          <a:p>
            <a:r>
              <a:rPr lang="en-US" dirty="0"/>
              <a:t>The draft standard content is reviewed, and comments submitted</a:t>
            </a:r>
          </a:p>
          <a:p>
            <a:r>
              <a:rPr lang="en-US" dirty="0"/>
              <a:t>Voting process resolves conflicts</a:t>
            </a:r>
          </a:p>
          <a:p>
            <a:r>
              <a:rPr lang="en-US" dirty="0"/>
              <a:t>When draft is ready, it is handed to IEEE for the final balloting process</a:t>
            </a:r>
          </a:p>
          <a:p>
            <a:pPr lvl="1"/>
            <a:r>
              <a:rPr lang="en-US" dirty="0"/>
              <a:t>Balloting is open to a larger population, even outside of SISO</a:t>
            </a:r>
          </a:p>
          <a:p>
            <a:r>
              <a:rPr lang="en-US" dirty="0"/>
              <a:t>IEEE publishes the standards after a final edit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6CED3-8EFF-E0BC-0E65-326C06DE2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3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0A48-27CC-524D-6F02-B5BE41702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IEEE 1278 Distributed Interactive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4039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/>
              <a:t>Distributed Interactive Simulation (DIS)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Time and space coherent synthetic representation of world environments 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Designed for linking the interactive, free-play activities of participants in operational simulation exercises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Synthetic environment is created through real-time exchange of data units between distributed, computationally autonomous simulation applications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>
                <a:tab pos="10640218" algn="r"/>
              </a:tabLst>
            </a:pPr>
            <a:r>
              <a:rPr lang="en-AU" dirty="0"/>
              <a:t>Simulators may be present in one location or may be distributed geographically</a:t>
            </a:r>
            <a:endParaRPr lang="en-AU" sz="1067" b="1" dirty="0"/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Defined by the IEEE 1278™ family of standards</a:t>
            </a:r>
          </a:p>
          <a:p>
            <a:pPr>
              <a:lnSpc>
                <a:spcPct val="110000"/>
              </a:lnSpc>
              <a:tabLst>
                <a:tab pos="10640218" algn="r"/>
              </a:tabLst>
            </a:pPr>
            <a:r>
              <a:rPr lang="en-AU" dirty="0"/>
              <a:t>DIS defines standard network Protocol Data Units (PDUs)</a:t>
            </a:r>
          </a:p>
          <a:p>
            <a:pPr lvl="1">
              <a:lnSpc>
                <a:spcPct val="110000"/>
              </a:lnSpc>
              <a:tabLst>
                <a:tab pos="10640218" algn="r"/>
              </a:tabLst>
            </a:pPr>
            <a:r>
              <a:rPr lang="en-AU" dirty="0"/>
              <a:t>Syntax (data format) and semantics (rules) for data exchange and simulation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94409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2C571-8EAA-9351-BB07-3E96ECD0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28EBC-985B-0687-B052-D68C738C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Data Unit (PDU) Example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AAE3B2-1664-FD32-182D-13D2627EDD12}"/>
              </a:ext>
            </a:extLst>
          </p:cNvPr>
          <p:cNvSpPr/>
          <p:nvPr/>
        </p:nvSpPr>
        <p:spPr>
          <a:xfrm>
            <a:off x="3546127" y="947535"/>
            <a:ext cx="51530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Detonation PDU (Version 8)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D843C2-F133-A802-433B-FEE53FF1D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71" y="1497883"/>
            <a:ext cx="7647432" cy="3546348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404A977-E197-AA7B-07DE-6B148853C3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3507" y="5212080"/>
            <a:ext cx="11382130" cy="112221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AU" dirty="0"/>
              <a:t>DIS PDUs typically use User Datagram Protocol / Internet Protocol (UDP/IP)</a:t>
            </a:r>
          </a:p>
          <a:p>
            <a:pPr>
              <a:lnSpc>
                <a:spcPct val="110000"/>
              </a:lnSpc>
            </a:pPr>
            <a:r>
              <a:rPr lang="en-AU" dirty="0"/>
              <a:t>Operating System network stack inserts PDU in UDP/IP datagram for transfer on network</a:t>
            </a:r>
          </a:p>
        </p:txBody>
      </p:sp>
    </p:spTree>
    <p:extLst>
      <p:ext uri="{BB962C8B-B14F-4D97-AF65-F5344CB8AC3E}">
        <p14:creationId xmlns:p14="http://schemas.microsoft.com/office/powerpoint/2010/main" val="68758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Documentation Relationships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72000" y="1614264"/>
            <a:ext cx="3149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867" dirty="0">
                <a:solidFill>
                  <a:srgbClr val="000099"/>
                </a:solidFill>
                <a:latin typeface="Arial" pitchFamily="34" charset="0"/>
              </a:rPr>
              <a:t>Distributed Interactive Simulation standards, recommended practices, and related documents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06400" y="3366864"/>
            <a:ext cx="25400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MT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1278.1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- 2012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Application Protocols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04800" y="5119464"/>
            <a:ext cx="11684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2133" dirty="0">
                <a:solidFill>
                  <a:srgbClr val="000000"/>
                </a:solidFill>
                <a:latin typeface="Arial" pitchFamily="34" charset="0"/>
              </a:rPr>
              <a:t>SISO-REF-010 Enumerations for Simulation Interoperability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9600" y="3366864"/>
            <a:ext cx="29464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Std 1278.2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2015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Communications Services and Protocols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502400" y="3366864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1730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-2010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Distributed Simulation Engineering and Execution Process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347200" y="3366864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1278.4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-1997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Rec. </a:t>
            </a:r>
            <a:r>
              <a:rPr lang="en-US" sz="1600" dirty="0" err="1">
                <a:solidFill>
                  <a:srgbClr val="000000"/>
                </a:solidFill>
                <a:latin typeface="ArialMT" charset="0"/>
              </a:rPr>
              <a:t>Prac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. for DIS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Verification, Validation, and Accreditation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3ED8B-1AC2-A4E3-01A6-DC55D96D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15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BB7F3-3F08-1505-0ACF-6435F0131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000" dirty="0"/>
              <a:t>V1 - DIS PDU version 1.0 (May 1992)</a:t>
            </a:r>
          </a:p>
          <a:p>
            <a:pPr marL="0" indent="0">
              <a:buNone/>
            </a:pPr>
            <a:r>
              <a:rPr lang="en-AU" sz="4000" dirty="0"/>
              <a:t>V2 - IEEE Std 1278</a:t>
            </a:r>
            <a:r>
              <a:rPr lang="en-AU" sz="4000" baseline="40000" dirty="0"/>
              <a:t>TM</a:t>
            </a:r>
            <a:r>
              <a:rPr lang="en-AU" sz="4000" dirty="0"/>
              <a:t>-1993 </a:t>
            </a:r>
            <a:r>
              <a:rPr lang="en-AU" sz="4000" dirty="0">
                <a:solidFill>
                  <a:srgbClr val="A50021"/>
                </a:solidFill>
              </a:rPr>
              <a:t>(Gen 1)</a:t>
            </a:r>
          </a:p>
          <a:p>
            <a:pPr marL="0" indent="0">
              <a:buNone/>
            </a:pPr>
            <a:r>
              <a:rPr lang="en-AU" sz="4000" dirty="0"/>
              <a:t>V3 - DIS PDU version 2.0 – draft (May 1993)</a:t>
            </a:r>
          </a:p>
          <a:p>
            <a:pPr marL="0" indent="0">
              <a:buNone/>
            </a:pPr>
            <a:r>
              <a:rPr lang="en-AU" sz="4000" dirty="0"/>
              <a:t>V4 - DIS PDU version 2.0 – draft (Mar 1994)</a:t>
            </a:r>
          </a:p>
          <a:p>
            <a:pPr marL="0" indent="0">
              <a:buNone/>
            </a:pPr>
            <a:r>
              <a:rPr lang="en-AU" sz="4000" dirty="0"/>
              <a:t>V5 - IEEE Std 1278.1</a:t>
            </a:r>
            <a:r>
              <a:rPr lang="en-AU" sz="4000" baseline="40000" dirty="0"/>
              <a:t>TM</a:t>
            </a:r>
            <a:r>
              <a:rPr lang="en-AU" sz="4000" dirty="0"/>
              <a:t>-1995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</a:p>
          <a:p>
            <a:pPr marL="0" indent="0">
              <a:buNone/>
            </a:pPr>
            <a:r>
              <a:rPr lang="en-AU" sz="4000" dirty="0"/>
              <a:t>V6 - IEEE Std 1278.1a</a:t>
            </a:r>
            <a:r>
              <a:rPr lang="en-AU" sz="4000" baseline="40000" dirty="0"/>
              <a:t>TM</a:t>
            </a:r>
            <a:r>
              <a:rPr lang="en-AU" sz="4000" dirty="0"/>
              <a:t>-1998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</a:p>
          <a:p>
            <a:pPr marL="0" indent="0">
              <a:buNone/>
            </a:pPr>
            <a:r>
              <a:rPr lang="en-AU" sz="4000" dirty="0"/>
              <a:t>V7 - IEEE Std 1278.1</a:t>
            </a:r>
            <a:r>
              <a:rPr lang="en-AU" sz="4000" baseline="40000" dirty="0"/>
              <a:t>TM</a:t>
            </a:r>
            <a:r>
              <a:rPr lang="en-AU" sz="4000" dirty="0"/>
              <a:t>-2012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  <a:endParaRPr lang="en-AU" sz="4000" dirty="0"/>
          </a:p>
          <a:p>
            <a:pPr marL="0" indent="0">
              <a:buNone/>
            </a:pPr>
            <a:r>
              <a:rPr lang="en-AU" sz="4000" dirty="0"/>
              <a:t>V8 - IEEE Std 1278.1</a:t>
            </a:r>
            <a:r>
              <a:rPr lang="en-AU" sz="4000" baseline="40000" dirty="0"/>
              <a:t>TM</a:t>
            </a:r>
            <a:r>
              <a:rPr lang="en-AU" sz="4000" dirty="0"/>
              <a:t> – Next Version </a:t>
            </a:r>
            <a:r>
              <a:rPr lang="en-AU" sz="4000" dirty="0">
                <a:solidFill>
                  <a:srgbClr val="A50021"/>
                </a:solidFill>
              </a:rPr>
              <a:t>(Gen 3)</a:t>
            </a:r>
            <a:r>
              <a:rPr lang="en-AU" sz="4000" dirty="0"/>
              <a:t> In Work</a:t>
            </a:r>
          </a:p>
        </p:txBody>
      </p:sp>
    </p:spTree>
    <p:extLst>
      <p:ext uri="{BB962C8B-B14F-4D97-AF65-F5344CB8AC3E}">
        <p14:creationId xmlns:p14="http://schemas.microsoft.com/office/powerpoint/2010/main" val="325353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295D-52C8-0240-83C3-73C5FF690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DIS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No central computer controls the entire simulation exercise</a:t>
            </a:r>
          </a:p>
          <a:p>
            <a:pPr lvl="1"/>
            <a:r>
              <a:rPr lang="en-AU" dirty="0"/>
              <a:t>No single point of failure</a:t>
            </a:r>
          </a:p>
          <a:p>
            <a:r>
              <a:rPr lang="en-AU" dirty="0"/>
              <a:t>Autonomous simulation applications are responsible for maintaining the state of one or more simulation entities</a:t>
            </a:r>
          </a:p>
          <a:p>
            <a:r>
              <a:rPr lang="en-AU" dirty="0"/>
              <a:t>A standard network protocol is used for communicating </a:t>
            </a:r>
            <a:r>
              <a:rPr lang="en-AU" u="sng" dirty="0"/>
              <a:t>ground truth </a:t>
            </a:r>
            <a:r>
              <a:rPr lang="en-AU" dirty="0"/>
              <a:t>data</a:t>
            </a:r>
          </a:p>
          <a:p>
            <a:pPr lvl="1"/>
            <a:r>
              <a:rPr lang="en-AU" dirty="0"/>
              <a:t>Changes in the state of an entity are communicated by its controlling simulation application</a:t>
            </a:r>
          </a:p>
          <a:p>
            <a:r>
              <a:rPr lang="en-AU" dirty="0"/>
              <a:t>Perception of entities or events is determined by the receiving application</a:t>
            </a:r>
          </a:p>
          <a:p>
            <a:r>
              <a:rPr lang="en-AU" dirty="0"/>
              <a:t>Dead reckoning algorithms are used to reduce communications processing</a:t>
            </a:r>
          </a:p>
          <a:p>
            <a:r>
              <a:rPr lang="en-AU" dirty="0"/>
              <a:t>Stateful information is sent repeatedly at a heartbeat rate or faster</a:t>
            </a:r>
          </a:p>
        </p:txBody>
      </p:sp>
    </p:spTree>
    <p:extLst>
      <p:ext uri="{BB962C8B-B14F-4D97-AF65-F5344CB8AC3E}">
        <p14:creationId xmlns:p14="http://schemas.microsoft.com/office/powerpoint/2010/main" val="60045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9AE8-4B51-F408-7312-B28A3B4C0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8870-17DE-45C4-A8DD-7644B242293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Any comments and interpretations of the IEEE Standards discussed in this tutorial do not represent the view of the IEEE, IEEE-SA, its members or affiliates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00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932F-0B2A-650E-7C64-753F45E89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Key DIS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Simulation application: </a:t>
            </a:r>
          </a:p>
          <a:p>
            <a:pPr lvl="1"/>
            <a:r>
              <a:rPr lang="en-AU" dirty="0"/>
              <a:t>Executing software on a host computer that models all or part of the representation of one or more simulation entities and/or phenomena in the virtual world</a:t>
            </a:r>
          </a:p>
          <a:p>
            <a:pPr lvl="1"/>
            <a:r>
              <a:rPr lang="en-AU" dirty="0"/>
              <a:t>Receives and processes information concerning entities created by peer simulation applications through the exchange of DIS PDUs</a:t>
            </a:r>
          </a:p>
          <a:p>
            <a:pPr lvl="1">
              <a:tabLst>
                <a:tab pos="10640218" algn="r"/>
              </a:tabLst>
            </a:pPr>
            <a:r>
              <a:rPr lang="en-AU" dirty="0"/>
              <a:t>More than one simulation application may simultaneously execute on a host computer</a:t>
            </a:r>
          </a:p>
          <a:p>
            <a:r>
              <a:rPr lang="en-AU" dirty="0"/>
              <a:t>Host Computer:</a:t>
            </a:r>
          </a:p>
          <a:p>
            <a:pPr lvl="1"/>
            <a:r>
              <a:rPr lang="en-AU" dirty="0"/>
              <a:t> Computer connected to simulation network that supports one or more simulation application</a:t>
            </a:r>
          </a:p>
          <a:p>
            <a:r>
              <a:rPr lang="en-AU" dirty="0"/>
              <a:t>Simulation entity:</a:t>
            </a:r>
          </a:p>
          <a:p>
            <a:pPr lvl="1"/>
            <a:r>
              <a:rPr lang="en-AU" dirty="0"/>
              <a:t>A physical object in the synthetic environment that is created and controlled by a simulation application and affected by the exchange of DIS PDUs</a:t>
            </a:r>
            <a:br>
              <a:rPr lang="en-AU" dirty="0"/>
            </a:br>
            <a:r>
              <a:rPr lang="en-AU" dirty="0"/>
              <a:t>						</a:t>
            </a:r>
            <a:r>
              <a:rPr lang="en-AU" sz="2000" dirty="0"/>
              <a:t>IEEE Std 1278.1</a:t>
            </a:r>
            <a:r>
              <a:rPr lang="en-AU" sz="2000" baseline="70000" dirty="0"/>
              <a:t>TM</a:t>
            </a:r>
            <a:r>
              <a:rPr lang="en-AU" sz="2000" dirty="0"/>
              <a:t>-2012, Clause 3.1</a:t>
            </a:r>
          </a:p>
          <a:p>
            <a:pPr lvl="1">
              <a:tabLst>
                <a:tab pos="10640218" algn="r"/>
              </a:tabLs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195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4EB8A-CFF7-DD81-21C6-2EF343159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Key DIS Definitions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Simulation exercise:</a:t>
            </a:r>
          </a:p>
          <a:p>
            <a:pPr lvl="1"/>
            <a:r>
              <a:rPr lang="en-AU" dirty="0"/>
              <a:t>An exercise that consists of one or more interacting simulation applications </a:t>
            </a:r>
          </a:p>
          <a:p>
            <a:pPr lvl="1"/>
            <a:r>
              <a:rPr lang="en-AU" dirty="0"/>
              <a:t>Simulations participating in the same simulation exercise share a common identifying number called the exercise identifier</a:t>
            </a:r>
          </a:p>
          <a:p>
            <a:pPr lvl="1">
              <a:tabLst>
                <a:tab pos="10737582" algn="r"/>
              </a:tabLst>
            </a:pPr>
            <a:r>
              <a:rPr lang="en-AU" dirty="0"/>
              <a:t>Simulations utilize correlated representations of the synthetic environment in which they operate</a:t>
            </a:r>
          </a:p>
          <a:p>
            <a:r>
              <a:rPr lang="en-AU" dirty="0"/>
              <a:t>Simulation environment:</a:t>
            </a:r>
          </a:p>
          <a:p>
            <a:pPr lvl="1"/>
            <a:r>
              <a:rPr lang="en-AU" dirty="0"/>
              <a:t>The operational virtual environment surrounding the simulation entities</a:t>
            </a:r>
          </a:p>
          <a:p>
            <a:pPr lvl="1"/>
            <a:r>
              <a:rPr lang="en-AU" dirty="0"/>
              <a:t>Includes terrain, atmospheric, and oceanographic information </a:t>
            </a:r>
          </a:p>
          <a:p>
            <a:pPr lvl="1">
              <a:tabLst>
                <a:tab pos="10737582" algn="r"/>
              </a:tabLst>
            </a:pPr>
            <a:r>
              <a:rPr lang="en-AU" dirty="0"/>
              <a:t>Participants in the same DIS exercise will be using environment information that is adequately correlated for the type of exercise to be performed</a:t>
            </a:r>
            <a:br>
              <a:rPr lang="en-AU" dirty="0"/>
            </a:br>
            <a:r>
              <a:rPr lang="en-AU" dirty="0"/>
              <a:t>	</a:t>
            </a:r>
            <a:r>
              <a:rPr lang="en-AU" sz="2000" dirty="0"/>
              <a:t>IEEE Std 1278.1</a:t>
            </a:r>
            <a:r>
              <a:rPr lang="en-AU" sz="2000" baseline="70000" dirty="0"/>
              <a:t>TM</a:t>
            </a:r>
            <a:r>
              <a:rPr lang="en-AU" sz="2000" dirty="0"/>
              <a:t>-2012, Clause 3.1</a:t>
            </a:r>
          </a:p>
          <a:p>
            <a:pPr lvl="1">
              <a:tabLst>
                <a:tab pos="10640218" algn="r"/>
              </a:tabLs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32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05547-508F-EFBA-59C7-63DED734B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E1C49-CF45-19A8-5FA4-40665305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B8C2-5D05-C2CF-6309-D9689EE468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329147"/>
          </a:xfrm>
        </p:spPr>
        <p:txBody>
          <a:bodyPr/>
          <a:lstStyle/>
          <a:p>
            <a:r>
              <a:rPr lang="en-US" dirty="0"/>
              <a:t>PDUs are sent using </a:t>
            </a:r>
            <a:r>
              <a:rPr lang="en-US" i="1" dirty="0"/>
              <a:t>broadcast</a:t>
            </a:r>
            <a:r>
              <a:rPr lang="en-US" dirty="0"/>
              <a:t> or </a:t>
            </a:r>
            <a:r>
              <a:rPr lang="en-US" i="1" dirty="0"/>
              <a:t>multicast</a:t>
            </a:r>
            <a:r>
              <a:rPr lang="en-US" dirty="0"/>
              <a:t> addressing</a:t>
            </a:r>
          </a:p>
          <a:p>
            <a:r>
              <a:rPr lang="en-US" dirty="0"/>
              <a:t>Broadcast – every computer on the Local Area Network will receive the PDU</a:t>
            </a:r>
          </a:p>
          <a:p>
            <a:pPr lvl="1"/>
            <a:r>
              <a:rPr lang="en-US" dirty="0"/>
              <a:t>Broadcast does not work on Wide Area Networks</a:t>
            </a:r>
          </a:p>
          <a:p>
            <a:pPr lvl="1"/>
            <a:r>
              <a:rPr lang="en-US" dirty="0"/>
              <a:t>Some type of gateway is necessary at the LAN/WAN boundary to translate addresses</a:t>
            </a:r>
          </a:p>
          <a:p>
            <a:r>
              <a:rPr lang="en-US" dirty="0"/>
              <a:t>Multicast – every computer that has joined the multicast address group will receive the PDU, an efficient publish/subscribe mechanism</a:t>
            </a:r>
          </a:p>
          <a:p>
            <a:pPr lvl="1"/>
            <a:r>
              <a:rPr lang="en-US" dirty="0"/>
              <a:t>Multicast on WANs is possible, or use Generic Routing Encapsulation (GRE) to tunnel</a:t>
            </a:r>
          </a:p>
          <a:p>
            <a:r>
              <a:rPr lang="en-US" dirty="0"/>
              <a:t>PDUs are almost always sent using User Datagram Protocol (UDP/IP) transport</a:t>
            </a:r>
          </a:p>
          <a:p>
            <a:pPr lvl="1"/>
            <a:r>
              <a:rPr lang="en-US" dirty="0"/>
              <a:t>Best effort – no guarantee of delivery, but networks can be designed to be very reliable</a:t>
            </a:r>
          </a:p>
          <a:p>
            <a:r>
              <a:rPr lang="en-US" dirty="0"/>
              <a:t>Unicast addressing with TCP/IP* (reliable) transport can be used, but uncommon</a:t>
            </a:r>
          </a:p>
          <a:p>
            <a:r>
              <a:rPr lang="en-US" dirty="0"/>
              <a:t>IEEE 1278.2™-2015 has details of design for real-time networks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9BA1B-CE18-40DE-285E-2A5931D7B849}"/>
              </a:ext>
            </a:extLst>
          </p:cNvPr>
          <p:cNvSpPr txBox="1"/>
          <p:nvPr/>
        </p:nvSpPr>
        <p:spPr>
          <a:xfrm>
            <a:off x="3847723" y="6373641"/>
            <a:ext cx="5051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Transmission Control Protocol / 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265109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5CFA7-E534-1589-DBD5-8A47CEB0A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6386E-0973-449E-945D-2DA0980E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2076-54E7-42B6-A9F7-C3A9167BE2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information/interaction</a:t>
            </a:r>
          </a:p>
          <a:p>
            <a:pPr lvl="1"/>
            <a:r>
              <a:rPr lang="en-AU" dirty="0"/>
              <a:t>Entity State – fundamental position and appearance of an entity</a:t>
            </a:r>
          </a:p>
          <a:p>
            <a:pPr lvl="1"/>
            <a:r>
              <a:rPr lang="en-AU" dirty="0"/>
              <a:t>Collision – convey details of tactically significant collisions</a:t>
            </a:r>
          </a:p>
          <a:p>
            <a:pPr lvl="1"/>
            <a:r>
              <a:rPr lang="en-AU" dirty="0"/>
              <a:t>Attribute PDU (new in Version 7) – adds PDU extensibility for customization</a:t>
            </a:r>
          </a:p>
          <a:p>
            <a:r>
              <a:rPr lang="en-AU" dirty="0"/>
              <a:t>Warfare</a:t>
            </a:r>
          </a:p>
          <a:p>
            <a:pPr lvl="1"/>
            <a:r>
              <a:rPr lang="en-AU" dirty="0"/>
              <a:t>Fire – launch munitions or expendables, fire a gun</a:t>
            </a:r>
          </a:p>
          <a:p>
            <a:pPr lvl="1"/>
            <a:r>
              <a:rPr lang="en-AU" dirty="0"/>
              <a:t>Detonation – details of a weapons hit or explosion</a:t>
            </a:r>
          </a:p>
          <a:p>
            <a:pPr lvl="1"/>
            <a:r>
              <a:rPr lang="en-AU" dirty="0"/>
              <a:t>Directed Energy Fire (new in Version 7) – deposition of an energy weapon</a:t>
            </a:r>
          </a:p>
          <a:p>
            <a:pPr lvl="1"/>
            <a:r>
              <a:rPr lang="en-AU" dirty="0"/>
              <a:t>Entity Damage Status (new in Version 7) – damage fed back to firing entity</a:t>
            </a:r>
          </a:p>
        </p:txBody>
      </p:sp>
    </p:spTree>
    <p:extLst>
      <p:ext uri="{BB962C8B-B14F-4D97-AF65-F5344CB8AC3E}">
        <p14:creationId xmlns:p14="http://schemas.microsoft.com/office/powerpoint/2010/main" val="172772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164A9-3476-24EB-42AE-6F1B3FBA6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375A6-B90F-41F9-BB16-3DE1AD43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8E9DF-3CC5-47EA-8439-AFB619A587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06957"/>
            <a:ext cx="11250613" cy="5632381"/>
          </a:xfrm>
        </p:spPr>
        <p:txBody>
          <a:bodyPr>
            <a:normAutofit/>
          </a:bodyPr>
          <a:lstStyle/>
          <a:p>
            <a:r>
              <a:rPr lang="en-AU" dirty="0"/>
              <a:t>Logistics</a:t>
            </a:r>
          </a:p>
          <a:p>
            <a:pPr lvl="1"/>
            <a:r>
              <a:rPr lang="en-AU" dirty="0"/>
              <a:t>Service Request</a:t>
            </a:r>
          </a:p>
          <a:p>
            <a:pPr lvl="1"/>
            <a:r>
              <a:rPr lang="en-AU" dirty="0"/>
              <a:t>Resupply Offer, Resupply Received, Resupply Cancel</a:t>
            </a:r>
          </a:p>
          <a:p>
            <a:pPr lvl="1"/>
            <a:r>
              <a:rPr lang="en-AU" dirty="0"/>
              <a:t>Repair Complete, Repair Response</a:t>
            </a:r>
          </a:p>
          <a:p>
            <a:r>
              <a:rPr lang="en-AU" dirty="0"/>
              <a:t>Simulation Management</a:t>
            </a:r>
          </a:p>
          <a:p>
            <a:pPr lvl="1"/>
            <a:r>
              <a:rPr lang="en-AU" dirty="0"/>
              <a:t>Create Entity, Remove Entity</a:t>
            </a:r>
          </a:p>
          <a:p>
            <a:pPr lvl="1"/>
            <a:r>
              <a:rPr lang="en-AU" dirty="0"/>
              <a:t>Start/Resume, Stop/Freeze</a:t>
            </a:r>
          </a:p>
          <a:p>
            <a:pPr lvl="1"/>
            <a:r>
              <a:rPr lang="en-AU" dirty="0"/>
              <a:t>Acknowledge</a:t>
            </a:r>
          </a:p>
          <a:p>
            <a:pPr lvl="1"/>
            <a:r>
              <a:rPr lang="en-AU" dirty="0"/>
              <a:t>Action Request, Action Response</a:t>
            </a:r>
          </a:p>
          <a:p>
            <a:pPr lvl="1"/>
            <a:r>
              <a:rPr lang="en-AU" dirty="0"/>
              <a:t>Data Query, Set Data, Data</a:t>
            </a:r>
          </a:p>
          <a:p>
            <a:pPr lvl="1"/>
            <a:r>
              <a:rPr lang="en-AU" dirty="0"/>
              <a:t>Event Report, Comment</a:t>
            </a:r>
          </a:p>
          <a:p>
            <a:pPr lvl="1"/>
            <a:r>
              <a:rPr lang="en-AU" dirty="0"/>
              <a:t>Application Control (new in Version 8)</a:t>
            </a:r>
          </a:p>
        </p:txBody>
      </p:sp>
    </p:spTree>
    <p:extLst>
      <p:ext uri="{BB962C8B-B14F-4D97-AF65-F5344CB8AC3E}">
        <p14:creationId xmlns:p14="http://schemas.microsoft.com/office/powerpoint/2010/main" val="139919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04774-C101-81C6-DD8F-5A59CCC58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D74A6-9702-4B1D-8E43-87F9734E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DIS PDUs (</a:t>
            </a:r>
            <a:r>
              <a:rPr lang="en-US" dirty="0" err="1">
                <a:ea typeface="ＭＳ Ｐゴシック" charset="-128"/>
              </a:rPr>
              <a:t>Cont</a:t>
            </a:r>
            <a:r>
              <a:rPr lang="en-US" dirty="0">
                <a:ea typeface="ＭＳ Ｐゴシック" charset="-128"/>
              </a:rPr>
              <a:t>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EF00-1349-46AB-9C99-980166E933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AU" dirty="0"/>
              <a:t>Distributed Emission Regeneration</a:t>
            </a:r>
          </a:p>
          <a:p>
            <a:pPr lvl="1"/>
            <a:r>
              <a:rPr lang="en-AU" dirty="0"/>
              <a:t>Electromagnetic Emission – Radar and radar jamming, Infrared Jamming</a:t>
            </a:r>
          </a:p>
          <a:p>
            <a:pPr lvl="1"/>
            <a:r>
              <a:rPr lang="en-AU" dirty="0"/>
              <a:t>Designator (being renamed to Laser) – all uses of lasers that are not a weapon</a:t>
            </a:r>
          </a:p>
          <a:p>
            <a:pPr lvl="1"/>
            <a:r>
              <a:rPr lang="en-AU" dirty="0"/>
              <a:t>Underwater Acoustics – Sonar, passive acoustic sensors</a:t>
            </a:r>
          </a:p>
          <a:p>
            <a:pPr lvl="1"/>
            <a:r>
              <a:rPr lang="en-AU" dirty="0"/>
              <a:t>IFF – Identification Friend or Foe, military and civilian transponders and interrogators</a:t>
            </a:r>
          </a:p>
          <a:p>
            <a:r>
              <a:rPr lang="en-AU" dirty="0"/>
              <a:t>Radio Communications</a:t>
            </a:r>
          </a:p>
          <a:p>
            <a:pPr lvl="1"/>
            <a:r>
              <a:rPr lang="en-AU" dirty="0"/>
              <a:t>Transmitter, Intercom, Receiver – state of radio or communications node</a:t>
            </a:r>
          </a:p>
          <a:p>
            <a:pPr lvl="1"/>
            <a:r>
              <a:rPr lang="en-AU" dirty="0"/>
              <a:t>Signal – transfer of communications voice and data</a:t>
            </a:r>
          </a:p>
          <a:p>
            <a:r>
              <a:rPr lang="en-AU" dirty="0"/>
              <a:t>Entity Management</a:t>
            </a:r>
          </a:p>
          <a:p>
            <a:pPr lvl="1"/>
            <a:r>
              <a:rPr lang="en-AU" dirty="0"/>
              <a:t>Aggregate State, </a:t>
            </a:r>
            <a:r>
              <a:rPr lang="en-AU" dirty="0" err="1"/>
              <a:t>IsPartOf</a:t>
            </a:r>
            <a:r>
              <a:rPr lang="en-AU" dirty="0"/>
              <a:t> – entities grouping</a:t>
            </a:r>
          </a:p>
          <a:p>
            <a:pPr lvl="1"/>
            <a:r>
              <a:rPr lang="en-AU" dirty="0"/>
              <a:t>Transfer Ownership – hand off control of an entity to another simulator</a:t>
            </a:r>
          </a:p>
        </p:txBody>
      </p:sp>
    </p:spTree>
    <p:extLst>
      <p:ext uri="{BB962C8B-B14F-4D97-AF65-F5344CB8AC3E}">
        <p14:creationId xmlns:p14="http://schemas.microsoft.com/office/powerpoint/2010/main" val="57877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C5FF-DAC5-02D0-3B1D-E9AE40760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F4615-740A-46B8-BDDA-1DA77E28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9381-2EF1-4709-8A5B-3AA606F305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Synthetic Environment</a:t>
            </a:r>
          </a:p>
          <a:p>
            <a:pPr lvl="1"/>
            <a:r>
              <a:rPr lang="en-AU" dirty="0"/>
              <a:t>Environmental Processes – smoke, contrails, dust, obscurants, toxic chemicals</a:t>
            </a:r>
          </a:p>
          <a:p>
            <a:pPr lvl="1"/>
            <a:r>
              <a:rPr lang="en-AU" dirty="0"/>
              <a:t>Gridded Data – dynamic terrain, soil, vegetation, wind</a:t>
            </a:r>
          </a:p>
          <a:p>
            <a:pPr lvl="1"/>
            <a:r>
              <a:rPr lang="en-AU" dirty="0"/>
              <a:t>Point, Linear, and Areal Objects - dynamic objects such as craters, trenches, cultural features with damage</a:t>
            </a:r>
          </a:p>
          <a:p>
            <a:pPr lvl="2"/>
            <a:r>
              <a:rPr lang="en-AU" sz="2200" dirty="0"/>
              <a:t>Environment Objects are combining with Entities in DIS Version 8</a:t>
            </a:r>
          </a:p>
          <a:p>
            <a:r>
              <a:rPr lang="en-AU" dirty="0"/>
              <a:t>Information Operations (new in Version 7)</a:t>
            </a:r>
          </a:p>
          <a:p>
            <a:pPr lvl="1"/>
            <a:r>
              <a:rPr lang="en-AU" dirty="0"/>
              <a:t>Simulate the use of electronic warfare, computer network attack, military deception to influence or disrupt decision making</a:t>
            </a:r>
          </a:p>
          <a:p>
            <a:pPr lvl="1"/>
            <a:r>
              <a:rPr lang="en-AU" dirty="0"/>
              <a:t>Information Operations Action – transmits predicted effects of an attack</a:t>
            </a:r>
          </a:p>
          <a:p>
            <a:pPr lvl="1"/>
            <a:r>
              <a:rPr lang="en-AU" dirty="0"/>
              <a:t>Information Operations Response – reports actual effects</a:t>
            </a:r>
          </a:p>
        </p:txBody>
      </p:sp>
    </p:spTree>
    <p:extLst>
      <p:ext uri="{BB962C8B-B14F-4D97-AF65-F5344CB8AC3E}">
        <p14:creationId xmlns:p14="http://schemas.microsoft.com/office/powerpoint/2010/main" val="1840017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5369444-5845-661D-E51E-24AA37FE1041}"/>
              </a:ext>
            </a:extLst>
          </p:cNvPr>
          <p:cNvGrpSpPr/>
          <p:nvPr/>
        </p:nvGrpSpPr>
        <p:grpSpPr>
          <a:xfrm>
            <a:off x="5837180" y="1021377"/>
            <a:ext cx="6225280" cy="5241337"/>
            <a:chOff x="5783840" y="937557"/>
            <a:chExt cx="6225280" cy="5241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E99355-06A9-4C76-A8A4-0541225652D4}"/>
                </a:ext>
              </a:extLst>
            </p:cNvPr>
            <p:cNvGrpSpPr/>
            <p:nvPr/>
          </p:nvGrpSpPr>
          <p:grpSpPr>
            <a:xfrm>
              <a:off x="5783840" y="937557"/>
              <a:ext cx="6225280" cy="5241337"/>
              <a:chOff x="1619672" y="-344782"/>
              <a:chExt cx="8029195" cy="701414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DF0906-D50E-46D1-BAF3-2D4449BA03D1}"/>
                  </a:ext>
                </a:extLst>
              </p:cNvPr>
              <p:cNvGrpSpPr/>
              <p:nvPr/>
            </p:nvGrpSpPr>
            <p:grpSpPr>
              <a:xfrm>
                <a:off x="1619672" y="-344782"/>
                <a:ext cx="8029195" cy="7014142"/>
                <a:chOff x="1619672" y="-344782"/>
                <a:chExt cx="8029195" cy="7014142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42AEE968-1E8A-4E7E-84B4-1FC8398711B9}"/>
                    </a:ext>
                  </a:extLst>
                </p:cNvPr>
                <p:cNvGrpSpPr/>
                <p:nvPr/>
              </p:nvGrpSpPr>
              <p:grpSpPr>
                <a:xfrm>
                  <a:off x="6607258" y="-344782"/>
                  <a:ext cx="3041609" cy="1875995"/>
                  <a:chOff x="6607258" y="-344782"/>
                  <a:chExt cx="3041609" cy="1875995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BFEB3D1-2FD7-4DC0-8C90-97903397F082}"/>
                      </a:ext>
                    </a:extLst>
                  </p:cNvPr>
                  <p:cNvSpPr txBox="1"/>
                  <p:nvPr/>
                </p:nvSpPr>
                <p:spPr>
                  <a:xfrm>
                    <a:off x="6651307" y="370881"/>
                    <a:ext cx="2309203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 = major axis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F3A9ADE-A69D-4605-8695-586D2713C8A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5877" y="717077"/>
                    <a:ext cx="2312826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b = minor axis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52CDD73-67D7-4C93-A8F6-25EE9D0FE302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258" y="1078148"/>
                    <a:ext cx="3041609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rgbClr val="00B050"/>
                        </a:solidFill>
                      </a:rPr>
                      <a:t>X,Y,Z = GCC position</a:t>
                    </a:r>
                  </a:p>
                </p:txBody>
              </p:sp>
              <p:sp>
                <p:nvSpPr>
                  <p:cNvPr id="57" name="Title 1">
                    <a:extLst>
                      <a:ext uri="{FF2B5EF4-FFF2-40B4-BE49-F238E27FC236}">
                        <a16:creationId xmlns:a16="http://schemas.microsoft.com/office/drawing/2014/main" id="{0717C181-1E6C-4FF9-9383-A5C3E6CD0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663594" y="-344782"/>
                    <a:ext cx="2358153" cy="323075"/>
                  </a:xfrm>
                  <a:prstGeom prst="rect">
                    <a:avLst/>
                  </a:prstGeom>
                </p:spPr>
                <p:txBody>
                  <a:bodyPr vert="horz" lIns="48000" tIns="48000" rIns="48000" bIns="4800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l-GR" sz="1600" i="1" dirty="0"/>
                      <a:t>Φ</a:t>
                    </a:r>
                    <a:r>
                      <a:rPr lang="en-AU" sz="1600" i="1" dirty="0"/>
                      <a:t> </a:t>
                    </a:r>
                    <a:r>
                      <a:rPr lang="en-AU" sz="1600" b="1" dirty="0"/>
                      <a:t>= latitude</a:t>
                    </a:r>
                  </a:p>
                </p:txBody>
              </p:sp>
              <p:sp>
                <p:nvSpPr>
                  <p:cNvPr id="58" name="Title 1">
                    <a:extLst>
                      <a:ext uri="{FF2B5EF4-FFF2-40B4-BE49-F238E27FC236}">
                        <a16:creationId xmlns:a16="http://schemas.microsoft.com/office/drawing/2014/main" id="{A8E5CD2D-66F4-44C8-8D4A-48AF3FBF426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688162" y="58030"/>
                    <a:ext cx="2335283" cy="324036"/>
                  </a:xfrm>
                  <a:prstGeom prst="rect">
                    <a:avLst/>
                  </a:prstGeom>
                </p:spPr>
                <p:txBody>
                  <a:bodyPr vert="horz" lIns="48000" tIns="48000" rIns="48000" bIns="4800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l-GR" sz="1600" i="1" dirty="0"/>
                      <a:t>λ</a:t>
                    </a:r>
                    <a:r>
                      <a:rPr lang="en-AU" sz="1600" i="1" dirty="0"/>
                      <a:t> </a:t>
                    </a:r>
                    <a:r>
                      <a:rPr lang="en-AU" sz="1600" b="1" dirty="0"/>
                      <a:t>= longitude</a:t>
                    </a: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C5858D0-0675-46BA-85ED-3B7068E61777}"/>
                    </a:ext>
                  </a:extLst>
                </p:cNvPr>
                <p:cNvGrpSpPr/>
                <p:nvPr/>
              </p:nvGrpSpPr>
              <p:grpSpPr>
                <a:xfrm>
                  <a:off x="1619672" y="24856"/>
                  <a:ext cx="6377664" cy="6644504"/>
                  <a:chOff x="1619672" y="24856"/>
                  <a:chExt cx="6377664" cy="6644504"/>
                </a:xfrm>
              </p:grpSpPr>
              <p:sp>
                <p:nvSpPr>
                  <p:cNvPr id="38" name="Oval 11">
                    <a:extLst>
                      <a:ext uri="{FF2B5EF4-FFF2-40B4-BE49-F238E27FC236}">
                        <a16:creationId xmlns:a16="http://schemas.microsoft.com/office/drawing/2014/main" id="{963007A3-C3D3-413B-BE68-710F50C070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256775" y="3066104"/>
                    <a:ext cx="5766355" cy="720078"/>
                  </a:xfrm>
                  <a:custGeom>
                    <a:avLst/>
                    <a:gdLst>
                      <a:gd name="connsiteX0" fmla="*/ 0 w 5760640"/>
                      <a:gd name="connsiteY0" fmla="*/ 1062118 h 2124236"/>
                      <a:gd name="connsiteX1" fmla="*/ 2880320 w 5760640"/>
                      <a:gd name="connsiteY1" fmla="*/ 0 h 2124236"/>
                      <a:gd name="connsiteX2" fmla="*/ 5760640 w 5760640"/>
                      <a:gd name="connsiteY2" fmla="*/ 1062118 h 2124236"/>
                      <a:gd name="connsiteX3" fmla="*/ 2880320 w 5760640"/>
                      <a:gd name="connsiteY3" fmla="*/ 2124236 h 2124236"/>
                      <a:gd name="connsiteX4" fmla="*/ 0 w 5760640"/>
                      <a:gd name="connsiteY4" fmla="*/ 106211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2925613 w 5897373"/>
                      <a:gd name="connsiteY0" fmla="*/ 2124236 h 2124236"/>
                      <a:gd name="connsiteX1" fmla="*/ 1285463 w 5897373"/>
                      <a:gd name="connsiteY1" fmla="*/ 1924239 h 2124236"/>
                      <a:gd name="connsiteX2" fmla="*/ 45293 w 5897373"/>
                      <a:gd name="connsiteY2" fmla="*/ 1062118 h 2124236"/>
                      <a:gd name="connsiteX3" fmla="*/ 2925613 w 5897373"/>
                      <a:gd name="connsiteY3" fmla="*/ 0 h 2124236"/>
                      <a:gd name="connsiteX4" fmla="*/ 5897373 w 5897373"/>
                      <a:gd name="connsiteY4" fmla="*/ 115355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2942998 w 5914758"/>
                      <a:gd name="connsiteY0" fmla="*/ 2124236 h 2124236"/>
                      <a:gd name="connsiteX1" fmla="*/ 1116417 w 5914758"/>
                      <a:gd name="connsiteY1" fmla="*/ 1604643 h 2124236"/>
                      <a:gd name="connsiteX2" fmla="*/ 62678 w 5914758"/>
                      <a:gd name="connsiteY2" fmla="*/ 1062118 h 2124236"/>
                      <a:gd name="connsiteX3" fmla="*/ 2942998 w 5914758"/>
                      <a:gd name="connsiteY3" fmla="*/ 0 h 2124236"/>
                      <a:gd name="connsiteX4" fmla="*/ 5914758 w 5914758"/>
                      <a:gd name="connsiteY4" fmla="*/ 115355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0 w 5852080"/>
                      <a:gd name="connsiteY0" fmla="*/ 1062118 h 1153558"/>
                      <a:gd name="connsiteX1" fmla="*/ 2880320 w 5852080"/>
                      <a:gd name="connsiteY1" fmla="*/ 0 h 1153558"/>
                      <a:gd name="connsiteX2" fmla="*/ 5852080 w 5852080"/>
                      <a:gd name="connsiteY2" fmla="*/ 1153558 h 115355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66355" h="1062118">
                        <a:moveTo>
                          <a:pt x="0" y="1062118"/>
                        </a:moveTo>
                        <a:cubicBezTo>
                          <a:pt x="23443" y="408916"/>
                          <a:pt x="1919261" y="635"/>
                          <a:pt x="2880320" y="0"/>
                        </a:cubicBezTo>
                        <a:cubicBezTo>
                          <a:pt x="3841379" y="-635"/>
                          <a:pt x="5755877" y="304076"/>
                          <a:pt x="5766355" y="1058308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7605CC5C-46E1-419B-8C07-A2C7AFEA749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99992" y="332656"/>
                    <a:ext cx="0" cy="309634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AB4D17B5-B65B-406F-9427-5265F28118FD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3429000"/>
                    <a:ext cx="0" cy="324036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C20C57C-0448-4FFA-95FD-DCBC8D988450}"/>
                      </a:ext>
                    </a:extLst>
                  </p:cNvPr>
                  <p:cNvSpPr/>
                  <p:nvPr/>
                </p:nvSpPr>
                <p:spPr>
                  <a:xfrm>
                    <a:off x="1619672" y="548680"/>
                    <a:ext cx="5760640" cy="576064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B79E0BEC-6973-4F4F-A526-8B30ED45DF7E}"/>
                      </a:ext>
                    </a:extLst>
                  </p:cNvPr>
                  <p:cNvSpPr/>
                  <p:nvPr/>
                </p:nvSpPr>
                <p:spPr>
                  <a:xfrm>
                    <a:off x="1619672" y="2744923"/>
                    <a:ext cx="5760640" cy="140415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24B6C12D-71B4-40B7-938E-50C650B527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99992" y="3426143"/>
                    <a:ext cx="3096344" cy="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E2B0F5C4-5258-4A63-A65A-9A713A5D55F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47864" y="3426145"/>
                    <a:ext cx="1152128" cy="115498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C708C238-6A7F-4430-81CE-27C5387B0F60}"/>
                      </a:ext>
                    </a:extLst>
                  </p:cNvPr>
                  <p:cNvGrpSpPr/>
                  <p:nvPr/>
                </p:nvGrpSpPr>
                <p:grpSpPr>
                  <a:xfrm>
                    <a:off x="2539899" y="24856"/>
                    <a:ext cx="3328245" cy="2684064"/>
                    <a:chOff x="2539899" y="24856"/>
                    <a:chExt cx="3328245" cy="2684064"/>
                  </a:xfrm>
                </p:grpSpPr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17517D79-57F1-443C-BABD-E0488E378CC5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508104" y="2492896"/>
                      <a:ext cx="216024" cy="21602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E980A1BB-1F80-45C4-BCB7-21ECD00E867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364088" y="2564904"/>
                      <a:ext cx="504056" cy="1126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CBD6B0BA-2578-4379-9235-27EDCDB25F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5483" y="24856"/>
                      <a:ext cx="387038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AU" sz="1600" dirty="0"/>
                        <a:t>Z</a:t>
                      </a:r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7C5A907A-C1D1-4B96-9173-A222CFC4C2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8231" y="38501"/>
                      <a:ext cx="1487074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600" dirty="0"/>
                        <a:t>North Pole</a:t>
                      </a:r>
                    </a:p>
                  </p:txBody>
                </p:sp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1D145AA0-240F-4B9E-835F-3440189647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39899" y="1079102"/>
                      <a:ext cx="1567498" cy="782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AU" sz="1600" dirty="0"/>
                        <a:t>Prime Meridian</a:t>
                      </a:r>
                    </a:p>
                  </p:txBody>
                </p:sp>
                <p:sp>
                  <p:nvSpPr>
                    <p:cNvPr id="53" name="Arc 28">
                      <a:extLst>
                        <a:ext uri="{FF2B5EF4-FFF2-40B4-BE49-F238E27FC236}">
                          <a16:creationId xmlns:a16="http://schemas.microsoft.com/office/drawing/2014/main" id="{FF171305-CB9F-45CB-A519-8BF64F5D8442}"/>
                        </a:ext>
                      </a:extLst>
                    </p:cNvPr>
                    <p:cNvSpPr/>
                    <p:nvPr/>
                  </p:nvSpPr>
                  <p:spPr>
                    <a:xfrm rot="2878080">
                      <a:off x="3418564" y="1683549"/>
                      <a:ext cx="1057275" cy="720419"/>
                    </a:xfrm>
                    <a:custGeom>
                      <a:avLst/>
                      <a:gdLst>
                        <a:gd name="connsiteX0" fmla="*/ 396044 w 792088"/>
                        <a:gd name="connsiteY0" fmla="*/ 0 h 288032"/>
                        <a:gd name="connsiteX1" fmla="*/ 791762 w 792088"/>
                        <a:gd name="connsiteY1" fmla="*/ 138178 h 288032"/>
                        <a:gd name="connsiteX2" fmla="*/ 396044 w 792088"/>
                        <a:gd name="connsiteY2" fmla="*/ 144016 h 288032"/>
                        <a:gd name="connsiteX3" fmla="*/ 396044 w 792088"/>
                        <a:gd name="connsiteY3" fmla="*/ 0 h 288032"/>
                        <a:gd name="connsiteX0" fmla="*/ 396044 w 792088"/>
                        <a:gd name="connsiteY0" fmla="*/ 0 h 288032"/>
                        <a:gd name="connsiteX1" fmla="*/ 791762 w 792088"/>
                        <a:gd name="connsiteY1" fmla="*/ 138178 h 288032"/>
                        <a:gd name="connsiteX0" fmla="*/ 661619 w 1057337"/>
                        <a:gd name="connsiteY0" fmla="*/ 0 h 695391"/>
                        <a:gd name="connsiteX1" fmla="*/ 1057337 w 1057337"/>
                        <a:gd name="connsiteY1" fmla="*/ 138178 h 695391"/>
                        <a:gd name="connsiteX2" fmla="*/ 661619 w 1057337"/>
                        <a:gd name="connsiteY2" fmla="*/ 144016 h 695391"/>
                        <a:gd name="connsiteX3" fmla="*/ 661619 w 1057337"/>
                        <a:gd name="connsiteY3" fmla="*/ 0 h 695391"/>
                        <a:gd name="connsiteX0" fmla="*/ 661619 w 1057337"/>
                        <a:gd name="connsiteY0" fmla="*/ 0 h 695391"/>
                        <a:gd name="connsiteX1" fmla="*/ 62 w 1057337"/>
                        <a:gd name="connsiteY1" fmla="*/ 695391 h 695391"/>
                        <a:gd name="connsiteX0" fmla="*/ 661633 w 1057351"/>
                        <a:gd name="connsiteY0" fmla="*/ 0 h 695391"/>
                        <a:gd name="connsiteX1" fmla="*/ 1057351 w 1057351"/>
                        <a:gd name="connsiteY1" fmla="*/ 138178 h 695391"/>
                        <a:gd name="connsiteX2" fmla="*/ 661633 w 1057351"/>
                        <a:gd name="connsiteY2" fmla="*/ 144016 h 695391"/>
                        <a:gd name="connsiteX3" fmla="*/ 661633 w 1057351"/>
                        <a:gd name="connsiteY3" fmla="*/ 0 h 695391"/>
                        <a:gd name="connsiteX0" fmla="*/ 499708 w 1057351"/>
                        <a:gd name="connsiteY0" fmla="*/ 626269 h 695391"/>
                        <a:gd name="connsiteX1" fmla="*/ 76 w 1057351"/>
                        <a:gd name="connsiteY1" fmla="*/ 695391 h 695391"/>
                        <a:gd name="connsiteX0" fmla="*/ 661691 w 1057409"/>
                        <a:gd name="connsiteY0" fmla="*/ 0 h 695391"/>
                        <a:gd name="connsiteX1" fmla="*/ 1057409 w 1057409"/>
                        <a:gd name="connsiteY1" fmla="*/ 138178 h 695391"/>
                        <a:gd name="connsiteX2" fmla="*/ 661691 w 1057409"/>
                        <a:gd name="connsiteY2" fmla="*/ 144016 h 695391"/>
                        <a:gd name="connsiteX3" fmla="*/ 661691 w 1057409"/>
                        <a:gd name="connsiteY3" fmla="*/ 0 h 695391"/>
                        <a:gd name="connsiteX0" fmla="*/ 499766 w 1057409"/>
                        <a:gd name="connsiteY0" fmla="*/ 626269 h 695391"/>
                        <a:gd name="connsiteX1" fmla="*/ 134 w 1057409"/>
                        <a:gd name="connsiteY1" fmla="*/ 695391 h 695391"/>
                        <a:gd name="connsiteX0" fmla="*/ 661557 w 1057275"/>
                        <a:gd name="connsiteY0" fmla="*/ 0 h 720419"/>
                        <a:gd name="connsiteX1" fmla="*/ 1057275 w 1057275"/>
                        <a:gd name="connsiteY1" fmla="*/ 138178 h 720419"/>
                        <a:gd name="connsiteX2" fmla="*/ 661557 w 1057275"/>
                        <a:gd name="connsiteY2" fmla="*/ 144016 h 720419"/>
                        <a:gd name="connsiteX3" fmla="*/ 661557 w 1057275"/>
                        <a:gd name="connsiteY3" fmla="*/ 0 h 720419"/>
                        <a:gd name="connsiteX0" fmla="*/ 499632 w 1057275"/>
                        <a:gd name="connsiteY0" fmla="*/ 626269 h 720419"/>
                        <a:gd name="connsiteX1" fmla="*/ 0 w 1057275"/>
                        <a:gd name="connsiteY1" fmla="*/ 695391 h 720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57275" h="720419" stroke="0" extrusionOk="0">
                          <a:moveTo>
                            <a:pt x="661557" y="0"/>
                          </a:moveTo>
                          <a:cubicBezTo>
                            <a:pt x="874040" y="0"/>
                            <a:pt x="1048661" y="60975"/>
                            <a:pt x="1057275" y="138178"/>
                          </a:cubicBezTo>
                          <a:lnTo>
                            <a:pt x="661557" y="144016"/>
                          </a:lnTo>
                          <a:lnTo>
                            <a:pt x="661557" y="0"/>
                          </a:lnTo>
                          <a:close/>
                        </a:path>
                        <a:path w="1057275" h="720419" fill="none">
                          <a:moveTo>
                            <a:pt x="499632" y="626269"/>
                          </a:moveTo>
                          <a:cubicBezTo>
                            <a:pt x="400171" y="716757"/>
                            <a:pt x="124736" y="746775"/>
                            <a:pt x="0" y="695391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stealth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 sz="1333" dirty="0"/>
                    </a:p>
                  </p:txBody>
                </p:sp>
              </p:grp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47D5A7D-5424-4D77-9A28-E06B2644FF3E}"/>
                      </a:ext>
                    </a:extLst>
                  </p:cNvPr>
                  <p:cNvSpPr txBox="1"/>
                  <p:nvPr/>
                </p:nvSpPr>
                <p:spPr>
                  <a:xfrm>
                    <a:off x="3090855" y="4463016"/>
                    <a:ext cx="391173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dirty="0"/>
                      <a:t>X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66D2784-9206-4818-87BE-E54F53CC9725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164" y="3231744"/>
                    <a:ext cx="391172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dirty="0"/>
                      <a:t>Y</a:t>
                    </a: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57B93042-6D25-40DD-B7CC-2FD22FEDC44E}"/>
                    </a:ext>
                  </a:extLst>
                </p:cNvPr>
                <p:cNvGrpSpPr/>
                <p:nvPr/>
              </p:nvGrpSpPr>
              <p:grpSpPr>
                <a:xfrm>
                  <a:off x="3729888" y="557080"/>
                  <a:ext cx="3650423" cy="3631231"/>
                  <a:chOff x="3729888" y="557080"/>
                  <a:chExt cx="3650423" cy="3631231"/>
                </a:xfrm>
              </p:grpSpPr>
              <p:sp>
                <p:nvSpPr>
                  <p:cNvPr id="31" name="Left Brace 31">
                    <a:extLst>
                      <a:ext uri="{FF2B5EF4-FFF2-40B4-BE49-F238E27FC236}">
                        <a16:creationId xmlns:a16="http://schemas.microsoft.com/office/drawing/2014/main" id="{152D3DB5-A1E5-4D7C-B7AA-180F7E1A80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54982" y="1900813"/>
                    <a:ext cx="170340" cy="2880319"/>
                  </a:xfrm>
                  <a:custGeom>
                    <a:avLst/>
                    <a:gdLst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72 w 170338"/>
                      <a:gd name="connsiteY1" fmla="*/ 2763732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75 w 170338"/>
                      <a:gd name="connsiteY1" fmla="*/ 2723251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43 w 170343"/>
                      <a:gd name="connsiteY0" fmla="*/ 2880319 h 2880319"/>
                      <a:gd name="connsiteX1" fmla="*/ 85174 w 170343"/>
                      <a:gd name="connsiteY1" fmla="*/ 2866125 h 2880319"/>
                      <a:gd name="connsiteX2" fmla="*/ 85174 w 170343"/>
                      <a:gd name="connsiteY2" fmla="*/ 1550441 h 2880319"/>
                      <a:gd name="connsiteX3" fmla="*/ 5 w 170343"/>
                      <a:gd name="connsiteY3" fmla="*/ 1536247 h 2880319"/>
                      <a:gd name="connsiteX4" fmla="*/ 85174 w 170343"/>
                      <a:gd name="connsiteY4" fmla="*/ 1522053 h 2880319"/>
                      <a:gd name="connsiteX5" fmla="*/ 85174 w 170343"/>
                      <a:gd name="connsiteY5" fmla="*/ 14194 h 2880319"/>
                      <a:gd name="connsiteX6" fmla="*/ 170343 w 170343"/>
                      <a:gd name="connsiteY6" fmla="*/ 0 h 2880319"/>
                      <a:gd name="connsiteX7" fmla="*/ 170343 w 170343"/>
                      <a:gd name="connsiteY7" fmla="*/ 2880319 h 2880319"/>
                      <a:gd name="connsiteX0" fmla="*/ 170343 w 170343"/>
                      <a:gd name="connsiteY0" fmla="*/ 2880319 h 2880319"/>
                      <a:gd name="connsiteX1" fmla="*/ 85180 w 170343"/>
                      <a:gd name="connsiteY1" fmla="*/ 2723251 h 2880319"/>
                      <a:gd name="connsiteX2" fmla="*/ 89939 w 170343"/>
                      <a:gd name="connsiteY2" fmla="*/ 1619497 h 2880319"/>
                      <a:gd name="connsiteX3" fmla="*/ 5 w 170343"/>
                      <a:gd name="connsiteY3" fmla="*/ 1536247 h 2880319"/>
                      <a:gd name="connsiteX4" fmla="*/ 85174 w 170343"/>
                      <a:gd name="connsiteY4" fmla="*/ 1522053 h 2880319"/>
                      <a:gd name="connsiteX5" fmla="*/ 85174 w 170343"/>
                      <a:gd name="connsiteY5" fmla="*/ 14194 h 2880319"/>
                      <a:gd name="connsiteX6" fmla="*/ 170343 w 170343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4 w 170340"/>
                      <a:gd name="connsiteY4" fmla="*/ 1486335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7 w 170340"/>
                      <a:gd name="connsiteY4" fmla="*/ 1462522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7 w 170340"/>
                      <a:gd name="connsiteY4" fmla="*/ 1462522 h 2880319"/>
                      <a:gd name="connsiteX5" fmla="*/ 85174 w 170340"/>
                      <a:gd name="connsiteY5" fmla="*/ 176119 h 2880319"/>
                      <a:gd name="connsiteX6" fmla="*/ 170340 w 170340"/>
                      <a:gd name="connsiteY6" fmla="*/ 0 h 288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340" h="2880319" stroke="0" extrusionOk="0">
                        <a:moveTo>
                          <a:pt x="170340" y="2880319"/>
                        </a:moveTo>
                        <a:cubicBezTo>
                          <a:pt x="123302" y="2880319"/>
                          <a:pt x="85171" y="2873964"/>
                          <a:pt x="85171" y="2866125"/>
                        </a:cubicBezTo>
                        <a:lnTo>
                          <a:pt x="85171" y="1550441"/>
                        </a:lnTo>
                        <a:cubicBezTo>
                          <a:pt x="85171" y="1542602"/>
                          <a:pt x="47040" y="1536247"/>
                          <a:pt x="2" y="1536247"/>
                        </a:cubicBezTo>
                        <a:cubicBezTo>
                          <a:pt x="47040" y="1536247"/>
                          <a:pt x="85171" y="1529892"/>
                          <a:pt x="85171" y="1522053"/>
                        </a:cubicBezTo>
                        <a:lnTo>
                          <a:pt x="85171" y="14194"/>
                        </a:lnTo>
                        <a:cubicBezTo>
                          <a:pt x="85171" y="6355"/>
                          <a:pt x="123302" y="0"/>
                          <a:pt x="170340" y="0"/>
                        </a:cubicBezTo>
                        <a:lnTo>
                          <a:pt x="170340" y="2880319"/>
                        </a:lnTo>
                        <a:close/>
                      </a:path>
                      <a:path w="170340" h="2880319" fill="none">
                        <a:moveTo>
                          <a:pt x="170340" y="2880319"/>
                        </a:moveTo>
                        <a:cubicBezTo>
                          <a:pt x="123302" y="2880319"/>
                          <a:pt x="85177" y="2731090"/>
                          <a:pt x="85177" y="2723251"/>
                        </a:cubicBezTo>
                        <a:cubicBezTo>
                          <a:pt x="85177" y="2284690"/>
                          <a:pt x="87555" y="2031864"/>
                          <a:pt x="87555" y="1593303"/>
                        </a:cubicBezTo>
                        <a:cubicBezTo>
                          <a:pt x="87555" y="1585464"/>
                          <a:pt x="398" y="1558044"/>
                          <a:pt x="2" y="1536247"/>
                        </a:cubicBezTo>
                        <a:cubicBezTo>
                          <a:pt x="-394" y="1514450"/>
                          <a:pt x="85177" y="1470361"/>
                          <a:pt x="85177" y="1462522"/>
                        </a:cubicBezTo>
                        <a:cubicBezTo>
                          <a:pt x="85176" y="971808"/>
                          <a:pt x="85175" y="666833"/>
                          <a:pt x="85174" y="176119"/>
                        </a:cubicBezTo>
                        <a:cubicBezTo>
                          <a:pt x="85174" y="168280"/>
                          <a:pt x="123302" y="0"/>
                          <a:pt x="170340" y="0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E2620A2-7827-4B69-B733-70F52021CAFB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602" y="2860988"/>
                    <a:ext cx="397376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33" name="Left Brace 30">
                    <a:extLst>
                      <a:ext uri="{FF2B5EF4-FFF2-40B4-BE49-F238E27FC236}">
                        <a16:creationId xmlns:a16="http://schemas.microsoft.com/office/drawing/2014/main" id="{BEE8933E-527D-4852-B3F1-C692A6A85D69}"/>
                      </a:ext>
                    </a:extLst>
                  </p:cNvPr>
                  <p:cNvSpPr/>
                  <p:nvPr/>
                </p:nvSpPr>
                <p:spPr>
                  <a:xfrm rot="2698401">
                    <a:off x="4006319" y="3220857"/>
                    <a:ext cx="170338" cy="967454"/>
                  </a:xfrm>
                  <a:custGeom>
                    <a:avLst/>
                    <a:gdLst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44 w 170344"/>
                      <a:gd name="connsiteY0" fmla="*/ 967454 h 967454"/>
                      <a:gd name="connsiteX1" fmla="*/ 85175 w 170344"/>
                      <a:gd name="connsiteY1" fmla="*/ 953260 h 967454"/>
                      <a:gd name="connsiteX2" fmla="*/ 85175 w 170344"/>
                      <a:gd name="connsiteY2" fmla="*/ 598982 h 967454"/>
                      <a:gd name="connsiteX3" fmla="*/ 6 w 170344"/>
                      <a:gd name="connsiteY3" fmla="*/ 584788 h 967454"/>
                      <a:gd name="connsiteX4" fmla="*/ 85175 w 170344"/>
                      <a:gd name="connsiteY4" fmla="*/ 570594 h 967454"/>
                      <a:gd name="connsiteX5" fmla="*/ 85175 w 170344"/>
                      <a:gd name="connsiteY5" fmla="*/ 14194 h 967454"/>
                      <a:gd name="connsiteX6" fmla="*/ 170344 w 170344"/>
                      <a:gd name="connsiteY6" fmla="*/ 0 h 967454"/>
                      <a:gd name="connsiteX7" fmla="*/ 170344 w 170344"/>
                      <a:gd name="connsiteY7" fmla="*/ 967454 h 967454"/>
                      <a:gd name="connsiteX0" fmla="*/ 170344 w 170344"/>
                      <a:gd name="connsiteY0" fmla="*/ 967454 h 967454"/>
                      <a:gd name="connsiteX1" fmla="*/ 83550 w 170344"/>
                      <a:gd name="connsiteY1" fmla="*/ 826974 h 967454"/>
                      <a:gd name="connsiteX2" fmla="*/ 80106 w 170344"/>
                      <a:gd name="connsiteY2" fmla="*/ 637707 h 967454"/>
                      <a:gd name="connsiteX3" fmla="*/ 6 w 170344"/>
                      <a:gd name="connsiteY3" fmla="*/ 584788 h 967454"/>
                      <a:gd name="connsiteX4" fmla="*/ 85175 w 170344"/>
                      <a:gd name="connsiteY4" fmla="*/ 570594 h 967454"/>
                      <a:gd name="connsiteX5" fmla="*/ 86811 w 170344"/>
                      <a:gd name="connsiteY5" fmla="*/ 116907 h 967454"/>
                      <a:gd name="connsiteX6" fmla="*/ 170344 w 170344"/>
                      <a:gd name="connsiteY6" fmla="*/ 0 h 967454"/>
                      <a:gd name="connsiteX0" fmla="*/ 170356 w 170356"/>
                      <a:gd name="connsiteY0" fmla="*/ 967454 h 967454"/>
                      <a:gd name="connsiteX1" fmla="*/ 85187 w 170356"/>
                      <a:gd name="connsiteY1" fmla="*/ 953260 h 967454"/>
                      <a:gd name="connsiteX2" fmla="*/ 85187 w 170356"/>
                      <a:gd name="connsiteY2" fmla="*/ 598982 h 967454"/>
                      <a:gd name="connsiteX3" fmla="*/ 18 w 170356"/>
                      <a:gd name="connsiteY3" fmla="*/ 584788 h 967454"/>
                      <a:gd name="connsiteX4" fmla="*/ 85187 w 170356"/>
                      <a:gd name="connsiteY4" fmla="*/ 570594 h 967454"/>
                      <a:gd name="connsiteX5" fmla="*/ 85187 w 170356"/>
                      <a:gd name="connsiteY5" fmla="*/ 14194 h 967454"/>
                      <a:gd name="connsiteX6" fmla="*/ 170356 w 170356"/>
                      <a:gd name="connsiteY6" fmla="*/ 0 h 967454"/>
                      <a:gd name="connsiteX7" fmla="*/ 170356 w 170356"/>
                      <a:gd name="connsiteY7" fmla="*/ 967454 h 967454"/>
                      <a:gd name="connsiteX0" fmla="*/ 170356 w 170356"/>
                      <a:gd name="connsiteY0" fmla="*/ 967454 h 967454"/>
                      <a:gd name="connsiteX1" fmla="*/ 83562 w 170356"/>
                      <a:gd name="connsiteY1" fmla="*/ 826974 h 967454"/>
                      <a:gd name="connsiteX2" fmla="*/ 80118 w 170356"/>
                      <a:gd name="connsiteY2" fmla="*/ 637707 h 967454"/>
                      <a:gd name="connsiteX3" fmla="*/ 18 w 170356"/>
                      <a:gd name="connsiteY3" fmla="*/ 584788 h 967454"/>
                      <a:gd name="connsiteX4" fmla="*/ 88573 w 170356"/>
                      <a:gd name="connsiteY4" fmla="*/ 530184 h 967454"/>
                      <a:gd name="connsiteX5" fmla="*/ 86823 w 170356"/>
                      <a:gd name="connsiteY5" fmla="*/ 116907 h 967454"/>
                      <a:gd name="connsiteX6" fmla="*/ 170356 w 170356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98674 w 170338"/>
                      <a:gd name="connsiteY1" fmla="*/ 879179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98674 w 170338"/>
                      <a:gd name="connsiteY1" fmla="*/ 879179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100295 w 170338"/>
                      <a:gd name="connsiteY5" fmla="*/ 7313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338" h="967454" stroke="0" extrusionOk="0">
                        <a:moveTo>
                          <a:pt x="170338" y="967454"/>
                        </a:moveTo>
                        <a:cubicBezTo>
                          <a:pt x="123300" y="967454"/>
                          <a:pt x="98674" y="887018"/>
                          <a:pt x="98674" y="879179"/>
                        </a:cubicBezTo>
                        <a:lnTo>
                          <a:pt x="85169" y="598982"/>
                        </a:lnTo>
                        <a:cubicBezTo>
                          <a:pt x="85169" y="591143"/>
                          <a:pt x="47038" y="584788"/>
                          <a:pt x="0" y="584788"/>
                        </a:cubicBezTo>
                        <a:cubicBezTo>
                          <a:pt x="47038" y="584788"/>
                          <a:pt x="85169" y="578433"/>
                          <a:pt x="85169" y="570594"/>
                        </a:cubicBezTo>
                        <a:lnTo>
                          <a:pt x="100295" y="73134"/>
                        </a:lnTo>
                        <a:cubicBezTo>
                          <a:pt x="100295" y="65295"/>
                          <a:pt x="123300" y="0"/>
                          <a:pt x="170338" y="0"/>
                        </a:cubicBezTo>
                        <a:lnTo>
                          <a:pt x="170338" y="967454"/>
                        </a:lnTo>
                        <a:close/>
                      </a:path>
                      <a:path w="170338" h="967454" fill="none">
                        <a:moveTo>
                          <a:pt x="170338" y="967454"/>
                        </a:moveTo>
                        <a:cubicBezTo>
                          <a:pt x="123300" y="967454"/>
                          <a:pt x="83544" y="834813"/>
                          <a:pt x="83544" y="826974"/>
                        </a:cubicBezTo>
                        <a:cubicBezTo>
                          <a:pt x="83544" y="708881"/>
                          <a:pt x="80100" y="755800"/>
                          <a:pt x="80100" y="637707"/>
                        </a:cubicBezTo>
                        <a:cubicBezTo>
                          <a:pt x="80100" y="629868"/>
                          <a:pt x="27221" y="590935"/>
                          <a:pt x="28630" y="573015"/>
                        </a:cubicBezTo>
                        <a:cubicBezTo>
                          <a:pt x="30039" y="555095"/>
                          <a:pt x="88555" y="538023"/>
                          <a:pt x="88555" y="530184"/>
                        </a:cubicBezTo>
                        <a:cubicBezTo>
                          <a:pt x="89100" y="378955"/>
                          <a:pt x="86260" y="268136"/>
                          <a:pt x="86805" y="116907"/>
                        </a:cubicBezTo>
                        <a:cubicBezTo>
                          <a:pt x="86805" y="109068"/>
                          <a:pt x="123300" y="0"/>
                          <a:pt x="170338" y="0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71D2CFA-587F-49CD-B37A-5074FEB20E2B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88" y="3380760"/>
                    <a:ext cx="397376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</a:t>
                    </a:r>
                  </a:p>
                </p:txBody>
              </p: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EA67A3F6-7223-43E3-87CA-4E807D98C13D}"/>
                      </a:ext>
                    </a:extLst>
                  </p:cNvPr>
                  <p:cNvGrpSpPr/>
                  <p:nvPr/>
                </p:nvGrpSpPr>
                <p:grpSpPr>
                  <a:xfrm>
                    <a:off x="4001384" y="557080"/>
                    <a:ext cx="499089" cy="2869064"/>
                    <a:chOff x="4001384" y="557080"/>
                    <a:chExt cx="499089" cy="2869064"/>
                  </a:xfrm>
                </p:grpSpPr>
                <p:sp>
                  <p:nvSpPr>
                    <p:cNvPr id="36" name="Left Brace 32">
                      <a:extLst>
                        <a:ext uri="{FF2B5EF4-FFF2-40B4-BE49-F238E27FC236}">
                          <a16:creationId xmlns:a16="http://schemas.microsoft.com/office/drawing/2014/main" id="{54EBCF16-F036-498A-83A0-5C3F5AC34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0130" y="557080"/>
                      <a:ext cx="170343" cy="2869064"/>
                    </a:xfrm>
                    <a:custGeom>
                      <a:avLst/>
                      <a:gdLst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7" fmla="*/ 170338 w 170338"/>
                        <a:gd name="connsiteY7" fmla="*/ 2869064 h 2869064"/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7" fmla="*/ 170338 w 170338"/>
                        <a:gd name="connsiteY7" fmla="*/ 2869064 h 2869064"/>
                        <a:gd name="connsiteX0" fmla="*/ 170338 w 170338"/>
                        <a:gd name="connsiteY0" fmla="*/ 2869064 h 2869064"/>
                        <a:gd name="connsiteX1" fmla="*/ 87550 w 170338"/>
                        <a:gd name="connsiteY1" fmla="*/ 2704852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468425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468425 h 2869064"/>
                        <a:gd name="connsiteX5" fmla="*/ 82793 w 170343"/>
                        <a:gd name="connsiteY5" fmla="*/ 116587 h 2869064"/>
                        <a:gd name="connsiteX6" fmla="*/ 170343 w 170343"/>
                        <a:gd name="connsiteY6" fmla="*/ 0 h 286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0343" h="2869064" stroke="0" extrusionOk="0">
                          <a:moveTo>
                            <a:pt x="170343" y="2869064"/>
                          </a:moveTo>
                          <a:cubicBezTo>
                            <a:pt x="123305" y="2869064"/>
                            <a:pt x="85174" y="2862709"/>
                            <a:pt x="85174" y="2854870"/>
                          </a:cubicBezTo>
                          <a:lnTo>
                            <a:pt x="85174" y="1544438"/>
                          </a:lnTo>
                          <a:cubicBezTo>
                            <a:pt x="85174" y="1536599"/>
                            <a:pt x="47043" y="1530244"/>
                            <a:pt x="5" y="1530244"/>
                          </a:cubicBezTo>
                          <a:cubicBezTo>
                            <a:pt x="47043" y="1530244"/>
                            <a:pt x="85174" y="1523889"/>
                            <a:pt x="85174" y="1516050"/>
                          </a:cubicBezTo>
                          <a:lnTo>
                            <a:pt x="85174" y="14194"/>
                          </a:lnTo>
                          <a:cubicBezTo>
                            <a:pt x="85174" y="6355"/>
                            <a:pt x="123305" y="0"/>
                            <a:pt x="170343" y="0"/>
                          </a:cubicBezTo>
                          <a:lnTo>
                            <a:pt x="170343" y="2869064"/>
                          </a:lnTo>
                          <a:close/>
                        </a:path>
                        <a:path w="170343" h="2869064" fill="none">
                          <a:moveTo>
                            <a:pt x="170343" y="2869064"/>
                          </a:moveTo>
                          <a:cubicBezTo>
                            <a:pt x="123305" y="2869064"/>
                            <a:pt x="87555" y="2712691"/>
                            <a:pt x="87555" y="2704852"/>
                          </a:cubicBezTo>
                          <a:cubicBezTo>
                            <a:pt x="87555" y="2268041"/>
                            <a:pt x="80411" y="2026493"/>
                            <a:pt x="80411" y="1589682"/>
                          </a:cubicBezTo>
                          <a:cubicBezTo>
                            <a:pt x="80411" y="1581843"/>
                            <a:pt x="-789" y="1550453"/>
                            <a:pt x="5" y="1530244"/>
                          </a:cubicBezTo>
                          <a:cubicBezTo>
                            <a:pt x="799" y="1510035"/>
                            <a:pt x="85174" y="1476264"/>
                            <a:pt x="85174" y="1468425"/>
                          </a:cubicBezTo>
                          <a:cubicBezTo>
                            <a:pt x="84380" y="1017812"/>
                            <a:pt x="83587" y="567200"/>
                            <a:pt x="82793" y="116587"/>
                          </a:cubicBezTo>
                          <a:cubicBezTo>
                            <a:pt x="82793" y="108748"/>
                            <a:pt x="123305" y="0"/>
                            <a:pt x="170343" y="0"/>
                          </a:cubicBezTo>
                        </a:path>
                      </a:pathLst>
                    </a:custGeom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 sz="1333"/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99251245-0B1C-426C-A663-592A7F861C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01384" y="1828399"/>
                      <a:ext cx="405646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AU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AFBC16-65D8-489F-961D-04CB1A597FAF}"/>
                  </a:ext>
                </a:extLst>
              </p:cNvPr>
              <p:cNvGrpSpPr/>
              <p:nvPr/>
            </p:nvGrpSpPr>
            <p:grpSpPr>
              <a:xfrm>
                <a:off x="4067944" y="2204864"/>
                <a:ext cx="2301127" cy="1985389"/>
                <a:chOff x="4067944" y="2204864"/>
                <a:chExt cx="2301127" cy="1985389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C74F0A-A3C5-4A70-8CF3-21A678555113}"/>
                    </a:ext>
                  </a:extLst>
                </p:cNvPr>
                <p:cNvGrpSpPr/>
                <p:nvPr/>
              </p:nvGrpSpPr>
              <p:grpSpPr>
                <a:xfrm>
                  <a:off x="4306486" y="2654146"/>
                  <a:ext cx="1057275" cy="1057275"/>
                  <a:chOff x="4306486" y="2654146"/>
                  <a:chExt cx="1057275" cy="1057275"/>
                </a:xfrm>
              </p:grpSpPr>
              <p:sp>
                <p:nvSpPr>
                  <p:cNvPr id="26" name="Arc 28">
                    <a:extLst>
                      <a:ext uri="{FF2B5EF4-FFF2-40B4-BE49-F238E27FC236}">
                        <a16:creationId xmlns:a16="http://schemas.microsoft.com/office/drawing/2014/main" id="{6D2C44C3-6E10-40B0-BA6D-3D7E4CCDF59D}"/>
                      </a:ext>
                    </a:extLst>
                  </p:cNvPr>
                  <p:cNvSpPr/>
                  <p:nvPr/>
                </p:nvSpPr>
                <p:spPr>
                  <a:xfrm>
                    <a:off x="4306486" y="2924944"/>
                    <a:ext cx="1057275" cy="720419"/>
                  </a:xfrm>
                  <a:custGeom>
                    <a:avLst/>
                    <a:gdLst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2" fmla="*/ 396044 w 792088"/>
                      <a:gd name="connsiteY2" fmla="*/ 144016 h 288032"/>
                      <a:gd name="connsiteX3" fmla="*/ 396044 w 792088"/>
                      <a:gd name="connsiteY3" fmla="*/ 0 h 288032"/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0" fmla="*/ 661619 w 1057337"/>
                      <a:gd name="connsiteY0" fmla="*/ 0 h 695391"/>
                      <a:gd name="connsiteX1" fmla="*/ 1057337 w 1057337"/>
                      <a:gd name="connsiteY1" fmla="*/ 138178 h 695391"/>
                      <a:gd name="connsiteX2" fmla="*/ 661619 w 1057337"/>
                      <a:gd name="connsiteY2" fmla="*/ 144016 h 695391"/>
                      <a:gd name="connsiteX3" fmla="*/ 661619 w 1057337"/>
                      <a:gd name="connsiteY3" fmla="*/ 0 h 695391"/>
                      <a:gd name="connsiteX0" fmla="*/ 661619 w 1057337"/>
                      <a:gd name="connsiteY0" fmla="*/ 0 h 695391"/>
                      <a:gd name="connsiteX1" fmla="*/ 62 w 1057337"/>
                      <a:gd name="connsiteY1" fmla="*/ 695391 h 695391"/>
                      <a:gd name="connsiteX0" fmla="*/ 661633 w 1057351"/>
                      <a:gd name="connsiteY0" fmla="*/ 0 h 695391"/>
                      <a:gd name="connsiteX1" fmla="*/ 1057351 w 1057351"/>
                      <a:gd name="connsiteY1" fmla="*/ 138178 h 695391"/>
                      <a:gd name="connsiteX2" fmla="*/ 661633 w 1057351"/>
                      <a:gd name="connsiteY2" fmla="*/ 144016 h 695391"/>
                      <a:gd name="connsiteX3" fmla="*/ 661633 w 1057351"/>
                      <a:gd name="connsiteY3" fmla="*/ 0 h 695391"/>
                      <a:gd name="connsiteX0" fmla="*/ 499708 w 1057351"/>
                      <a:gd name="connsiteY0" fmla="*/ 626269 h 695391"/>
                      <a:gd name="connsiteX1" fmla="*/ 76 w 1057351"/>
                      <a:gd name="connsiteY1" fmla="*/ 695391 h 695391"/>
                      <a:gd name="connsiteX0" fmla="*/ 661691 w 1057409"/>
                      <a:gd name="connsiteY0" fmla="*/ 0 h 695391"/>
                      <a:gd name="connsiteX1" fmla="*/ 1057409 w 1057409"/>
                      <a:gd name="connsiteY1" fmla="*/ 138178 h 695391"/>
                      <a:gd name="connsiteX2" fmla="*/ 661691 w 1057409"/>
                      <a:gd name="connsiteY2" fmla="*/ 144016 h 695391"/>
                      <a:gd name="connsiteX3" fmla="*/ 661691 w 1057409"/>
                      <a:gd name="connsiteY3" fmla="*/ 0 h 695391"/>
                      <a:gd name="connsiteX0" fmla="*/ 499766 w 1057409"/>
                      <a:gd name="connsiteY0" fmla="*/ 626269 h 695391"/>
                      <a:gd name="connsiteX1" fmla="*/ 134 w 1057409"/>
                      <a:gd name="connsiteY1" fmla="*/ 695391 h 695391"/>
                      <a:gd name="connsiteX0" fmla="*/ 661557 w 1057275"/>
                      <a:gd name="connsiteY0" fmla="*/ 0 h 720419"/>
                      <a:gd name="connsiteX1" fmla="*/ 1057275 w 1057275"/>
                      <a:gd name="connsiteY1" fmla="*/ 138178 h 720419"/>
                      <a:gd name="connsiteX2" fmla="*/ 661557 w 1057275"/>
                      <a:gd name="connsiteY2" fmla="*/ 144016 h 720419"/>
                      <a:gd name="connsiteX3" fmla="*/ 661557 w 1057275"/>
                      <a:gd name="connsiteY3" fmla="*/ 0 h 720419"/>
                      <a:gd name="connsiteX0" fmla="*/ 499632 w 1057275"/>
                      <a:gd name="connsiteY0" fmla="*/ 626269 h 720419"/>
                      <a:gd name="connsiteX1" fmla="*/ 0 w 1057275"/>
                      <a:gd name="connsiteY1" fmla="*/ 695391 h 72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75" h="720419" stroke="0" extrusionOk="0">
                        <a:moveTo>
                          <a:pt x="661557" y="0"/>
                        </a:moveTo>
                        <a:cubicBezTo>
                          <a:pt x="874040" y="0"/>
                          <a:pt x="1048661" y="60975"/>
                          <a:pt x="1057275" y="138178"/>
                        </a:cubicBezTo>
                        <a:lnTo>
                          <a:pt x="661557" y="144016"/>
                        </a:lnTo>
                        <a:lnTo>
                          <a:pt x="661557" y="0"/>
                        </a:lnTo>
                        <a:close/>
                      </a:path>
                      <a:path w="1057275" h="720419" fill="none">
                        <a:moveTo>
                          <a:pt x="499632" y="626269"/>
                        </a:moveTo>
                        <a:cubicBezTo>
                          <a:pt x="400171" y="716757"/>
                          <a:pt x="124736" y="746775"/>
                          <a:pt x="0" y="695391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head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 dirty="0"/>
                  </a:p>
                </p:txBody>
              </p:sp>
              <p:sp>
                <p:nvSpPr>
                  <p:cNvPr id="27" name="Arc 28">
                    <a:extLst>
                      <a:ext uri="{FF2B5EF4-FFF2-40B4-BE49-F238E27FC236}">
                        <a16:creationId xmlns:a16="http://schemas.microsoft.com/office/drawing/2014/main" id="{390690F9-96AA-42DD-AE40-DDB84930CBCC}"/>
                      </a:ext>
                    </a:extLst>
                  </p:cNvPr>
                  <p:cNvSpPr/>
                  <p:nvPr/>
                </p:nvSpPr>
                <p:spPr>
                  <a:xfrm rot="15860969">
                    <a:off x="4258823" y="2822574"/>
                    <a:ext cx="1057275" cy="720419"/>
                  </a:xfrm>
                  <a:custGeom>
                    <a:avLst/>
                    <a:gdLst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2" fmla="*/ 396044 w 792088"/>
                      <a:gd name="connsiteY2" fmla="*/ 144016 h 288032"/>
                      <a:gd name="connsiteX3" fmla="*/ 396044 w 792088"/>
                      <a:gd name="connsiteY3" fmla="*/ 0 h 288032"/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0" fmla="*/ 661619 w 1057337"/>
                      <a:gd name="connsiteY0" fmla="*/ 0 h 695391"/>
                      <a:gd name="connsiteX1" fmla="*/ 1057337 w 1057337"/>
                      <a:gd name="connsiteY1" fmla="*/ 138178 h 695391"/>
                      <a:gd name="connsiteX2" fmla="*/ 661619 w 1057337"/>
                      <a:gd name="connsiteY2" fmla="*/ 144016 h 695391"/>
                      <a:gd name="connsiteX3" fmla="*/ 661619 w 1057337"/>
                      <a:gd name="connsiteY3" fmla="*/ 0 h 695391"/>
                      <a:gd name="connsiteX0" fmla="*/ 661619 w 1057337"/>
                      <a:gd name="connsiteY0" fmla="*/ 0 h 695391"/>
                      <a:gd name="connsiteX1" fmla="*/ 62 w 1057337"/>
                      <a:gd name="connsiteY1" fmla="*/ 695391 h 695391"/>
                      <a:gd name="connsiteX0" fmla="*/ 661633 w 1057351"/>
                      <a:gd name="connsiteY0" fmla="*/ 0 h 695391"/>
                      <a:gd name="connsiteX1" fmla="*/ 1057351 w 1057351"/>
                      <a:gd name="connsiteY1" fmla="*/ 138178 h 695391"/>
                      <a:gd name="connsiteX2" fmla="*/ 661633 w 1057351"/>
                      <a:gd name="connsiteY2" fmla="*/ 144016 h 695391"/>
                      <a:gd name="connsiteX3" fmla="*/ 661633 w 1057351"/>
                      <a:gd name="connsiteY3" fmla="*/ 0 h 695391"/>
                      <a:gd name="connsiteX0" fmla="*/ 499708 w 1057351"/>
                      <a:gd name="connsiteY0" fmla="*/ 626269 h 695391"/>
                      <a:gd name="connsiteX1" fmla="*/ 76 w 1057351"/>
                      <a:gd name="connsiteY1" fmla="*/ 695391 h 695391"/>
                      <a:gd name="connsiteX0" fmla="*/ 661691 w 1057409"/>
                      <a:gd name="connsiteY0" fmla="*/ 0 h 695391"/>
                      <a:gd name="connsiteX1" fmla="*/ 1057409 w 1057409"/>
                      <a:gd name="connsiteY1" fmla="*/ 138178 h 695391"/>
                      <a:gd name="connsiteX2" fmla="*/ 661691 w 1057409"/>
                      <a:gd name="connsiteY2" fmla="*/ 144016 h 695391"/>
                      <a:gd name="connsiteX3" fmla="*/ 661691 w 1057409"/>
                      <a:gd name="connsiteY3" fmla="*/ 0 h 695391"/>
                      <a:gd name="connsiteX0" fmla="*/ 499766 w 1057409"/>
                      <a:gd name="connsiteY0" fmla="*/ 626269 h 695391"/>
                      <a:gd name="connsiteX1" fmla="*/ 134 w 1057409"/>
                      <a:gd name="connsiteY1" fmla="*/ 695391 h 695391"/>
                      <a:gd name="connsiteX0" fmla="*/ 661557 w 1057275"/>
                      <a:gd name="connsiteY0" fmla="*/ 0 h 720419"/>
                      <a:gd name="connsiteX1" fmla="*/ 1057275 w 1057275"/>
                      <a:gd name="connsiteY1" fmla="*/ 138178 h 720419"/>
                      <a:gd name="connsiteX2" fmla="*/ 661557 w 1057275"/>
                      <a:gd name="connsiteY2" fmla="*/ 144016 h 720419"/>
                      <a:gd name="connsiteX3" fmla="*/ 661557 w 1057275"/>
                      <a:gd name="connsiteY3" fmla="*/ 0 h 720419"/>
                      <a:gd name="connsiteX0" fmla="*/ 499632 w 1057275"/>
                      <a:gd name="connsiteY0" fmla="*/ 626269 h 720419"/>
                      <a:gd name="connsiteX1" fmla="*/ 0 w 1057275"/>
                      <a:gd name="connsiteY1" fmla="*/ 695391 h 72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75" h="720419" stroke="0" extrusionOk="0">
                        <a:moveTo>
                          <a:pt x="661557" y="0"/>
                        </a:moveTo>
                        <a:cubicBezTo>
                          <a:pt x="874040" y="0"/>
                          <a:pt x="1048661" y="60975"/>
                          <a:pt x="1057275" y="138178"/>
                        </a:cubicBezTo>
                        <a:lnTo>
                          <a:pt x="661557" y="144016"/>
                        </a:lnTo>
                        <a:lnTo>
                          <a:pt x="661557" y="0"/>
                        </a:lnTo>
                        <a:close/>
                      </a:path>
                      <a:path w="1057275" h="720419" fill="none">
                        <a:moveTo>
                          <a:pt x="499632" y="626269"/>
                        </a:moveTo>
                        <a:cubicBezTo>
                          <a:pt x="400171" y="716757"/>
                          <a:pt x="124736" y="746775"/>
                          <a:pt x="0" y="695391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head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 dirty="0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C5AD8BA-BBDD-48FA-B705-F1C637CB2619}"/>
                    </a:ext>
                  </a:extLst>
                </p:cNvPr>
                <p:cNvGrpSpPr/>
                <p:nvPr/>
              </p:nvGrpSpPr>
              <p:grpSpPr>
                <a:xfrm>
                  <a:off x="4067944" y="2204864"/>
                  <a:ext cx="2301127" cy="1985389"/>
                  <a:chOff x="4067944" y="2204864"/>
                  <a:chExt cx="2301127" cy="1985389"/>
                </a:xfrm>
              </p:grpSpPr>
              <p:sp>
                <p:nvSpPr>
                  <p:cNvPr id="22" name="Cube 27">
                    <a:extLst>
                      <a:ext uri="{FF2B5EF4-FFF2-40B4-BE49-F238E27FC236}">
                        <a16:creationId xmlns:a16="http://schemas.microsoft.com/office/drawing/2014/main" id="{D9D57974-B649-4530-A602-EB304AF50936}"/>
                      </a:ext>
                    </a:extLst>
                  </p:cNvPr>
                  <p:cNvSpPr/>
                  <p:nvPr/>
                </p:nvSpPr>
                <p:spPr>
                  <a:xfrm>
                    <a:off x="4067944" y="2204864"/>
                    <a:ext cx="1980220" cy="1653327"/>
                  </a:xfrm>
                  <a:custGeom>
                    <a:avLst/>
                    <a:gdLst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39995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30001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39995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30001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23326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80220" h="1653327" stroke="0" extrusionOk="0">
                        <a:moveTo>
                          <a:pt x="0" y="413332"/>
                        </a:moveTo>
                        <a:lnTo>
                          <a:pt x="1566888" y="413332"/>
                        </a:lnTo>
                        <a:lnTo>
                          <a:pt x="1566888" y="1653327"/>
                        </a:lnTo>
                        <a:lnTo>
                          <a:pt x="0" y="1653327"/>
                        </a:lnTo>
                        <a:lnTo>
                          <a:pt x="0" y="413332"/>
                        </a:lnTo>
                        <a:close/>
                      </a:path>
                      <a:path w="1980220" h="1653327" fill="darkenLess" stroke="0" extrusionOk="0">
                        <a:moveTo>
                          <a:pt x="1566888" y="413332"/>
                        </a:moveTo>
                        <a:lnTo>
                          <a:pt x="1980220" y="0"/>
                        </a:lnTo>
                        <a:lnTo>
                          <a:pt x="1980220" y="1239995"/>
                        </a:lnTo>
                        <a:lnTo>
                          <a:pt x="1566888" y="1653327"/>
                        </a:lnTo>
                        <a:lnTo>
                          <a:pt x="1566888" y="413332"/>
                        </a:lnTo>
                        <a:close/>
                      </a:path>
                      <a:path w="1980220" h="1653327" fill="lightenLess" stroke="0" extrusionOk="0">
                        <a:moveTo>
                          <a:pt x="0" y="413332"/>
                        </a:moveTo>
                        <a:lnTo>
                          <a:pt x="413332" y="0"/>
                        </a:lnTo>
                        <a:lnTo>
                          <a:pt x="1980220" y="0"/>
                        </a:lnTo>
                        <a:lnTo>
                          <a:pt x="1566888" y="413332"/>
                        </a:lnTo>
                        <a:lnTo>
                          <a:pt x="0" y="413332"/>
                        </a:lnTo>
                        <a:close/>
                      </a:path>
                      <a:path w="1980220" h="1653327" fill="none" extrusionOk="0">
                        <a:moveTo>
                          <a:pt x="0" y="413332"/>
                        </a:moveTo>
                        <a:lnTo>
                          <a:pt x="430001" y="0"/>
                        </a:lnTo>
                        <a:lnTo>
                          <a:pt x="1980220" y="0"/>
                        </a:lnTo>
                        <a:lnTo>
                          <a:pt x="1980220" y="1223326"/>
                        </a:lnTo>
                        <a:lnTo>
                          <a:pt x="1566888" y="1653327"/>
                        </a:lnTo>
                        <a:lnTo>
                          <a:pt x="0" y="1653327"/>
                        </a:lnTo>
                        <a:lnTo>
                          <a:pt x="0" y="413332"/>
                        </a:lnTo>
                        <a:close/>
                        <a:moveTo>
                          <a:pt x="0" y="413332"/>
                        </a:moveTo>
                        <a:lnTo>
                          <a:pt x="1566888" y="413332"/>
                        </a:lnTo>
                        <a:lnTo>
                          <a:pt x="1980220" y="0"/>
                        </a:lnTo>
                        <a:moveTo>
                          <a:pt x="1566888" y="413332"/>
                        </a:moveTo>
                        <a:lnTo>
                          <a:pt x="1566888" y="1653327"/>
                        </a:lnTo>
                      </a:path>
                    </a:pathLst>
                  </a:custGeom>
                  <a:noFill/>
                  <a:ln w="1905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2DCD2E9-54A1-42D4-AD3C-91847B260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713407" y="3792190"/>
                    <a:ext cx="384971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 dirty="0">
                        <a:solidFill>
                          <a:srgbClr val="00B050"/>
                        </a:solidFill>
                      </a:rPr>
                      <a:t>Y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2C3293A-E213-45C6-BE6F-62D005BCC7B8}"/>
                      </a:ext>
                    </a:extLst>
                  </p:cNvPr>
                  <p:cNvSpPr txBox="1"/>
                  <p:nvPr/>
                </p:nvSpPr>
                <p:spPr>
                  <a:xfrm>
                    <a:off x="5994438" y="2246993"/>
                    <a:ext cx="374633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 dirty="0">
                        <a:solidFill>
                          <a:srgbClr val="00B050"/>
                        </a:solidFill>
                      </a:rPr>
                      <a:t>Z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58B0761-34ED-41D8-B669-1ECC0F93527A}"/>
                      </a:ext>
                    </a:extLst>
                  </p:cNvPr>
                  <p:cNvSpPr txBox="1"/>
                  <p:nvPr/>
                </p:nvSpPr>
                <p:spPr>
                  <a:xfrm>
                    <a:off x="5796137" y="3487905"/>
                    <a:ext cx="389106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 dirty="0">
                        <a:solidFill>
                          <a:srgbClr val="00B050"/>
                        </a:solidFill>
                      </a:rPr>
                      <a:t>X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6BA7127-066E-430E-83C6-606E5862AEEE}"/>
                    </a:ext>
                  </a:extLst>
                </p:cNvPr>
                <p:cNvGrpSpPr/>
                <p:nvPr/>
              </p:nvGrpSpPr>
              <p:grpSpPr>
                <a:xfrm>
                  <a:off x="4499992" y="2618196"/>
                  <a:ext cx="1134840" cy="1239995"/>
                  <a:chOff x="4499992" y="2618196"/>
                  <a:chExt cx="1134840" cy="1239995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89AFF952-9D91-4D14-B4E3-3C8F04D238A1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3426145"/>
                    <a:ext cx="1134840" cy="43204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E5AC987-2071-4AF5-AAC8-CC77518A2E45}"/>
                      </a:ext>
                    </a:extLst>
                  </p:cNvPr>
                  <p:cNvCxnSpPr>
                    <a:endCxn id="22" idx="8"/>
                  </p:cNvCxnSpPr>
                  <p:nvPr/>
                </p:nvCxnSpPr>
                <p:spPr>
                  <a:xfrm flipV="1">
                    <a:off x="4716016" y="2618196"/>
                    <a:ext cx="918816" cy="88281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3A35C99-A608-48E8-B1EC-AF39621F41A3}"/>
                      </a:ext>
                    </a:extLst>
                  </p:cNvPr>
                  <p:cNvSpPr txBox="1"/>
                  <p:nvPr/>
                </p:nvSpPr>
                <p:spPr>
                  <a:xfrm>
                    <a:off x="5024388" y="2755669"/>
                    <a:ext cx="314676" cy="3433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067" b="1" dirty="0">
                        <a:solidFill>
                          <a:srgbClr val="FF0000"/>
                        </a:solidFill>
                      </a:rPr>
                      <a:t>r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B25B4A6-0469-41B5-8B77-3C270286F347}"/>
                      </a:ext>
                    </a:extLst>
                  </p:cNvPr>
                  <p:cNvSpPr txBox="1"/>
                  <p:nvPr/>
                </p:nvSpPr>
                <p:spPr>
                  <a:xfrm>
                    <a:off x="5272054" y="3458273"/>
                    <a:ext cx="349822" cy="3433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067" b="1" dirty="0">
                        <a:solidFill>
                          <a:srgbClr val="FF0000"/>
                        </a:solidFill>
                      </a:rPr>
                      <a:t>p</a:t>
                    </a:r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D63A5B-CF7D-4CF4-9A5B-DAB6A4561C21}"/>
                </a:ext>
              </a:extLst>
            </p:cNvPr>
            <p:cNvGrpSpPr/>
            <p:nvPr/>
          </p:nvGrpSpPr>
          <p:grpSpPr>
            <a:xfrm>
              <a:off x="8602148" y="3734759"/>
              <a:ext cx="1339920" cy="1285456"/>
              <a:chOff x="4789453" y="3468217"/>
              <a:chExt cx="1728192" cy="172024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928D45-F9B0-40FA-92A3-B5C6A12C857F}"/>
                  </a:ext>
                </a:extLst>
              </p:cNvPr>
              <p:cNvSpPr txBox="1"/>
              <p:nvPr/>
            </p:nvSpPr>
            <p:spPr>
              <a:xfrm>
                <a:off x="4789453" y="4405893"/>
                <a:ext cx="1728192" cy="78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/>
                  <a:t>Equator</a:t>
                </a:r>
                <a:br>
                  <a:rPr lang="en-AU" sz="1600" dirty="0"/>
                </a:br>
                <a:endParaRPr lang="en-AU" sz="1600" dirty="0"/>
              </a:p>
            </p:txBody>
          </p:sp>
          <p:sp>
            <p:nvSpPr>
              <p:cNvPr id="12" name="Arc 28">
                <a:extLst>
                  <a:ext uri="{FF2B5EF4-FFF2-40B4-BE49-F238E27FC236}">
                    <a16:creationId xmlns:a16="http://schemas.microsoft.com/office/drawing/2014/main" id="{F435C6A8-E4BF-4D56-8460-9F3A75D997DC}"/>
                  </a:ext>
                </a:extLst>
              </p:cNvPr>
              <p:cNvSpPr/>
              <p:nvPr/>
            </p:nvSpPr>
            <p:spPr>
              <a:xfrm rot="16814679">
                <a:off x="5411514" y="3636645"/>
                <a:ext cx="1057275" cy="720419"/>
              </a:xfrm>
              <a:custGeom>
                <a:avLst/>
                <a:gdLst>
                  <a:gd name="connsiteX0" fmla="*/ 396044 w 792088"/>
                  <a:gd name="connsiteY0" fmla="*/ 0 h 288032"/>
                  <a:gd name="connsiteX1" fmla="*/ 791762 w 792088"/>
                  <a:gd name="connsiteY1" fmla="*/ 138178 h 288032"/>
                  <a:gd name="connsiteX2" fmla="*/ 396044 w 792088"/>
                  <a:gd name="connsiteY2" fmla="*/ 144016 h 288032"/>
                  <a:gd name="connsiteX3" fmla="*/ 396044 w 792088"/>
                  <a:gd name="connsiteY3" fmla="*/ 0 h 288032"/>
                  <a:gd name="connsiteX0" fmla="*/ 396044 w 792088"/>
                  <a:gd name="connsiteY0" fmla="*/ 0 h 288032"/>
                  <a:gd name="connsiteX1" fmla="*/ 791762 w 792088"/>
                  <a:gd name="connsiteY1" fmla="*/ 138178 h 288032"/>
                  <a:gd name="connsiteX0" fmla="*/ 661619 w 1057337"/>
                  <a:gd name="connsiteY0" fmla="*/ 0 h 695391"/>
                  <a:gd name="connsiteX1" fmla="*/ 1057337 w 1057337"/>
                  <a:gd name="connsiteY1" fmla="*/ 138178 h 695391"/>
                  <a:gd name="connsiteX2" fmla="*/ 661619 w 1057337"/>
                  <a:gd name="connsiteY2" fmla="*/ 144016 h 695391"/>
                  <a:gd name="connsiteX3" fmla="*/ 661619 w 1057337"/>
                  <a:gd name="connsiteY3" fmla="*/ 0 h 695391"/>
                  <a:gd name="connsiteX0" fmla="*/ 661619 w 1057337"/>
                  <a:gd name="connsiteY0" fmla="*/ 0 h 695391"/>
                  <a:gd name="connsiteX1" fmla="*/ 62 w 1057337"/>
                  <a:gd name="connsiteY1" fmla="*/ 695391 h 695391"/>
                  <a:gd name="connsiteX0" fmla="*/ 661633 w 1057351"/>
                  <a:gd name="connsiteY0" fmla="*/ 0 h 695391"/>
                  <a:gd name="connsiteX1" fmla="*/ 1057351 w 1057351"/>
                  <a:gd name="connsiteY1" fmla="*/ 138178 h 695391"/>
                  <a:gd name="connsiteX2" fmla="*/ 661633 w 1057351"/>
                  <a:gd name="connsiteY2" fmla="*/ 144016 h 695391"/>
                  <a:gd name="connsiteX3" fmla="*/ 661633 w 1057351"/>
                  <a:gd name="connsiteY3" fmla="*/ 0 h 695391"/>
                  <a:gd name="connsiteX0" fmla="*/ 499708 w 1057351"/>
                  <a:gd name="connsiteY0" fmla="*/ 626269 h 695391"/>
                  <a:gd name="connsiteX1" fmla="*/ 76 w 1057351"/>
                  <a:gd name="connsiteY1" fmla="*/ 695391 h 695391"/>
                  <a:gd name="connsiteX0" fmla="*/ 661691 w 1057409"/>
                  <a:gd name="connsiteY0" fmla="*/ 0 h 695391"/>
                  <a:gd name="connsiteX1" fmla="*/ 1057409 w 1057409"/>
                  <a:gd name="connsiteY1" fmla="*/ 138178 h 695391"/>
                  <a:gd name="connsiteX2" fmla="*/ 661691 w 1057409"/>
                  <a:gd name="connsiteY2" fmla="*/ 144016 h 695391"/>
                  <a:gd name="connsiteX3" fmla="*/ 661691 w 1057409"/>
                  <a:gd name="connsiteY3" fmla="*/ 0 h 695391"/>
                  <a:gd name="connsiteX0" fmla="*/ 499766 w 1057409"/>
                  <a:gd name="connsiteY0" fmla="*/ 626269 h 695391"/>
                  <a:gd name="connsiteX1" fmla="*/ 134 w 1057409"/>
                  <a:gd name="connsiteY1" fmla="*/ 695391 h 695391"/>
                  <a:gd name="connsiteX0" fmla="*/ 661557 w 1057275"/>
                  <a:gd name="connsiteY0" fmla="*/ 0 h 720419"/>
                  <a:gd name="connsiteX1" fmla="*/ 1057275 w 1057275"/>
                  <a:gd name="connsiteY1" fmla="*/ 138178 h 720419"/>
                  <a:gd name="connsiteX2" fmla="*/ 661557 w 1057275"/>
                  <a:gd name="connsiteY2" fmla="*/ 144016 h 720419"/>
                  <a:gd name="connsiteX3" fmla="*/ 661557 w 1057275"/>
                  <a:gd name="connsiteY3" fmla="*/ 0 h 720419"/>
                  <a:gd name="connsiteX0" fmla="*/ 499632 w 1057275"/>
                  <a:gd name="connsiteY0" fmla="*/ 626269 h 720419"/>
                  <a:gd name="connsiteX1" fmla="*/ 0 w 1057275"/>
                  <a:gd name="connsiteY1" fmla="*/ 695391 h 72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7275" h="720419" stroke="0" extrusionOk="0">
                    <a:moveTo>
                      <a:pt x="661557" y="0"/>
                    </a:moveTo>
                    <a:cubicBezTo>
                      <a:pt x="874040" y="0"/>
                      <a:pt x="1048661" y="60975"/>
                      <a:pt x="1057275" y="138178"/>
                    </a:cubicBezTo>
                    <a:lnTo>
                      <a:pt x="661557" y="144016"/>
                    </a:lnTo>
                    <a:lnTo>
                      <a:pt x="661557" y="0"/>
                    </a:lnTo>
                    <a:close/>
                  </a:path>
                  <a:path w="1057275" h="720419" fill="none">
                    <a:moveTo>
                      <a:pt x="499632" y="626269"/>
                    </a:moveTo>
                    <a:cubicBezTo>
                      <a:pt x="400171" y="716757"/>
                      <a:pt x="124736" y="746775"/>
                      <a:pt x="0" y="695391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1333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5E9ACC-B073-4403-A1A7-A49F6E2A2380}"/>
                </a:ext>
              </a:extLst>
            </p:cNvPr>
            <p:cNvSpPr/>
            <p:nvPr/>
          </p:nvSpPr>
          <p:spPr>
            <a:xfrm>
              <a:off x="8441399" y="3449698"/>
              <a:ext cx="312906" cy="297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333" i="1" dirty="0"/>
                <a:t>Φ</a:t>
              </a:r>
              <a:endParaRPr lang="en-AU" sz="1333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861785-8036-4047-B0C7-39FA2CEF7DDA}"/>
                </a:ext>
              </a:extLst>
            </p:cNvPr>
            <p:cNvSpPr/>
            <p:nvPr/>
          </p:nvSpPr>
          <p:spPr>
            <a:xfrm>
              <a:off x="8030608" y="3866080"/>
              <a:ext cx="243978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933" i="1" dirty="0"/>
                <a:t>λ</a:t>
              </a:r>
              <a:endParaRPr lang="en-AU" sz="933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802A9-6458-75C2-82A3-4E0954FA5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A67AF-BA32-4C24-B03B-7AAE567C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Entity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4ED4-638A-4EBD-9008-D888D85C3A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737360"/>
            <a:ext cx="5270428" cy="4384592"/>
          </a:xfrm>
        </p:spPr>
        <p:txBody>
          <a:bodyPr>
            <a:normAutofit/>
          </a:bodyPr>
          <a:lstStyle/>
          <a:p>
            <a:r>
              <a:rPr lang="en-AU" dirty="0"/>
              <a:t>Geocentric Cartesian Coordinates</a:t>
            </a:r>
          </a:p>
          <a:p>
            <a:pPr lvl="1"/>
            <a:r>
              <a:rPr lang="en-AU" dirty="0"/>
              <a:t>Position and Orientation</a:t>
            </a:r>
          </a:p>
          <a:p>
            <a:r>
              <a:rPr lang="en-AU" dirty="0"/>
              <a:t>WGS-84 elliptical Earth model</a:t>
            </a:r>
          </a:p>
          <a:p>
            <a:r>
              <a:rPr lang="en-AU" dirty="0"/>
              <a:t>Units in meters and radians</a:t>
            </a:r>
          </a:p>
          <a:p>
            <a:r>
              <a:rPr lang="en-AU" dirty="0"/>
              <a:t>DIS V8 will clarify that geoid gravity model is not included</a:t>
            </a:r>
          </a:p>
          <a:p>
            <a:pPr lvl="1"/>
            <a:r>
              <a:rPr lang="en-AU" dirty="0"/>
              <a:t>Mean Sea Level is </a:t>
            </a:r>
            <a:r>
              <a:rPr lang="en-AU" dirty="0" err="1"/>
              <a:t>modeled</a:t>
            </a:r>
            <a:r>
              <a:rPr lang="en-AU" dirty="0"/>
              <a:t> as the WGS-84 ellipsoid</a:t>
            </a:r>
          </a:p>
          <a:p>
            <a:pPr lvl="1"/>
            <a:r>
              <a:rPr lang="en-AU" dirty="0"/>
              <a:t>Altitude is height above ellipsoid</a:t>
            </a:r>
          </a:p>
        </p:txBody>
      </p:sp>
    </p:spTree>
    <p:extLst>
      <p:ext uri="{BB962C8B-B14F-4D97-AF65-F5344CB8AC3E}">
        <p14:creationId xmlns:p14="http://schemas.microsoft.com/office/powerpoint/2010/main" val="164322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C24E-3AA7-1EE9-E5D4-53A118AC0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4130B-7CCD-4099-BA55-1633D69E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Entity Type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CB63-1899-4238-8B3D-F683A6F2B1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757680"/>
            <a:ext cx="5392348" cy="4364272"/>
          </a:xfrm>
        </p:spPr>
        <p:txBody>
          <a:bodyPr>
            <a:normAutofit/>
          </a:bodyPr>
          <a:lstStyle/>
          <a:p>
            <a:r>
              <a:rPr lang="en-AU" sz="3467" dirty="0"/>
              <a:t>Hierarchical designation of Entity Type</a:t>
            </a:r>
          </a:p>
          <a:p>
            <a:r>
              <a:rPr lang="en-AU" sz="3467" dirty="0"/>
              <a:t>Enumerations are listed in SISO-REF-010</a:t>
            </a:r>
          </a:p>
          <a:p>
            <a:pPr lvl="1"/>
            <a:r>
              <a:rPr lang="en-AU" sz="3200" dirty="0"/>
              <a:t>Over 20,000 entity types</a:t>
            </a:r>
          </a:p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26D4BA-30B5-4719-A375-0A4E2184B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1276"/>
              </p:ext>
            </p:extLst>
          </p:nvPr>
        </p:nvGraphicFramePr>
        <p:xfrm>
          <a:off x="6054261" y="1759618"/>
          <a:ext cx="5994400" cy="3757614"/>
        </p:xfrm>
        <a:graphic>
          <a:graphicData uri="http://schemas.openxmlformats.org/drawingml/2006/table">
            <a:tbl>
              <a:tblPr/>
              <a:tblGrid>
                <a:gridCol w="2497667">
                  <a:extLst>
                    <a:ext uri="{9D8B030D-6E8A-4147-A177-3AD203B41FA5}">
                      <a16:colId xmlns:a16="http://schemas.microsoft.com/office/drawing/2014/main" val="156219725"/>
                    </a:ext>
                  </a:extLst>
                </a:gridCol>
                <a:gridCol w="3496733">
                  <a:extLst>
                    <a:ext uri="{9D8B030D-6E8A-4147-A177-3AD203B41FA5}">
                      <a16:colId xmlns:a16="http://schemas.microsoft.com/office/drawing/2014/main" val="770800566"/>
                    </a:ext>
                  </a:extLst>
                </a:gridCol>
              </a:tblGrid>
              <a:tr h="469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 TYPE RECORD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9835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 Kind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31799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Domain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41569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Country of design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90008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Category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06299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Sub-Category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4475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Specific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65352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Extra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0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F-35A CTOL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E53EC7-8736-40A3-BD77-C23660B09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284985"/>
            <a:ext cx="8064896" cy="24397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F2F08-7341-A19E-FF9E-1446F471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F5D12-B681-5329-65E9-1B96A6517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student will be able to explain the capabilities of DIS</a:t>
            </a:r>
          </a:p>
          <a:p>
            <a:pPr lvl="1"/>
            <a:r>
              <a:rPr lang="en-US" dirty="0"/>
              <a:t>What problems it solves</a:t>
            </a:r>
          </a:p>
          <a:p>
            <a:pPr lvl="1"/>
            <a:r>
              <a:rPr lang="en-US" dirty="0"/>
              <a:t>Capabilities for Live-Virtual-Constructive (LVC) Simulation Networking</a:t>
            </a:r>
          </a:p>
          <a:p>
            <a:r>
              <a:rPr lang="en-US" dirty="0"/>
              <a:t>The history of DIS will allow the student to discuss:</a:t>
            </a:r>
          </a:p>
          <a:p>
            <a:pPr lvl="1"/>
            <a:r>
              <a:rPr lang="en-US" dirty="0"/>
              <a:t>How it has evolved</a:t>
            </a:r>
          </a:p>
          <a:p>
            <a:pPr lvl="1"/>
            <a:r>
              <a:rPr lang="en-US" dirty="0"/>
              <a:t>Its future direction</a:t>
            </a:r>
          </a:p>
          <a:p>
            <a:r>
              <a:rPr lang="en-US" dirty="0"/>
              <a:t>The student will be able to explain the key definitions and concepts of DIS</a:t>
            </a:r>
          </a:p>
          <a:p>
            <a:r>
              <a:rPr lang="en-US" dirty="0"/>
              <a:t>The student will be able to describe the technical details of:</a:t>
            </a:r>
          </a:p>
          <a:p>
            <a:pPr lvl="1"/>
            <a:r>
              <a:rPr lang="en-US" dirty="0"/>
              <a:t>The type of information conveyed by DIS</a:t>
            </a:r>
          </a:p>
          <a:p>
            <a:pPr lvl="1"/>
            <a:r>
              <a:rPr lang="en-US" dirty="0"/>
              <a:t>Techniques for distributing real-time high-fidelity simulation data over wide area networks</a:t>
            </a:r>
          </a:p>
        </p:txBody>
      </p:sp>
    </p:spTree>
    <p:extLst>
      <p:ext uri="{BB962C8B-B14F-4D97-AF65-F5344CB8AC3E}">
        <p14:creationId xmlns:p14="http://schemas.microsoft.com/office/powerpoint/2010/main" val="2164133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F-35C Naval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B94357-36D0-4082-A0CC-872FE819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3284985"/>
            <a:ext cx="9601067" cy="29145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328FB-A4B0-98FA-2B49-12B87E11E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57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41924-67E8-DD54-3422-3486EF19E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76213-07B1-4FB7-95C9-A6DDD060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Entity Instance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D8B1-C3E1-490D-B31E-C15C462317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Combination of 3 numbers identify individual entities and objects</a:t>
            </a:r>
          </a:p>
          <a:p>
            <a:pPr lvl="1"/>
            <a:r>
              <a:rPr lang="en-AU" dirty="0"/>
              <a:t>Exercises assign site numbers</a:t>
            </a:r>
          </a:p>
          <a:p>
            <a:pPr lvl="1"/>
            <a:r>
              <a:rPr lang="en-AU" dirty="0"/>
              <a:t>Sites assign numbers to simulations at the site</a:t>
            </a:r>
          </a:p>
          <a:p>
            <a:pPr lvl="1"/>
            <a:r>
              <a:rPr lang="en-AU" dirty="0"/>
              <a:t>Sims assign entity numbers</a:t>
            </a:r>
          </a:p>
          <a:p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6CD14E-A271-435D-8F93-C662B2A1E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82991"/>
              </p:ext>
            </p:extLst>
          </p:nvPr>
        </p:nvGraphicFramePr>
        <p:xfrm>
          <a:off x="2348561" y="3422318"/>
          <a:ext cx="6807200" cy="1554480"/>
        </p:xfrm>
        <a:graphic>
          <a:graphicData uri="http://schemas.openxmlformats.org/drawingml/2006/table">
            <a:tbl>
              <a:tblPr/>
              <a:tblGrid>
                <a:gridCol w="2798233">
                  <a:extLst>
                    <a:ext uri="{9D8B030D-6E8A-4147-A177-3AD203B41FA5}">
                      <a16:colId xmlns:a16="http://schemas.microsoft.com/office/drawing/2014/main" val="4095642201"/>
                    </a:ext>
                  </a:extLst>
                </a:gridCol>
                <a:gridCol w="4008967">
                  <a:extLst>
                    <a:ext uri="{9D8B030D-6E8A-4147-A177-3AD203B41FA5}">
                      <a16:colId xmlns:a16="http://schemas.microsoft.com/office/drawing/2014/main" val="49626714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Site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275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Application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15919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01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93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Dead Reckoning Basics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Entity sender publishes state and information needed to predict state over time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Velocity (rate of change), acceleration</a:t>
            </a:r>
          </a:p>
          <a:p>
            <a:r>
              <a:rPr lang="en-US" dirty="0">
                <a:effectLst/>
                <a:ea typeface="ＭＳ Ｐゴシック"/>
              </a:rPr>
              <a:t>Receivers dead reckon (extrapolate) between updates</a:t>
            </a:r>
          </a:p>
          <a:p>
            <a:r>
              <a:rPr lang="en-US" dirty="0">
                <a:ea typeface="ＭＳ Ｐゴシック"/>
              </a:rPr>
              <a:t>S</a:t>
            </a:r>
            <a:r>
              <a:rPr lang="en-US" dirty="0">
                <a:effectLst/>
                <a:ea typeface="ＭＳ Ｐゴシック"/>
              </a:rPr>
              <a:t>ender also extrapolates its own entity to know what receivers see</a:t>
            </a:r>
          </a:p>
          <a:p>
            <a:r>
              <a:rPr lang="en-US" dirty="0">
                <a:effectLst/>
                <a:ea typeface="ＭＳ Ｐゴシック"/>
              </a:rPr>
              <a:t>New PDU issued when error between truth and extrapolation exceeds a threshold</a:t>
            </a:r>
          </a:p>
          <a:p>
            <a:r>
              <a:rPr lang="en-US" dirty="0">
                <a:ea typeface="ＭＳ Ｐゴシック"/>
              </a:rPr>
              <a:t>Dead reckoning solves three problems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Significantly reduces the PDU issuance rate, requiring less network bandwidth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Compens</a:t>
            </a:r>
            <a:r>
              <a:rPr lang="en-US" dirty="0">
                <a:ea typeface="ＭＳ Ｐゴシック"/>
              </a:rPr>
              <a:t>ates for network latency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Corrects position error due to </a:t>
            </a:r>
            <a:r>
              <a:rPr lang="en-US" dirty="0">
                <a:ea typeface="ＭＳ Ｐゴシック"/>
              </a:rPr>
              <a:t>unsynchronized simulation frame times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D5582-3493-521F-1AAD-CCB6B5505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52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FBE98-DEF4-D435-6632-1B32D98D1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FAE0B-04E2-41FB-89E4-F04AC835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Dead Reckoning and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3334-2466-40FF-BAEE-E193C0689DC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sends update when error &gt; threshold</a:t>
            </a:r>
          </a:p>
          <a:p>
            <a:r>
              <a:rPr lang="en-AU" dirty="0"/>
              <a:t>Receiver extrapolates between updates</a:t>
            </a:r>
          </a:p>
          <a:p>
            <a:r>
              <a:rPr lang="en-AU" dirty="0"/>
              <a:t>Spatial jump at update is smoothed over the next few seconds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8C81A-35E4-4B2B-BC32-FD138357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7023">
            <a:off x="419211" y="4824134"/>
            <a:ext cx="2009552" cy="128359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E9392F-7365-4696-A3C0-A9AC6CB60502}"/>
              </a:ext>
            </a:extLst>
          </p:cNvPr>
          <p:cNvSpPr/>
          <p:nvPr/>
        </p:nvSpPr>
        <p:spPr>
          <a:xfrm>
            <a:off x="2255573" y="3573017"/>
            <a:ext cx="8669819" cy="1341665"/>
          </a:xfrm>
          <a:custGeom>
            <a:avLst/>
            <a:gdLst>
              <a:gd name="connsiteX0" fmla="*/ 0 w 4350774"/>
              <a:gd name="connsiteY0" fmla="*/ 1637503 h 1770239"/>
              <a:gd name="connsiteX1" fmla="*/ 2138516 w 4350774"/>
              <a:gd name="connsiteY1" fmla="*/ 432 h 1770239"/>
              <a:gd name="connsiteX2" fmla="*/ 4350774 w 4350774"/>
              <a:gd name="connsiteY2" fmla="*/ 1770239 h 177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0774" h="1770239">
                <a:moveTo>
                  <a:pt x="0" y="1637503"/>
                </a:moveTo>
                <a:cubicBezTo>
                  <a:pt x="706693" y="807906"/>
                  <a:pt x="1413387" y="-21691"/>
                  <a:pt x="2138516" y="432"/>
                </a:cubicBezTo>
                <a:cubicBezTo>
                  <a:pt x="2863645" y="22555"/>
                  <a:pt x="3607209" y="896397"/>
                  <a:pt x="4350774" y="1770239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267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40472E-5024-47C0-8F1E-460AAF4CD416}"/>
              </a:ext>
            </a:extLst>
          </p:cNvPr>
          <p:cNvCxnSpPr>
            <a:stCxn id="10" idx="0"/>
          </p:cNvCxnSpPr>
          <p:nvPr/>
        </p:nvCxnSpPr>
        <p:spPr>
          <a:xfrm flipV="1">
            <a:off x="2255574" y="3573016"/>
            <a:ext cx="1853061" cy="1241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E87306-3C18-4A71-9D65-009E032DA7C3}"/>
              </a:ext>
            </a:extLst>
          </p:cNvPr>
          <p:cNvCxnSpPr/>
          <p:nvPr/>
        </p:nvCxnSpPr>
        <p:spPr>
          <a:xfrm>
            <a:off x="4108635" y="3573016"/>
            <a:ext cx="288032" cy="3600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B44155-6490-4B36-B119-1E8B9F4760AC}"/>
              </a:ext>
            </a:extLst>
          </p:cNvPr>
          <p:cNvCxnSpPr/>
          <p:nvPr/>
        </p:nvCxnSpPr>
        <p:spPr>
          <a:xfrm flipV="1">
            <a:off x="4396667" y="3140968"/>
            <a:ext cx="1920213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6DEE58-7E7E-4B6B-B3A5-426322731B61}"/>
              </a:ext>
            </a:extLst>
          </p:cNvPr>
          <p:cNvCxnSpPr/>
          <p:nvPr/>
        </p:nvCxnSpPr>
        <p:spPr>
          <a:xfrm>
            <a:off x="6316880" y="3150098"/>
            <a:ext cx="0" cy="4229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FF15B9-5A02-4E8D-9197-F4BBC6F3E032}"/>
              </a:ext>
            </a:extLst>
          </p:cNvPr>
          <p:cNvCxnSpPr/>
          <p:nvPr/>
        </p:nvCxnSpPr>
        <p:spPr>
          <a:xfrm>
            <a:off x="6316880" y="3573016"/>
            <a:ext cx="27843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5E2D81-C310-4325-B4F2-3FE69DAB28A1}"/>
              </a:ext>
            </a:extLst>
          </p:cNvPr>
          <p:cNvCxnSpPr/>
          <p:nvPr/>
        </p:nvCxnSpPr>
        <p:spPr>
          <a:xfrm flipH="1">
            <a:off x="8717147" y="3573016"/>
            <a:ext cx="384043" cy="43204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DBCF9A-EEC9-4CE0-9A89-231A734B1BCF}"/>
              </a:ext>
            </a:extLst>
          </p:cNvPr>
          <p:cNvCxnSpPr/>
          <p:nvPr/>
        </p:nvCxnSpPr>
        <p:spPr>
          <a:xfrm>
            <a:off x="8717150" y="4005065"/>
            <a:ext cx="2592287" cy="4320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435AC6-42A8-402C-B6B3-254A255E742C}"/>
              </a:ext>
            </a:extLst>
          </p:cNvPr>
          <p:cNvCxnSpPr/>
          <p:nvPr/>
        </p:nvCxnSpPr>
        <p:spPr>
          <a:xfrm>
            <a:off x="6316880" y="3150098"/>
            <a:ext cx="1632181" cy="4229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0753C6-A17B-4592-BDF4-2A7D3DE2081C}"/>
              </a:ext>
            </a:extLst>
          </p:cNvPr>
          <p:cNvCxnSpPr>
            <a:cxnSpLocks/>
          </p:cNvCxnSpPr>
          <p:nvPr/>
        </p:nvCxnSpPr>
        <p:spPr>
          <a:xfrm>
            <a:off x="9101190" y="3573018"/>
            <a:ext cx="1344149" cy="72007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D283A8-7696-4DF5-A763-D00CDD470F9B}"/>
              </a:ext>
            </a:extLst>
          </p:cNvPr>
          <p:cNvSpPr txBox="1">
            <a:spLocks/>
          </p:cNvSpPr>
          <p:nvPr/>
        </p:nvSpPr>
        <p:spPr>
          <a:xfrm>
            <a:off x="3407701" y="4797154"/>
            <a:ext cx="6720747" cy="1938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SzPct val="95000"/>
              <a:buFont typeface="Wingdings 2" panose="05020102010507070707" pitchFamily="18" charset="2"/>
              <a:buChar char=""/>
              <a:defRPr kumimoji="0" sz="2600" b="0" i="0" kern="1200" baseline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7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00B050"/>
                </a:solidFill>
              </a:rPr>
              <a:t>Green Line: Internal “truth” model (sender)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FF0000"/>
                </a:solidFill>
              </a:rPr>
              <a:t>Red Line: Dead Reckoned (extrapolated) model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FF0000"/>
                </a:solidFill>
              </a:rPr>
              <a:t>	(sender and receiver)</a:t>
            </a:r>
          </a:p>
          <a:p>
            <a:pPr marL="0" indent="0">
              <a:buNone/>
            </a:pPr>
            <a:r>
              <a:rPr lang="en-AU" sz="2400" dirty="0"/>
              <a:t>Blue Line: Smoothing model (receiver)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C5FA58-7A70-499A-AC00-F96001617322}"/>
              </a:ext>
            </a:extLst>
          </p:cNvPr>
          <p:cNvCxnSpPr/>
          <p:nvPr/>
        </p:nvCxnSpPr>
        <p:spPr>
          <a:xfrm flipV="1">
            <a:off x="4108635" y="3501008"/>
            <a:ext cx="1344149" cy="7200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88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542" y="0"/>
            <a:ext cx="8716297" cy="795130"/>
          </a:xfrm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Positional Dead Reckoning, “World” DRA 2-5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Dead Reckoning Algorithm 2 and 3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P = P</a:t>
            </a:r>
            <a:r>
              <a:rPr lang="en-US" baseline="-25000" dirty="0">
                <a:effectLst/>
                <a:ea typeface="ＭＳ Ｐゴシック"/>
              </a:rPr>
              <a:t>update</a:t>
            </a:r>
            <a:r>
              <a:rPr lang="en-US" sz="3200" dirty="0">
                <a:ea typeface="ＭＳ Ｐゴシック"/>
              </a:rPr>
              <a:t> </a:t>
            </a:r>
            <a:r>
              <a:rPr lang="en-US" dirty="0">
                <a:effectLst/>
                <a:ea typeface="ＭＳ Ｐゴシック"/>
              </a:rPr>
              <a:t>+ V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where 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is time since last update</a:t>
            </a:r>
          </a:p>
          <a:p>
            <a:r>
              <a:rPr lang="en-US" dirty="0">
                <a:effectLst/>
                <a:ea typeface="ＭＳ Ｐゴシック"/>
              </a:rPr>
              <a:t>Dead Reckoning Algorithm 4 and 5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P = P</a:t>
            </a:r>
            <a:r>
              <a:rPr lang="en-US" baseline="-25000" dirty="0">
                <a:effectLst/>
                <a:ea typeface="ＭＳ Ｐゴシック"/>
              </a:rPr>
              <a:t>update</a:t>
            </a:r>
            <a:r>
              <a:rPr lang="en-US" sz="3200" dirty="0">
                <a:ea typeface="ＭＳ Ｐゴシック"/>
              </a:rPr>
              <a:t> </a:t>
            </a:r>
            <a:r>
              <a:rPr lang="en-US" dirty="0">
                <a:effectLst/>
                <a:ea typeface="ＭＳ Ｐゴシック"/>
              </a:rPr>
              <a:t>+ V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+ ½A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</a:t>
            </a:r>
            <a:r>
              <a:rPr lang="en-US" baseline="30000" dirty="0">
                <a:effectLst/>
                <a:ea typeface="ＭＳ Ｐゴシック"/>
              </a:rPr>
              <a:t>2</a:t>
            </a:r>
          </a:p>
          <a:p>
            <a:r>
              <a:rPr lang="en-US" dirty="0">
                <a:effectLst/>
                <a:ea typeface="ＭＳ Ｐゴシック"/>
              </a:rPr>
              <a:t>Extrapolates to a parabolic path through space</a:t>
            </a:r>
          </a:p>
          <a:p>
            <a:r>
              <a:rPr lang="en-US" dirty="0">
                <a:effectLst/>
                <a:ea typeface="ＭＳ Ｐゴシック"/>
              </a:rPr>
              <a:t>Error checked in each of 3 axes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If any exceeds threshold, send update</a:t>
            </a:r>
          </a:p>
          <a:p>
            <a:r>
              <a:rPr lang="en-US" dirty="0">
                <a:effectLst/>
                <a:ea typeface="ＭＳ Ｐゴシック"/>
              </a:rPr>
              <a:t> No change in DIS V7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8390E-DA07-CE02-E330-D53747A54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02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8" y="0"/>
            <a:ext cx="8967020" cy="795130"/>
          </a:xfrm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Positional Dead Reckoning, “Body” DRA 6-9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DRA 6-9 use rotation rate and body coordinate velocity and acceleration to achieve better prediction of turning vehicles</a:t>
            </a:r>
          </a:p>
          <a:p>
            <a:r>
              <a:rPr lang="en-US" dirty="0">
                <a:effectLst/>
                <a:ea typeface="ＭＳ Ｐゴシック"/>
              </a:rPr>
              <a:t>Extrapolates to a circular or spiral path through space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Math is more complicated and not used as much as DRA 2-5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But it performs much better in some situations, should be used more</a:t>
            </a:r>
          </a:p>
          <a:p>
            <a:r>
              <a:rPr lang="en-US" dirty="0">
                <a:effectLst/>
                <a:ea typeface="ＭＳ Ｐゴシック"/>
              </a:rPr>
              <a:t>No change in DIS V7 but errors in the math formulas were fixed</a:t>
            </a:r>
          </a:p>
          <a:p>
            <a:r>
              <a:rPr lang="en-US" dirty="0">
                <a:effectLst/>
                <a:ea typeface="ＭＳ Ｐゴシック"/>
              </a:rPr>
              <a:t>See E.7.3 in IEEE </a:t>
            </a:r>
            <a:r>
              <a:rPr lang="en-US" dirty="0" err="1">
                <a:effectLst/>
                <a:ea typeface="ＭＳ Ｐゴシック"/>
              </a:rPr>
              <a:t>Std</a:t>
            </a:r>
            <a:r>
              <a:rPr lang="en-US" dirty="0">
                <a:effectLst/>
                <a:ea typeface="ＭＳ Ｐゴシック"/>
              </a:rPr>
              <a:t> 1278.1</a:t>
            </a:r>
            <a:r>
              <a:rPr lang="en-US" baseline="30000" dirty="0">
                <a:effectLst/>
                <a:ea typeface="ＭＳ Ｐゴシック"/>
              </a:rPr>
              <a:t>TM</a:t>
            </a:r>
            <a:r>
              <a:rPr lang="en-US" dirty="0">
                <a:effectLst/>
                <a:ea typeface="ＭＳ Ｐゴシック"/>
              </a:rPr>
              <a:t>-2012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47E11-AA1B-F812-FFE9-5E2B1AA7A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Rotational Dead Reckoning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DRA 2, 5, 6, 9 have no rotational dead reckoning</a:t>
            </a:r>
          </a:p>
          <a:p>
            <a:r>
              <a:rPr lang="en-US" dirty="0">
                <a:effectLst/>
                <a:ea typeface="ＭＳ Ｐゴシック"/>
              </a:rPr>
              <a:t>DRA 3, 4, 7, 8 all have the same rotational DR formula</a:t>
            </a:r>
          </a:p>
          <a:p>
            <a:pPr marL="0" lvl="1" indent="0">
              <a:buClr>
                <a:schemeClr val="hlink"/>
              </a:buClr>
              <a:buSzPct val="70000"/>
              <a:buNone/>
            </a:pPr>
            <a:r>
              <a:rPr lang="en-US" dirty="0">
                <a:effectLst/>
                <a:ea typeface="ＭＳ Ｐゴシック"/>
              </a:rPr>
              <a:t>	[</a:t>
            </a:r>
            <a:r>
              <a:rPr lang="en-US" i="1" dirty="0">
                <a:effectLst/>
                <a:ea typeface="ＭＳ Ｐゴシック"/>
              </a:rPr>
              <a:t>R</a:t>
            </a:r>
            <a:r>
              <a:rPr lang="en-US" i="1" baseline="-25000" dirty="0">
                <a:effectLst/>
                <a:ea typeface="ＭＳ Ｐゴシック"/>
              </a:rPr>
              <a:t>D</a:t>
            </a:r>
            <a:r>
              <a:rPr lang="en-US" dirty="0">
                <a:effectLst/>
                <a:ea typeface="ＭＳ Ｐゴシック"/>
              </a:rPr>
              <a:t>]</a:t>
            </a:r>
            <a:r>
              <a:rPr lang="en-US" baseline="-25000" dirty="0">
                <a:effectLst/>
                <a:ea typeface="ＭＳ Ｐゴシック"/>
              </a:rPr>
              <a:t>w-&gt;b </a:t>
            </a:r>
            <a:r>
              <a:rPr lang="en-US" dirty="0">
                <a:effectLst/>
                <a:ea typeface="ＭＳ Ｐゴシック"/>
              </a:rPr>
              <a:t>= [</a:t>
            </a:r>
            <a:r>
              <a:rPr lang="en-US" i="1" dirty="0">
                <a:effectLst/>
                <a:ea typeface="ＭＳ Ｐゴシック"/>
              </a:rPr>
              <a:t>DR</a:t>
            </a:r>
            <a:r>
              <a:rPr lang="en-US" dirty="0">
                <a:effectLst/>
                <a:ea typeface="ＭＳ Ｐゴシック"/>
              </a:rPr>
              <a:t>][</a:t>
            </a:r>
            <a:r>
              <a:rPr lang="en-US" i="1" dirty="0">
                <a:effectLst/>
                <a:ea typeface="ＭＳ Ｐゴシック"/>
              </a:rPr>
              <a:t>R</a:t>
            </a:r>
            <a:r>
              <a:rPr lang="en-US" i="1" baseline="-25000" dirty="0">
                <a:effectLst/>
                <a:ea typeface="ＭＳ Ｐゴシック"/>
              </a:rPr>
              <a:t>0</a:t>
            </a:r>
            <a:r>
              <a:rPr lang="en-US" dirty="0">
                <a:effectLst/>
                <a:ea typeface="ＭＳ Ｐゴシック"/>
              </a:rPr>
              <a:t>]</a:t>
            </a:r>
            <a:r>
              <a:rPr lang="en-US" baseline="-25000" dirty="0">
                <a:effectLst/>
                <a:ea typeface="ＭＳ Ｐゴシック"/>
              </a:rPr>
              <a:t>w-&gt;b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Rotation rates are required</a:t>
            </a:r>
          </a:p>
          <a:p>
            <a:r>
              <a:rPr lang="en-US" dirty="0">
                <a:effectLst/>
                <a:ea typeface="ＭＳ Ｐゴシック"/>
              </a:rPr>
              <a:t>Entity State PDU: rotation rates are given as a vector 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 </a:t>
            </a:r>
            <a:r>
              <a:rPr lang="en-US" dirty="0">
                <a:effectLst/>
                <a:ea typeface="ＭＳ Ｐゴシック"/>
              </a:rPr>
              <a:t>in body coordinates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Direction of vector is axis of rotation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Magnitude |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|</a:t>
            </a:r>
            <a:r>
              <a:rPr lang="en-US" dirty="0">
                <a:effectLst/>
                <a:ea typeface="ＭＳ Ｐゴシック"/>
              </a:rPr>
              <a:t> is rate of rotation about axis</a:t>
            </a:r>
          </a:p>
          <a:p>
            <a:r>
              <a:rPr lang="en-US" dirty="0">
                <a:effectLst/>
                <a:ea typeface="ＭＳ Ｐゴシック"/>
              </a:rPr>
              <a:t>Receivers extrapolate orientation by rotating an entity about the axis by angle |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|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t, used to form the [DR] matrix </a:t>
            </a:r>
          </a:p>
          <a:p>
            <a:r>
              <a:rPr lang="en-US" dirty="0">
                <a:effectLst/>
                <a:ea typeface="ＭＳ Ｐゴシック"/>
              </a:rPr>
              <a:t>There is no acceleration in this math</a:t>
            </a:r>
          </a:p>
          <a:p>
            <a:endParaRPr lang="en-US" dirty="0">
              <a:effectLst/>
              <a:ea typeface="ＭＳ Ｐゴシック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EAC7E-C657-07F8-AA10-9454D06F9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6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ea typeface="ＭＳ Ｐゴシック"/>
              </a:rPr>
              <a:t>Simpler Dead Reckoning for DIS Version 8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Eight DR algorithms leaves too many choices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Hinders interoperability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Implementers don’t always pick the best one</a:t>
            </a:r>
          </a:p>
          <a:p>
            <a:r>
              <a:rPr lang="en-US" dirty="0">
                <a:effectLst/>
                <a:ea typeface="ＭＳ Ｐゴシック"/>
              </a:rPr>
              <a:t>DIS Version 8 makes distinction between “algorithm” and “formula”</a:t>
            </a:r>
          </a:p>
          <a:p>
            <a:r>
              <a:rPr lang="en-US" dirty="0">
                <a:effectLst/>
                <a:ea typeface="ＭＳ Ｐゴシック"/>
              </a:rPr>
              <a:t>Position DR formulas renamed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Parabolic Formula (formerly World algorithms 2-5)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Circular Formula (formerly Body algorithms 6-9)</a:t>
            </a:r>
          </a:p>
          <a:p>
            <a:r>
              <a:rPr lang="en-US" dirty="0">
                <a:ea typeface="ＭＳ Ｐゴシック"/>
              </a:rPr>
              <a:t>O</a:t>
            </a:r>
            <a:r>
              <a:rPr lang="en-US" dirty="0">
                <a:effectLst/>
                <a:ea typeface="ＭＳ Ｐゴシック"/>
              </a:rPr>
              <a:t>nly one algorithm for moving entities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Algorithm can choose the best DR formula</a:t>
            </a:r>
          </a:p>
          <a:p>
            <a:pPr lvl="1"/>
            <a:r>
              <a:rPr lang="en-US" dirty="0">
                <a:ea typeface="ＭＳ Ｐゴシック"/>
              </a:rPr>
              <a:t>Now called the Combined Parabolic Circular (CPC) Dead Reckoning Algorithm</a:t>
            </a:r>
            <a:endParaRPr lang="en-AU" dirty="0"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CPC algorithm enumeration is 10</a:t>
            </a:r>
          </a:p>
        </p:txBody>
      </p:sp>
    </p:spTree>
    <p:extLst>
      <p:ext uri="{BB962C8B-B14F-4D97-AF65-F5344CB8AC3E}">
        <p14:creationId xmlns:p14="http://schemas.microsoft.com/office/powerpoint/2010/main" val="3324913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ea typeface="ＭＳ Ｐゴシック"/>
              </a:rPr>
              <a:t>Formula Results Comparison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This shows a 500 knot turning aircraft with 20 seconds of extrapolation</a:t>
            </a:r>
          </a:p>
          <a:p>
            <a:r>
              <a:rPr lang="en-US" dirty="0">
                <a:effectLst/>
                <a:ea typeface="ＭＳ Ｐゴシック"/>
              </a:rPr>
              <a:t>Circular vs Parabolic is apparent</a:t>
            </a:r>
          </a:p>
          <a:p>
            <a:r>
              <a:rPr lang="en-US" dirty="0">
                <a:effectLst/>
                <a:ea typeface="ＭＳ Ｐゴシック"/>
              </a:rPr>
              <a:t>See SISO paper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 2019-SIW-034</a:t>
            </a:r>
          </a:p>
          <a:p>
            <a:r>
              <a:rPr lang="en-US" dirty="0">
                <a:ea typeface="ＭＳ Ｐゴシック"/>
              </a:rPr>
              <a:t>CPC algorithm in DIS Version 8 chooses the best formula</a:t>
            </a:r>
          </a:p>
          <a:p>
            <a:pPr lvl="1"/>
            <a:r>
              <a:rPr lang="en-US" dirty="0">
                <a:ea typeface="ＭＳ Ｐゴシック"/>
              </a:rPr>
              <a:t>Circular if applicable</a:t>
            </a:r>
          </a:p>
          <a:p>
            <a:pPr lvl="1"/>
            <a:r>
              <a:rPr lang="en-US" dirty="0">
                <a:ea typeface="ＭＳ Ｐゴシック"/>
              </a:rPr>
              <a:t>Parabolic otherwise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2324D-D375-E92F-7713-3FB6CB83F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219201"/>
            <a:ext cx="5588000" cy="49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32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ea typeface="ＭＳ Ｐゴシック"/>
              </a:rPr>
              <a:t>CPC DRA Code Implementation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A reference code implementation of the CPC DR Algorithm is available in </a:t>
            </a:r>
            <a:r>
              <a:rPr lang="en-US" dirty="0" err="1">
                <a:effectLst/>
                <a:ea typeface="ＭＳ Ｐゴシック"/>
              </a:rPr>
              <a:t>SourceForge</a:t>
            </a:r>
            <a:r>
              <a:rPr lang="en-US" dirty="0">
                <a:ea typeface="ＭＳ Ｐゴシック"/>
              </a:rPr>
              <a:t>, </a:t>
            </a:r>
            <a:r>
              <a:rPr lang="en-US" dirty="0">
                <a:effectLst/>
                <a:ea typeface="ＭＳ Ｐゴシック"/>
              </a:rPr>
              <a:t>Version 1.0 matches DIS Version 8 Draft 1</a:t>
            </a:r>
          </a:p>
          <a:p>
            <a:pPr lvl="1"/>
            <a:r>
              <a:rPr lang="en-US" dirty="0">
                <a:effectLst/>
                <a:ea typeface="ＭＳ Ｐゴシック"/>
                <a:hlinkClick r:id="rId2"/>
              </a:rPr>
              <a:t>https://sourceforge.net/projects/dsu/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Written in C for easy use by multiple languages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Implements both position extrapolation formulas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Implements rotation extrapolation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Includes the improved orientation threshold method</a:t>
            </a:r>
          </a:p>
          <a:p>
            <a:r>
              <a:rPr lang="en-US" dirty="0">
                <a:effectLst/>
                <a:ea typeface="ＭＳ Ｐゴシック"/>
              </a:rPr>
              <a:t>Coordinate Conversion code is included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Not needed for CPC DRA, but helps in testing it</a:t>
            </a:r>
          </a:p>
        </p:txBody>
      </p:sp>
    </p:spTree>
    <p:extLst>
      <p:ext uri="{BB962C8B-B14F-4D97-AF65-F5344CB8AC3E}">
        <p14:creationId xmlns:p14="http://schemas.microsoft.com/office/powerpoint/2010/main" val="363984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Audience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Modeling and simulation implementors and managers who require an understanding of</a:t>
            </a:r>
          </a:p>
          <a:p>
            <a:pPr lvl="1"/>
            <a:r>
              <a:rPr lang="en-US" dirty="0"/>
              <a:t>Distributed simulation in the Live, Virtual, and Constructive (LVC) domain</a:t>
            </a:r>
          </a:p>
          <a:p>
            <a:pPr lvl="1"/>
            <a:r>
              <a:rPr lang="en-US" dirty="0"/>
              <a:t>Specifics of how DIS meets of the requirements of interoperability between the widely varying types of geographically distributed LVC simulations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3FFCB-E437-98FE-3AAF-2A7B4567B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08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20F7-BB4F-9B1C-E776-0BA573C6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Heartbeats and Timeouts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CA1B-EDD8-665B-8F66-B4050594F8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58669"/>
          </a:xfrm>
        </p:spPr>
        <p:txBody>
          <a:bodyPr/>
          <a:lstStyle/>
          <a:p>
            <a:r>
              <a:rPr lang="en-US" dirty="0"/>
              <a:t>PDUs are categorized as stateful (persistent info) or transient (one-time event)</a:t>
            </a:r>
          </a:p>
          <a:p>
            <a:r>
              <a:rPr lang="en-US" dirty="0"/>
              <a:t>Stateful PDUs are issued repeatedly at a minimum heartbeat rate</a:t>
            </a:r>
          </a:p>
          <a:p>
            <a:r>
              <a:rPr lang="en-US" dirty="0"/>
              <a:t>This solves two problems:</a:t>
            </a:r>
          </a:p>
          <a:p>
            <a:pPr lvl="1"/>
            <a:r>
              <a:rPr lang="en-US" dirty="0"/>
              <a:t>Late joiners get the full state of the exercise within one heartbeat period</a:t>
            </a:r>
          </a:p>
          <a:p>
            <a:pPr lvl="1"/>
            <a:r>
              <a:rPr lang="en-US" dirty="0"/>
              <a:t>If a PDU is dropped due to network error, the next update arrives within a heartbeat period</a:t>
            </a:r>
          </a:p>
          <a:p>
            <a:r>
              <a:rPr lang="en-US" dirty="0"/>
              <a:t>The default heartbeat period for each PDU type is listed in the DIS standard</a:t>
            </a:r>
          </a:p>
          <a:p>
            <a:pPr lvl="1"/>
            <a:r>
              <a:rPr lang="en-US" dirty="0"/>
              <a:t>Heartbeats vary from 5 to 60 seconds depending on PDU type and conditions</a:t>
            </a:r>
          </a:p>
          <a:p>
            <a:pPr lvl="1"/>
            <a:r>
              <a:rPr lang="en-US" dirty="0"/>
              <a:t>Exercises can change heartbeat periods by agreement</a:t>
            </a:r>
          </a:p>
          <a:p>
            <a:r>
              <a:rPr lang="en-US" dirty="0"/>
              <a:t>Receivers keep a timeout timer for each entity</a:t>
            </a:r>
          </a:p>
          <a:p>
            <a:pPr lvl="1"/>
            <a:r>
              <a:rPr lang="en-US" dirty="0"/>
              <a:t>If no information has arrived within 2.4 heartbeat periods, the entity is discarded</a:t>
            </a:r>
          </a:p>
          <a:p>
            <a:pPr lvl="1"/>
            <a:r>
              <a:rPr lang="en-US" dirty="0"/>
              <a:t>Solves the problem of simulation crashes or if the entity deactivation PDU is dropped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98725-1C75-B4B1-A22C-E62078CB7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7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2FDA-F8ED-2BA0-6D3C-1E54DD5E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8248650" cy="795130"/>
          </a:xfrm>
        </p:spPr>
        <p:txBody>
          <a:bodyPr/>
          <a:lstStyle/>
          <a:p>
            <a:r>
              <a:rPr lang="en-US" dirty="0"/>
              <a:t>Techniques to Solve Network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74DD-8AB0-5181-3ED3-4988027C7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903840"/>
            <a:ext cx="11250613" cy="5525535"/>
          </a:xfrm>
        </p:spPr>
        <p:txBody>
          <a:bodyPr/>
          <a:lstStyle/>
          <a:p>
            <a:r>
              <a:rPr lang="en-US" dirty="0"/>
              <a:t>Network latency and jitter – due to speed of light and network processing time</a:t>
            </a:r>
          </a:p>
          <a:p>
            <a:pPr lvl="1"/>
            <a:r>
              <a:rPr lang="en-US" dirty="0"/>
              <a:t>Dead Reckoning compensates for position error caused by network delay</a:t>
            </a:r>
          </a:p>
          <a:p>
            <a:pPr lvl="1"/>
            <a:r>
              <a:rPr lang="en-US" dirty="0"/>
              <a:t>Issuance and receipt rules mitigate effects of latency</a:t>
            </a:r>
          </a:p>
          <a:p>
            <a:pPr lvl="2"/>
            <a:r>
              <a:rPr lang="en-US" dirty="0"/>
              <a:t>e.g., sender transmits that detonation or collision hit target, receiver determines damage </a:t>
            </a:r>
          </a:p>
          <a:p>
            <a:r>
              <a:rPr lang="en-US" dirty="0"/>
              <a:t>Bandwidth – both the size and number of PDUs consume network resources</a:t>
            </a:r>
          </a:p>
          <a:p>
            <a:pPr lvl="1"/>
            <a:r>
              <a:rPr lang="en-US" dirty="0"/>
              <a:t>Efficient PDU design with a binary format to send the minimum data necessary</a:t>
            </a:r>
          </a:p>
          <a:p>
            <a:pPr lvl="1"/>
            <a:r>
              <a:rPr lang="en-US" dirty="0"/>
              <a:t>PDU sent only when a parameter change exceeds a threshold value</a:t>
            </a:r>
          </a:p>
          <a:p>
            <a:pPr lvl="1"/>
            <a:r>
              <a:rPr lang="en-US" dirty="0"/>
              <a:t>Dead Reckoning - TSPI data sent every few seconds instead of every simulation frame</a:t>
            </a:r>
          </a:p>
          <a:p>
            <a:pPr lvl="1"/>
            <a:r>
              <a:rPr lang="en-US" dirty="0"/>
              <a:t>Design for reduced data, e.g. receiver lookup table with a single index in PDU</a:t>
            </a:r>
          </a:p>
          <a:p>
            <a:r>
              <a:rPr lang="en-US" dirty="0"/>
              <a:t>Network Reliability – PDUs get lost, it’s rare but it happens</a:t>
            </a:r>
          </a:p>
          <a:p>
            <a:pPr lvl="1"/>
            <a:r>
              <a:rPr lang="en-US" dirty="0"/>
              <a:t>Efficient PDU design helps prevent overloading networks, reduces dropped data</a:t>
            </a:r>
          </a:p>
          <a:p>
            <a:pPr lvl="1"/>
            <a:r>
              <a:rPr lang="en-US" dirty="0"/>
              <a:t>State data repeated at a regular heartbeat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92D9-0883-18F3-971E-5C11BBCD7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48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0ACF-C9F4-4007-A05E-CF6DEAB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Improvements in DIS 2012 (Version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457F-E25E-4C79-8B0B-88E643C85AF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New and improved rules</a:t>
            </a:r>
          </a:p>
          <a:p>
            <a:pPr lvl="1"/>
            <a:r>
              <a:rPr lang="en-AU" dirty="0"/>
              <a:t>Lessons learned from over 15 years of use</a:t>
            </a:r>
          </a:p>
          <a:p>
            <a:r>
              <a:rPr lang="en-AU" dirty="0"/>
              <a:t>The 2012 standard is 747 pages</a:t>
            </a:r>
          </a:p>
          <a:p>
            <a:r>
              <a:rPr lang="en-AU" dirty="0"/>
              <a:t>The 1995 and 1998 standards combined were 330 pages</a:t>
            </a:r>
          </a:p>
          <a:p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112CC-497D-4430-83D9-19B2862F2FFF}"/>
              </a:ext>
            </a:extLst>
          </p:cNvPr>
          <p:cNvSpPr txBox="1">
            <a:spLocks/>
          </p:cNvSpPr>
          <p:nvPr/>
        </p:nvSpPr>
        <p:spPr>
          <a:xfrm>
            <a:off x="491613" y="4362696"/>
            <a:ext cx="10972800" cy="14885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SzPct val="95000"/>
              <a:buFont typeface="Wingdings 2" panose="05020102010507070707" pitchFamily="18" charset="2"/>
              <a:buChar char=""/>
              <a:defRPr kumimoji="0" sz="2600" b="0" i="0" kern="1200" baseline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7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99FFCC">
                      <a:alpha val="40000"/>
                    </a:srgbClr>
                  </a:glow>
                </a:effectLst>
              </a:rPr>
              <a:t>Even if you do not need any of the new features, the 2012 standard is still extremely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68365-94A3-06CE-E8C5-15BB099B0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48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96A9-7698-4240-A812-8AD78D3F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Compatibility with Version 5/6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05F1-3786-4804-9196-B0D0008BF1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Almost every change in the PDU formats and rules are backward compatible with Version 5/6 PDUs</a:t>
            </a:r>
          </a:p>
          <a:p>
            <a:r>
              <a:rPr lang="en-AU" dirty="0"/>
              <a:t>Most changes are also forward compatible (i.e. Version 5 simulations can still make sense of Version 7 PDUs)</a:t>
            </a:r>
          </a:p>
          <a:p>
            <a:r>
              <a:rPr lang="en-AU" dirty="0"/>
              <a:t>Use of former padding fields</a:t>
            </a:r>
          </a:p>
          <a:p>
            <a:pPr lvl="1"/>
            <a:r>
              <a:rPr lang="en-AU" dirty="0"/>
              <a:t>New sims can add new information, old sims ignore it</a:t>
            </a:r>
          </a:p>
          <a:p>
            <a:r>
              <a:rPr lang="en-AU" dirty="0"/>
              <a:t>Rules for interoperability between Version 5/6 and Version 7 are defined</a:t>
            </a:r>
          </a:p>
          <a:p>
            <a:pPr lvl="1"/>
            <a:r>
              <a:rPr lang="en-AU" dirty="0"/>
              <a:t>Mixed version exercises are allowed</a:t>
            </a:r>
          </a:p>
          <a:p>
            <a:pPr lvl="1"/>
            <a:r>
              <a:rPr lang="en-AU" dirty="0"/>
              <a:t>A single sim may issue both 5/6 and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A3D3-627D-2E0A-7513-724D9D284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65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EA35-A0AC-DAF8-8BB8-54CD0196F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935B9-16A3-4FFB-BC7F-54C7B7CD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Five New PDUs in DIS V7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E548-65DD-4AB7-8084-E3CDA471E2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432560"/>
            <a:ext cx="5636188" cy="4689392"/>
          </a:xfrm>
        </p:spPr>
        <p:txBody>
          <a:bodyPr>
            <a:normAutofit/>
          </a:bodyPr>
          <a:lstStyle/>
          <a:p>
            <a:r>
              <a:rPr lang="en-AU" sz="3000" dirty="0"/>
              <a:t>Directed Energy Weapons</a:t>
            </a:r>
          </a:p>
          <a:p>
            <a:pPr lvl="1"/>
            <a:r>
              <a:rPr lang="en-AU" dirty="0"/>
              <a:t>Directed Energy Fire PDU</a:t>
            </a:r>
          </a:p>
          <a:p>
            <a:pPr lvl="1"/>
            <a:r>
              <a:rPr lang="en-AU" dirty="0"/>
              <a:t>Entity Damage Status PDU</a:t>
            </a:r>
          </a:p>
          <a:p>
            <a:r>
              <a:rPr lang="en-AU" sz="3000" dirty="0"/>
              <a:t>Information Operations</a:t>
            </a:r>
          </a:p>
          <a:p>
            <a:pPr lvl="1"/>
            <a:r>
              <a:rPr lang="en-AU" dirty="0"/>
              <a:t>IO Action PDU</a:t>
            </a:r>
          </a:p>
          <a:p>
            <a:pPr lvl="1"/>
            <a:r>
              <a:rPr lang="en-AU" dirty="0"/>
              <a:t>IO Report PDU</a:t>
            </a:r>
          </a:p>
          <a:p>
            <a:r>
              <a:rPr lang="en-AU" sz="3000" dirty="0"/>
              <a:t>Attribute PDU</a:t>
            </a:r>
          </a:p>
          <a:p>
            <a:pPr lvl="1"/>
            <a:r>
              <a:rPr lang="en-AU" sz="2600" dirty="0"/>
              <a:t>Adds a general means of extensibility to the DIS standard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B6A2A-365B-4248-A437-9B8BCBDA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530386"/>
            <a:ext cx="4777091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4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36E7-3961-6C92-DC79-CFC5E03CD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B8EFE-CA51-4CB0-BFA0-1A24B4C3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Other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ECAF-EB87-4D26-86FC-BF170C53EA4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DIS V7 is more easily customized</a:t>
            </a:r>
          </a:p>
          <a:p>
            <a:pPr lvl="1"/>
            <a:r>
              <a:rPr lang="en-AU" dirty="0"/>
              <a:t>Variable Parameter Records for Entity State, Detonation PDUs</a:t>
            </a:r>
          </a:p>
          <a:p>
            <a:pPr lvl="1"/>
            <a:r>
              <a:rPr lang="en-AU" dirty="0"/>
              <a:t>Standard Variable Records for Transmitter, IFF, DE Fire, Entity Damage, Information Operations</a:t>
            </a:r>
          </a:p>
          <a:p>
            <a:r>
              <a:rPr lang="en-AU" dirty="0"/>
              <a:t>Radar</a:t>
            </a:r>
          </a:p>
          <a:p>
            <a:pPr lvl="1"/>
            <a:r>
              <a:rPr lang="en-AU" dirty="0"/>
              <a:t>Better description of radar beam parameters, scan volumes, phased array radar</a:t>
            </a:r>
          </a:p>
          <a:p>
            <a:pPr lvl="1"/>
            <a:r>
              <a:rPr lang="en-AU" dirty="0"/>
              <a:t>Jammer field redefined to better support a wider range of multi-resolution simulations</a:t>
            </a:r>
          </a:p>
          <a:p>
            <a:r>
              <a:rPr lang="en-AU" dirty="0"/>
              <a:t>IFF</a:t>
            </a:r>
          </a:p>
          <a:p>
            <a:pPr lvl="1"/>
            <a:r>
              <a:rPr lang="en-AU" dirty="0"/>
              <a:t>Mode 5 and Mode S added</a:t>
            </a:r>
          </a:p>
          <a:p>
            <a:pPr lvl="1"/>
            <a:r>
              <a:rPr lang="en-AU" dirty="0"/>
              <a:t>The requirements related to each IFF transponder and interrogator system type are clearly specified in a new Annex</a:t>
            </a:r>
          </a:p>
          <a:p>
            <a:r>
              <a:rPr lang="en-AU" dirty="0"/>
              <a:t>Radio</a:t>
            </a:r>
          </a:p>
          <a:p>
            <a:pPr lvl="1"/>
            <a:r>
              <a:rPr lang="en-AU" dirty="0"/>
              <a:t>Extensive Transmitter PDU clarifications</a:t>
            </a:r>
          </a:p>
          <a:p>
            <a:pPr lvl="1"/>
            <a:r>
              <a:rPr lang="en-AU" dirty="0"/>
              <a:t>New Annex for radio systems specifics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119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Simulation Networking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Test and Training Enabling Architecture (TENA)</a:t>
            </a:r>
          </a:p>
          <a:p>
            <a:pPr lvl="1"/>
            <a:r>
              <a:rPr lang="en-US" dirty="0"/>
              <a:t>Connects systems on a live training range</a:t>
            </a:r>
          </a:p>
          <a:p>
            <a:r>
              <a:rPr lang="en-US" dirty="0"/>
              <a:t>Common Training Instrumentation Architecture (CTIA)</a:t>
            </a:r>
          </a:p>
          <a:p>
            <a:pPr lvl="1"/>
            <a:r>
              <a:rPr lang="en-US" dirty="0"/>
              <a:t>Connectivity for live soldier training</a:t>
            </a:r>
          </a:p>
          <a:p>
            <a:r>
              <a:rPr lang="en-US" dirty="0"/>
              <a:t>Compressed DIS</a:t>
            </a:r>
          </a:p>
          <a:p>
            <a:pPr lvl="1"/>
            <a:r>
              <a:rPr lang="en-US" dirty="0"/>
              <a:t>New SISO standard that compresses DIS data to connect live entities on low bandwidth radio data links, designed to be easily translated to/from regular DIS</a:t>
            </a:r>
          </a:p>
          <a:p>
            <a:r>
              <a:rPr lang="en-US" dirty="0"/>
              <a:t>HLA – High Level Architecture</a:t>
            </a:r>
          </a:p>
          <a:p>
            <a:pPr lvl="1"/>
            <a:r>
              <a:rPr lang="en-US" dirty="0"/>
              <a:t>IEEE Std 1516™ High Level Architecture (HLA)</a:t>
            </a:r>
          </a:p>
          <a:p>
            <a:pPr lvl="1"/>
            <a:r>
              <a:rPr lang="en-US" dirty="0"/>
              <a:t>A general-purpose network solution to connect any type of simulation</a:t>
            </a:r>
          </a:p>
          <a:p>
            <a:pPr lvl="1"/>
            <a:r>
              <a:rPr lang="en-US" dirty="0"/>
              <a:t>Includes time management services for discrete event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95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E46BC-69CD-8F81-4017-24465134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F7659-577A-F449-0ABE-2E7A6F49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LVC Exercise with CDIS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214A60-571A-D776-46E4-8E30D54436C2}"/>
              </a:ext>
            </a:extLst>
          </p:cNvPr>
          <p:cNvSpPr/>
          <p:nvPr/>
        </p:nvSpPr>
        <p:spPr>
          <a:xfrm>
            <a:off x="8273744" y="1791422"/>
            <a:ext cx="680963" cy="655418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 descr="F18_SH_clean.png">
            <a:extLst>
              <a:ext uri="{FF2B5EF4-FFF2-40B4-BE49-F238E27FC236}">
                <a16:creationId xmlns:a16="http://schemas.microsoft.com/office/drawing/2014/main" id="{E41000CC-D07B-9ABB-DA5D-BB723ADD2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3" y="4958421"/>
            <a:ext cx="904683" cy="375580"/>
          </a:xfrm>
          <a:prstGeom prst="rect">
            <a:avLst/>
          </a:prstGeom>
          <a:effectLst>
            <a:glow rad="63500">
              <a:schemeClr val="tx1">
                <a:lumMod val="90000"/>
                <a:lumOff val="10000"/>
                <a:alpha val="65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5239C-FF4B-854C-AF5B-FAF52DAD6E3C}"/>
              </a:ext>
            </a:extLst>
          </p:cNvPr>
          <p:cNvSpPr txBox="1"/>
          <p:nvPr/>
        </p:nvSpPr>
        <p:spPr>
          <a:xfrm>
            <a:off x="1970161" y="3866810"/>
            <a:ext cx="25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Manned Flight Simulator (MFS)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DE0C4-3D08-7373-392C-608569C9F56B}"/>
              </a:ext>
            </a:extLst>
          </p:cNvPr>
          <p:cNvSpPr txBox="1"/>
          <p:nvPr/>
        </p:nvSpPr>
        <p:spPr>
          <a:xfrm>
            <a:off x="5998267" y="2073222"/>
            <a:ext cx="2183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SAIL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36C23-00BE-0166-2F82-E9919BEC8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85" y="1598981"/>
            <a:ext cx="1016459" cy="13931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4F23C2BD-F5EC-780F-3333-30FF710E07B9}"/>
              </a:ext>
            </a:extLst>
          </p:cNvPr>
          <p:cNvSpPr>
            <a:spLocks/>
          </p:cNvSpPr>
          <p:nvPr/>
        </p:nvSpPr>
        <p:spPr bwMode="auto">
          <a:xfrm rot="6384878">
            <a:off x="6456942" y="3329306"/>
            <a:ext cx="2622390" cy="461272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6EA85-69F0-9CF0-223B-0AB1BC72C4BE}"/>
              </a:ext>
            </a:extLst>
          </p:cNvPr>
          <p:cNvSpPr txBox="1"/>
          <p:nvPr/>
        </p:nvSpPr>
        <p:spPr>
          <a:xfrm>
            <a:off x="6477004" y="5405739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Live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F/A-18E/F</a:t>
            </a:r>
          </a:p>
        </p:txBody>
      </p:sp>
      <p:pic>
        <p:nvPicPr>
          <p:cNvPr id="12" name="Picture 193" descr="Blding-3">
            <a:extLst>
              <a:ext uri="{FF2B5EF4-FFF2-40B4-BE49-F238E27FC236}">
                <a16:creationId xmlns:a16="http://schemas.microsoft.com/office/drawing/2014/main" id="{C41E654A-F51E-0222-76EF-2C3E26178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701" y="3273330"/>
            <a:ext cx="719080" cy="598499"/>
          </a:xfrm>
          <a:prstGeom prst="rect">
            <a:avLst/>
          </a:prstGeom>
          <a:noFill/>
          <a:effectLst/>
        </p:spPr>
      </p:pic>
      <p:pic>
        <p:nvPicPr>
          <p:cNvPr id="13" name="Picture 12" descr="Fulcrum.png">
            <a:extLst>
              <a:ext uri="{FF2B5EF4-FFF2-40B4-BE49-F238E27FC236}">
                <a16:creationId xmlns:a16="http://schemas.microsoft.com/office/drawing/2014/main" id="{AFA8B3F4-633A-28AC-3A4B-1774C11A9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48">
            <a:off x="9099171" y="3523590"/>
            <a:ext cx="1140900" cy="781060"/>
          </a:xfrm>
          <a:prstGeom prst="rect">
            <a:avLst/>
          </a:prstGeom>
          <a:effectLst>
            <a:glow rad="63500">
              <a:srgbClr val="FF0000">
                <a:alpha val="50000"/>
              </a:srgbClr>
            </a:glow>
          </a:effectLst>
        </p:spPr>
      </p:pic>
      <p:pic>
        <p:nvPicPr>
          <p:cNvPr id="14" name="Picture 131" descr="F-35 AA1 clipped">
            <a:extLst>
              <a:ext uri="{FF2B5EF4-FFF2-40B4-BE49-F238E27FC236}">
                <a16:creationId xmlns:a16="http://schemas.microsoft.com/office/drawing/2014/main" id="{94066276-A608-5F50-E01A-B0DF85EC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553">
            <a:off x="5079500" y="5404791"/>
            <a:ext cx="730924" cy="2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7030A0">
                <a:alpha val="40000"/>
              </a:srgbClr>
            </a:glo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8E9CC-FA80-8E50-79EB-B46263E8E8F0}"/>
              </a:ext>
            </a:extLst>
          </p:cNvPr>
          <p:cNvSpPr txBox="1"/>
          <p:nvPr/>
        </p:nvSpPr>
        <p:spPr>
          <a:xfrm>
            <a:off x="4658106" y="5740624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F-35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6" name="Picture 15" descr="tower_cd.png">
            <a:extLst>
              <a:ext uri="{FF2B5EF4-FFF2-40B4-BE49-F238E27FC236}">
                <a16:creationId xmlns:a16="http://schemas.microsoft.com/office/drawing/2014/main" id="{5BE38D06-C5B8-32BA-5E5D-26FCA5786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37" y="2816828"/>
            <a:ext cx="251363" cy="497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53822D-129B-0C38-21C3-5CFD6EE13DDA}"/>
              </a:ext>
            </a:extLst>
          </p:cNvPr>
          <p:cNvSpPr txBox="1"/>
          <p:nvPr/>
        </p:nvSpPr>
        <p:spPr>
          <a:xfrm>
            <a:off x="5050193" y="2573016"/>
            <a:ext cx="1181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002060"/>
                </a:solidFill>
                <a:latin typeface="Arial"/>
              </a:rPr>
              <a:t>Pax</a:t>
            </a:r>
            <a:r>
              <a:rPr lang="en-US" sz="1100" dirty="0">
                <a:solidFill>
                  <a:srgbClr val="002060"/>
                </a:solidFill>
                <a:latin typeface="Arial"/>
              </a:rPr>
              <a:t> RRU</a:t>
            </a:r>
            <a:endParaRPr lang="en-US" sz="6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0C5246B-4891-003B-EC69-E97BE2386E14}"/>
              </a:ext>
            </a:extLst>
          </p:cNvPr>
          <p:cNvSpPr/>
          <p:nvPr/>
        </p:nvSpPr>
        <p:spPr>
          <a:xfrm rot="21104521" flipH="1">
            <a:off x="7381309" y="4672607"/>
            <a:ext cx="950581" cy="749415"/>
          </a:xfrm>
          <a:prstGeom prst="arc">
            <a:avLst>
              <a:gd name="adj1" fmla="val 1556269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837AE-60B6-1C63-12A5-8BF2F1EBB491}"/>
              </a:ext>
            </a:extLst>
          </p:cNvPr>
          <p:cNvSpPr txBox="1"/>
          <p:nvPr/>
        </p:nvSpPr>
        <p:spPr>
          <a:xfrm>
            <a:off x="7466787" y="3940975"/>
            <a:ext cx="145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Constructive Weapons Fly-out</a:t>
            </a:r>
          </a:p>
        </p:txBody>
      </p:sp>
      <p:pic>
        <p:nvPicPr>
          <p:cNvPr id="20" name="Picture 19" descr="A picture containing transport, outdoor, air, plane&#10;&#10;Description automatically generated">
            <a:extLst>
              <a:ext uri="{FF2B5EF4-FFF2-40B4-BE49-F238E27FC236}">
                <a16:creationId xmlns:a16="http://schemas.microsoft.com/office/drawing/2014/main" id="{533E4596-1F52-736E-531E-FF7A6347BB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3">
            <a:off x="7681266" y="4430185"/>
            <a:ext cx="981900" cy="54986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 descr="A large ship in the background&#10;&#10;Description generated with very high confidence">
            <a:extLst>
              <a:ext uri="{FF2B5EF4-FFF2-40B4-BE49-F238E27FC236}">
                <a16:creationId xmlns:a16="http://schemas.microsoft.com/office/drawing/2014/main" id="{0203E8E3-E321-45A4-DB21-00DD4B5F4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47" y="4419389"/>
            <a:ext cx="1620587" cy="914099"/>
          </a:xfrm>
          <a:prstGeom prst="rect">
            <a:avLst/>
          </a:prstGeom>
          <a:effectLst>
            <a:glow rad="63500">
              <a:srgbClr val="FF0000">
                <a:alpha val="50000"/>
              </a:srgbClr>
            </a:glow>
          </a:effectLst>
        </p:spPr>
      </p:pic>
      <p:pic>
        <p:nvPicPr>
          <p:cNvPr id="22" name="Picture 21" descr="A picture containing flying, transport&#10;&#10;Description generated with high confidence">
            <a:extLst>
              <a:ext uri="{FF2B5EF4-FFF2-40B4-BE49-F238E27FC236}">
                <a16:creationId xmlns:a16="http://schemas.microsoft.com/office/drawing/2014/main" id="{37784AF2-4DAC-FA63-3E9A-6CFA69880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6233" y="3698312"/>
            <a:ext cx="1312908" cy="724189"/>
          </a:xfrm>
          <a:prstGeom prst="rect">
            <a:avLst/>
          </a:prstGeom>
          <a:effectLst>
            <a:glow rad="63500">
              <a:schemeClr val="tx1">
                <a:lumMod val="90000"/>
                <a:lumOff val="10000"/>
                <a:alpha val="65000"/>
              </a:schemeClr>
            </a:glow>
          </a:effectLst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7E5D19C9-76E1-08C3-BCBC-91D8F19F863C}"/>
              </a:ext>
            </a:extLst>
          </p:cNvPr>
          <p:cNvSpPr>
            <a:spLocks/>
          </p:cNvSpPr>
          <p:nvPr/>
        </p:nvSpPr>
        <p:spPr bwMode="auto">
          <a:xfrm rot="21090544">
            <a:off x="6041147" y="2969330"/>
            <a:ext cx="312251" cy="539687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2618EB-1034-C963-BEEC-925E25EC429A}"/>
              </a:ext>
            </a:extLst>
          </p:cNvPr>
          <p:cNvSpPr txBox="1"/>
          <p:nvPr/>
        </p:nvSpPr>
        <p:spPr>
          <a:xfrm>
            <a:off x="9070760" y="5364967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Constructive Threats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5" name="Picture 193" descr="Blding-3">
            <a:extLst>
              <a:ext uri="{FF2B5EF4-FFF2-40B4-BE49-F238E27FC236}">
                <a16:creationId xmlns:a16="http://schemas.microsoft.com/office/drawing/2014/main" id="{589639ED-699F-0572-35D0-3621560EA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8267" y="908997"/>
            <a:ext cx="719080" cy="598499"/>
          </a:xfrm>
          <a:prstGeom prst="rect">
            <a:avLst/>
          </a:prstGeom>
          <a:noFill/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9909B8-B6BB-0D6B-6CE9-07168CC35B45}"/>
              </a:ext>
            </a:extLst>
          </p:cNvPr>
          <p:cNvSpPr txBox="1"/>
          <p:nvPr/>
        </p:nvSpPr>
        <p:spPr>
          <a:xfrm>
            <a:off x="4097840" y="877841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Atlantic Test Range (ATR)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8C556-9A7B-B477-4CF6-4D015E0A671D}"/>
              </a:ext>
            </a:extLst>
          </p:cNvPr>
          <p:cNvSpPr txBox="1"/>
          <p:nvPr/>
        </p:nvSpPr>
        <p:spPr>
          <a:xfrm>
            <a:off x="5867404" y="3424539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Live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EA-18G</a:t>
            </a:r>
          </a:p>
        </p:txBody>
      </p:sp>
      <p:pic>
        <p:nvPicPr>
          <p:cNvPr id="28" name="Picture 27" descr="A helicopter flying in the air&#10;&#10;Description generated with high confidence">
            <a:extLst>
              <a:ext uri="{FF2B5EF4-FFF2-40B4-BE49-F238E27FC236}">
                <a16:creationId xmlns:a16="http://schemas.microsoft.com/office/drawing/2014/main" id="{E8124A18-11A9-0DE3-638F-BF144DFE5A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5029203"/>
            <a:ext cx="823875" cy="52975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BAA973-0357-2A2C-6424-A306B836E740}"/>
              </a:ext>
            </a:extLst>
          </p:cNvPr>
          <p:cNvSpPr txBox="1"/>
          <p:nvPr/>
        </p:nvSpPr>
        <p:spPr>
          <a:xfrm>
            <a:off x="3352803" y="5481939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MH-60R</a:t>
            </a:r>
            <a:endParaRPr lang="en-US" sz="7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0C35CFD-813F-1DE4-92EF-79FC0AB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0737" y="1094049"/>
            <a:ext cx="253251" cy="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2CAFD8-9DB4-B9B3-7C28-7D9085B7D217}"/>
              </a:ext>
            </a:extLst>
          </p:cNvPr>
          <p:cNvCxnSpPr>
            <a:cxnSpLocks/>
          </p:cNvCxnSpPr>
          <p:nvPr/>
        </p:nvCxnSpPr>
        <p:spPr>
          <a:xfrm>
            <a:off x="6032755" y="1533710"/>
            <a:ext cx="184977" cy="90764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tower_cd.png">
            <a:extLst>
              <a:ext uri="{FF2B5EF4-FFF2-40B4-BE49-F238E27FC236}">
                <a16:creationId xmlns:a16="http://schemas.microsoft.com/office/drawing/2014/main" id="{0CC50964-A1A2-8B44-3E80-825E70332A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75" y="1874119"/>
            <a:ext cx="216847" cy="42946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4052FA8-7C10-E5ED-63DF-86D667E5A058}"/>
              </a:ext>
            </a:extLst>
          </p:cNvPr>
          <p:cNvSpPr txBox="1"/>
          <p:nvPr/>
        </p:nvSpPr>
        <p:spPr>
          <a:xfrm>
            <a:off x="7822724" y="1509244"/>
            <a:ext cx="1796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2060"/>
                </a:solidFill>
                <a:latin typeface="Arial"/>
              </a:rPr>
              <a:t>Westover RRU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0FCCC9-3787-386A-5671-49EDC997CC2B}"/>
              </a:ext>
            </a:extLst>
          </p:cNvPr>
          <p:cNvCxnSpPr>
            <a:cxnSpLocks/>
          </p:cNvCxnSpPr>
          <p:nvPr/>
        </p:nvCxnSpPr>
        <p:spPr>
          <a:xfrm flipH="1">
            <a:off x="3133394" y="1363254"/>
            <a:ext cx="1791273" cy="57952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A74C89-A6F2-9141-A616-B684F33480F2}"/>
              </a:ext>
            </a:extLst>
          </p:cNvPr>
          <p:cNvSpPr txBox="1"/>
          <p:nvPr/>
        </p:nvSpPr>
        <p:spPr>
          <a:xfrm>
            <a:off x="5871235" y="826455"/>
            <a:ext cx="195777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dirty="0">
                <a:solidFill>
                  <a:srgbClr val="002060"/>
                </a:solidFill>
                <a:latin typeface="Arial"/>
              </a:rPr>
              <a:t>SLATE Ground Station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dirty="0">
                <a:solidFill>
                  <a:srgbClr val="002060"/>
                </a:solidFill>
                <a:latin typeface="Arial"/>
              </a:rPr>
              <a:t>&amp; Link Inject to Live (LITL)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B2B1B16-4B3C-BFAD-4736-175A5A65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2694" y="1118186"/>
            <a:ext cx="253251" cy="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A42043C-C1C5-EEB7-89F5-4EF4EAD0B24D}"/>
              </a:ext>
            </a:extLst>
          </p:cNvPr>
          <p:cNvSpPr/>
          <p:nvPr/>
        </p:nvSpPr>
        <p:spPr bwMode="auto">
          <a:xfrm>
            <a:off x="1105172" y="4563688"/>
            <a:ext cx="1502155" cy="17729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LEGEND</a:t>
            </a:r>
          </a:p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97E51AC-62E9-03ED-717C-75F54F4E4B95}"/>
              </a:ext>
            </a:extLst>
          </p:cNvPr>
          <p:cNvSpPr/>
          <p:nvPr/>
        </p:nvSpPr>
        <p:spPr bwMode="auto">
          <a:xfrm>
            <a:off x="1298736" y="5384635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rgbClr val="FF0000">
                <a:alpha val="70000"/>
              </a:srgb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B11288-592A-0DB5-2D7F-5F2CFA504BB7}"/>
              </a:ext>
            </a:extLst>
          </p:cNvPr>
          <p:cNvSpPr/>
          <p:nvPr/>
        </p:nvSpPr>
        <p:spPr bwMode="auto">
          <a:xfrm>
            <a:off x="1309521" y="5156988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rgbClr val="9900FF">
                <a:alpha val="49804"/>
              </a:srgb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B5D548-361E-181F-3D2D-A758A53C06AF}"/>
              </a:ext>
            </a:extLst>
          </p:cNvPr>
          <p:cNvSpPr/>
          <p:nvPr/>
        </p:nvSpPr>
        <p:spPr bwMode="auto">
          <a:xfrm>
            <a:off x="1302783" y="4916162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tx1">
                <a:lumMod val="50000"/>
                <a:lumOff val="50000"/>
                <a:alpha val="50000"/>
              </a:scheme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3FCD79-3A09-E3A8-892E-92D5F0779749}"/>
              </a:ext>
            </a:extLst>
          </p:cNvPr>
          <p:cNvSpPr txBox="1"/>
          <p:nvPr/>
        </p:nvSpPr>
        <p:spPr>
          <a:xfrm>
            <a:off x="1545848" y="4786287"/>
            <a:ext cx="112503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Blue Live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Blue Virtual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Red Constructive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5GATW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NCTE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SDREN</a:t>
            </a:r>
          </a:p>
        </p:txBody>
      </p:sp>
      <p:sp>
        <p:nvSpPr>
          <p:cNvPr id="43" name="Freeform: Shape 394">
            <a:extLst>
              <a:ext uri="{FF2B5EF4-FFF2-40B4-BE49-F238E27FC236}">
                <a16:creationId xmlns:a16="http://schemas.microsoft.com/office/drawing/2014/main" id="{DA8CD22F-2C3F-9622-F9FB-3D9B4F7FDAF4}"/>
              </a:ext>
            </a:extLst>
          </p:cNvPr>
          <p:cNvSpPr/>
          <p:nvPr/>
        </p:nvSpPr>
        <p:spPr bwMode="auto">
          <a:xfrm rot="18957347">
            <a:off x="1267848" y="5553457"/>
            <a:ext cx="235187" cy="231386"/>
          </a:xfrm>
          <a:custGeom>
            <a:avLst/>
            <a:gdLst>
              <a:gd name="connsiteX0" fmla="*/ 0 w 539369"/>
              <a:gd name="connsiteY0" fmla="*/ 0 h 855406"/>
              <a:gd name="connsiteX1" fmla="*/ 248616 w 539369"/>
              <a:gd name="connsiteY1" fmla="*/ 438237 h 855406"/>
              <a:gd name="connsiteX2" fmla="*/ 252829 w 539369"/>
              <a:gd name="connsiteY2" fmla="*/ 341319 h 855406"/>
              <a:gd name="connsiteX3" fmla="*/ 539369 w 539369"/>
              <a:gd name="connsiteY3" fmla="*/ 855406 h 855406"/>
              <a:gd name="connsiteX4" fmla="*/ 539369 w 539369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69" h="855406">
                <a:moveTo>
                  <a:pt x="0" y="0"/>
                </a:moveTo>
                <a:lnTo>
                  <a:pt x="248616" y="438237"/>
                </a:lnTo>
                <a:lnTo>
                  <a:pt x="252829" y="341319"/>
                </a:lnTo>
                <a:lnTo>
                  <a:pt x="539369" y="855406"/>
                </a:lnTo>
                <a:lnTo>
                  <a:pt x="539369" y="855406"/>
                </a:lnTo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72622D-8832-429A-D481-6D88629AB755}"/>
              </a:ext>
            </a:extLst>
          </p:cNvPr>
          <p:cNvCxnSpPr>
            <a:cxnSpLocks/>
          </p:cNvCxnSpPr>
          <p:nvPr/>
        </p:nvCxnSpPr>
        <p:spPr>
          <a:xfrm>
            <a:off x="1247459" y="5881078"/>
            <a:ext cx="28965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49518-9DCB-E6E5-D99C-040CFB2EEED6}"/>
              </a:ext>
            </a:extLst>
          </p:cNvPr>
          <p:cNvCxnSpPr>
            <a:cxnSpLocks/>
          </p:cNvCxnSpPr>
          <p:nvPr/>
        </p:nvCxnSpPr>
        <p:spPr>
          <a:xfrm>
            <a:off x="1274078" y="6164791"/>
            <a:ext cx="28965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50C0B6-7B61-A13F-6365-AEC76FE4A354}"/>
              </a:ext>
            </a:extLst>
          </p:cNvPr>
          <p:cNvCxnSpPr>
            <a:cxnSpLocks/>
          </p:cNvCxnSpPr>
          <p:nvPr/>
        </p:nvCxnSpPr>
        <p:spPr>
          <a:xfrm flipH="1">
            <a:off x="3433663" y="1465002"/>
            <a:ext cx="1949534" cy="199441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F18_SH_clean.png">
            <a:extLst>
              <a:ext uri="{FF2B5EF4-FFF2-40B4-BE49-F238E27FC236}">
                <a16:creationId xmlns:a16="http://schemas.microsoft.com/office/drawing/2014/main" id="{0A303F78-2F0B-7679-9A75-ECDADF2E6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41" y="4171807"/>
            <a:ext cx="904683" cy="375580"/>
          </a:xfrm>
          <a:prstGeom prst="rect">
            <a:avLst/>
          </a:prstGeom>
          <a:effectLst>
            <a:glow rad="63500">
              <a:schemeClr val="accent4">
                <a:lumMod val="75000"/>
                <a:alpha val="65000"/>
              </a:schemeClr>
            </a:glow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99321DA-42FD-AA9F-2FF0-121E9AF060AA}"/>
              </a:ext>
            </a:extLst>
          </p:cNvPr>
          <p:cNvSpPr txBox="1"/>
          <p:nvPr/>
        </p:nvSpPr>
        <p:spPr>
          <a:xfrm>
            <a:off x="4373037" y="4529668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F/A-18E/F</a:t>
            </a: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B812653A-36A7-BBD6-7499-04A23D1D5BF9}"/>
              </a:ext>
            </a:extLst>
          </p:cNvPr>
          <p:cNvSpPr>
            <a:spLocks/>
          </p:cNvSpPr>
          <p:nvPr/>
        </p:nvSpPr>
        <p:spPr bwMode="auto">
          <a:xfrm rot="1174305">
            <a:off x="6501226" y="4233580"/>
            <a:ext cx="456444" cy="566910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482B30-C529-649F-D8F7-FA2583654A05}"/>
              </a:ext>
            </a:extLst>
          </p:cNvPr>
          <p:cNvSpPr txBox="1"/>
          <p:nvPr/>
        </p:nvSpPr>
        <p:spPr>
          <a:xfrm>
            <a:off x="2236484" y="4095653"/>
            <a:ext cx="1903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(F/A-18 Cockpit Surrogates)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(F-35 Effects Based Sim)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(LCTs)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9683D6-F2DB-2F58-990B-1AE57A8A1455}"/>
              </a:ext>
            </a:extLst>
          </p:cNvPr>
          <p:cNvCxnSpPr>
            <a:cxnSpLocks/>
          </p:cNvCxnSpPr>
          <p:nvPr/>
        </p:nvCxnSpPr>
        <p:spPr>
          <a:xfrm>
            <a:off x="6292023" y="1363253"/>
            <a:ext cx="1915136" cy="66817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CE1792E-EFBB-E0D4-4225-56D1E0E45D1C}"/>
              </a:ext>
            </a:extLst>
          </p:cNvPr>
          <p:cNvSpPr/>
          <p:nvPr/>
        </p:nvSpPr>
        <p:spPr>
          <a:xfrm>
            <a:off x="1890763" y="1478177"/>
            <a:ext cx="1221990" cy="122014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E85A9A-C747-F79D-1D4D-2C14AF83B257}"/>
              </a:ext>
            </a:extLst>
          </p:cNvPr>
          <p:cNvSpPr txBox="1"/>
          <p:nvPr/>
        </p:nvSpPr>
        <p:spPr>
          <a:xfrm>
            <a:off x="1932463" y="1942783"/>
            <a:ext cx="117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NAS JAX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Virtual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MH-60R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1BE0AEF-7A88-2279-67B0-3F1354AB6B9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1" y="1659219"/>
            <a:ext cx="406235" cy="337828"/>
          </a:xfrm>
          <a:prstGeom prst="rect">
            <a:avLst/>
          </a:prstGeom>
          <a:effectLst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723F151-76A9-D10E-662B-7C1DB8F3FB19}"/>
              </a:ext>
            </a:extLst>
          </p:cNvPr>
          <p:cNvSpPr txBox="1"/>
          <p:nvPr/>
        </p:nvSpPr>
        <p:spPr>
          <a:xfrm>
            <a:off x="6683535" y="2267157"/>
            <a:ext cx="913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(BFTT)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7F8633-723F-9CC9-58D7-17D7ABDB9CC1}"/>
              </a:ext>
            </a:extLst>
          </p:cNvPr>
          <p:cNvSpPr txBox="1"/>
          <p:nvPr/>
        </p:nvSpPr>
        <p:spPr>
          <a:xfrm>
            <a:off x="9289828" y="3314653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/>
              </a:rPr>
              <a:t>Live Guised Red Air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BEC9DA-F42B-C73F-3906-358973401E7E}"/>
              </a:ext>
            </a:extLst>
          </p:cNvPr>
          <p:cNvSpPr/>
          <p:nvPr/>
        </p:nvSpPr>
        <p:spPr>
          <a:xfrm>
            <a:off x="3971461" y="6402420"/>
            <a:ext cx="51127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NAVAIR Public Release 2021-394 Distribution Statement A - "Approved for public release; distribution is unlimited"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FBF9413-DC80-BF21-CC56-A7AEB612CAAF}"/>
              </a:ext>
            </a:extLst>
          </p:cNvPr>
          <p:cNvSpPr>
            <a:spLocks/>
          </p:cNvSpPr>
          <p:nvPr/>
        </p:nvSpPr>
        <p:spPr bwMode="auto">
          <a:xfrm rot="7350839">
            <a:off x="6488250" y="2825064"/>
            <a:ext cx="2140363" cy="461272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210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HLA is Different than 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The High Level Architecture standard has three parts</a:t>
            </a:r>
          </a:p>
          <a:p>
            <a:pPr lvl="1"/>
            <a:r>
              <a:rPr lang="en-US" dirty="0"/>
              <a:t>Framework and Rules</a:t>
            </a:r>
          </a:p>
          <a:p>
            <a:pPr lvl="1"/>
            <a:r>
              <a:rPr lang="en-US" dirty="0"/>
              <a:t>Application Programming Interface (API) specification</a:t>
            </a:r>
          </a:p>
          <a:p>
            <a:pPr lvl="1"/>
            <a:r>
              <a:rPr lang="en-US" dirty="0"/>
              <a:t>Object Model Template specification</a:t>
            </a:r>
          </a:p>
          <a:p>
            <a:pPr lvl="2"/>
            <a:r>
              <a:rPr lang="en-US" dirty="0"/>
              <a:t>Template for creating a Federation Object Model (FOM)</a:t>
            </a:r>
          </a:p>
          <a:p>
            <a:r>
              <a:rPr lang="en-US" dirty="0"/>
              <a:t>HLA provides publish/subscribe services for distributing data and managing time</a:t>
            </a:r>
          </a:p>
          <a:p>
            <a:pPr lvl="1"/>
            <a:r>
              <a:rPr lang="en-US" dirty="0"/>
              <a:t>But doesn’t specify what that data is (syntax) or rules of using it (semantics)</a:t>
            </a:r>
          </a:p>
          <a:p>
            <a:r>
              <a:rPr lang="en-US" dirty="0"/>
              <a:t>Each federation of simulations is responsible for defining its FOM</a:t>
            </a:r>
          </a:p>
          <a:p>
            <a:pPr lvl="1"/>
            <a:r>
              <a:rPr lang="en-US" dirty="0"/>
              <a:t>Typically, a consensus design among all the simulations that are being federated</a:t>
            </a:r>
          </a:p>
          <a:p>
            <a:r>
              <a:rPr lang="en-US" dirty="0"/>
              <a:t>The Run-Time Infrastructure (RTI) is middleware that implements the HLA API</a:t>
            </a:r>
          </a:p>
          <a:p>
            <a:pPr lvl="1"/>
            <a:r>
              <a:rPr lang="en-US" dirty="0"/>
              <a:t>The network protocol is designed by the RTI developers, not standardized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28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RPR FOM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The LVC community can be standardized well beyond the HLA spec</a:t>
            </a:r>
          </a:p>
          <a:p>
            <a:pPr lvl="1"/>
            <a:r>
              <a:rPr lang="en-US" dirty="0"/>
              <a:t>Reference FOMs were conceived as the solution for this</a:t>
            </a:r>
          </a:p>
          <a:p>
            <a:r>
              <a:rPr lang="en-US" dirty="0"/>
              <a:t>SISO developed the Real-time Platform Reference FOM (RPR FOM)</a:t>
            </a:r>
          </a:p>
          <a:p>
            <a:pPr lvl="1"/>
            <a:r>
              <a:rPr lang="en-US" dirty="0"/>
              <a:t>SISO-STD-001</a:t>
            </a:r>
          </a:p>
          <a:p>
            <a:r>
              <a:rPr lang="en-US" dirty="0"/>
              <a:t>Converts DIS PDU contents into an HLA FOM</a:t>
            </a:r>
          </a:p>
          <a:p>
            <a:pPr lvl="1"/>
            <a:r>
              <a:rPr lang="en-US" dirty="0"/>
              <a:t>Actual SISO standard is the Guidance, Rationale, and Interoperability Modalities (GRIM)</a:t>
            </a:r>
          </a:p>
          <a:p>
            <a:pPr lvl="1"/>
            <a:r>
              <a:rPr lang="en-US" dirty="0"/>
              <a:t>Still need the DIS standard for the semantics, i.e., the rules for using the FOM</a:t>
            </a:r>
          </a:p>
          <a:p>
            <a:pPr lvl="2"/>
            <a:r>
              <a:rPr lang="en-US" dirty="0"/>
              <a:t>For example, the DIS is the only standard that defines Dead Reckoning, weapon interactions, etc.</a:t>
            </a:r>
          </a:p>
          <a:p>
            <a:pPr lvl="1"/>
            <a:r>
              <a:rPr lang="en-US" dirty="0"/>
              <a:t>RPR FOM Versions</a:t>
            </a:r>
          </a:p>
          <a:p>
            <a:pPr lvl="2"/>
            <a:r>
              <a:rPr lang="en-US" dirty="0"/>
              <a:t>RPR FOM 2 matches DIS Version 6</a:t>
            </a:r>
          </a:p>
          <a:p>
            <a:pPr lvl="2"/>
            <a:r>
              <a:rPr lang="en-US" dirty="0"/>
              <a:t>RPR FOM 3 matches DIS Version 7</a:t>
            </a:r>
          </a:p>
          <a:p>
            <a:pPr lvl="2"/>
            <a:r>
              <a:rPr lang="en-US" dirty="0"/>
              <a:t>RPR FOM 4 is planned for DIS Version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3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8C2E-3D1A-1D62-6B84-0E26FA63B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215943" cy="1791735"/>
          </a:xfrm>
        </p:spPr>
        <p:txBody>
          <a:bodyPr/>
          <a:lstStyle/>
          <a:p>
            <a:r>
              <a:rPr lang="en-US" b="1" dirty="0"/>
              <a:t>The Past</a:t>
            </a:r>
          </a:p>
          <a:p>
            <a:pPr lvl="1"/>
            <a:r>
              <a:rPr lang="en-US" b="1" dirty="0"/>
              <a:t>LVC simulation and its use for training, R&amp;D, and engineering</a:t>
            </a:r>
          </a:p>
          <a:p>
            <a:pPr lvl="1"/>
            <a:r>
              <a:rPr lang="en-US" b="1" dirty="0"/>
              <a:t>History of networked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480132" y="2761216"/>
            <a:ext cx="11250613" cy="36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standards</a:t>
            </a:r>
          </a:p>
          <a:p>
            <a:r>
              <a:rPr lang="en-US" kern="0" dirty="0"/>
              <a:t>The Future: The current development effort for the next version of the DIS standard with yet more improvements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21EA-44C2-5567-A0D7-68170438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838200"/>
            <a:ext cx="368046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0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8C2E-3D1A-1D62-6B84-0E26FA63B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6215943" cy="1791735"/>
          </a:xfrm>
        </p:spPr>
        <p:txBody>
          <a:bodyPr/>
          <a:lstStyle/>
          <a:p>
            <a:r>
              <a:rPr lang="en-US" dirty="0"/>
              <a:t>The Past</a:t>
            </a:r>
          </a:p>
          <a:p>
            <a:pPr lvl="1"/>
            <a:r>
              <a:rPr lang="en-US" dirty="0"/>
              <a:t>LVC simulation and its use for training, R&amp;D, and engineering</a:t>
            </a:r>
          </a:p>
          <a:p>
            <a:pPr lvl="1"/>
            <a:r>
              <a:rPr lang="en-US" dirty="0"/>
              <a:t>History of networked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480132" y="2761216"/>
            <a:ext cx="11250613" cy="36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standards</a:t>
            </a:r>
          </a:p>
          <a:p>
            <a:r>
              <a:rPr lang="en-US" b="1" kern="0" dirty="0"/>
              <a:t>The Future: The current development effort for the next version of the DIS standard with yet more improvements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5E1E56-A849-1CD3-D1C9-55755023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7576" y="800100"/>
            <a:ext cx="4754478" cy="24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7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12" y="0"/>
            <a:ext cx="8113222" cy="795130"/>
          </a:xfrm>
        </p:spPr>
        <p:txBody>
          <a:bodyPr/>
          <a:lstStyle/>
          <a:p>
            <a:r>
              <a:rPr lang="en-AU" dirty="0"/>
              <a:t>Currently in Development - DIS Version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We have learned a lot in the 30 years since DIS was originally developed</a:t>
            </a:r>
          </a:p>
          <a:p>
            <a:r>
              <a:rPr lang="en-AU" dirty="0"/>
              <a:t>We are running out of tricks to extend the protocol and maintain compatibility</a:t>
            </a:r>
          </a:p>
          <a:p>
            <a:r>
              <a:rPr lang="en-AU" dirty="0"/>
              <a:t>The time is right for DIS Version 8 to have a new generation of PDU design</a:t>
            </a:r>
          </a:p>
          <a:p>
            <a:r>
              <a:rPr lang="en-AU" dirty="0"/>
              <a:t>This requires breaking PDU compatibility with previous versions of DIS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Version 8 is being designed for “Translation Compatibility” so that run-time t</a:t>
            </a:r>
            <a:r>
              <a:rPr lang="en-US" dirty="0">
                <a:ea typeface="ＭＳ Ｐゴシック"/>
              </a:rPr>
              <a:t>ranslation to/from Version 7 is practical, although not necessarily trivial</a:t>
            </a:r>
            <a:endParaRPr lang="en-AU" dirty="0"/>
          </a:p>
          <a:p>
            <a:r>
              <a:rPr lang="en-AU" dirty="0"/>
              <a:t>Creation of DIS Version 8 is about 80% complete</a:t>
            </a:r>
          </a:p>
          <a:p>
            <a:pPr lvl="1"/>
            <a:r>
              <a:rPr lang="en-AU" dirty="0"/>
              <a:t>Hope to have final draft in late 2024, ready for IEEE balloting process in 2025</a:t>
            </a:r>
          </a:p>
          <a:p>
            <a:pPr lvl="1"/>
            <a:r>
              <a:rPr lang="en-AU" dirty="0"/>
              <a:t>But any attempt to estimate volunteer standards development is fraught with peril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732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Consistent PDU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Every PDU type will have this basic format:</a:t>
            </a:r>
          </a:p>
          <a:p>
            <a:pPr lvl="1"/>
            <a:r>
              <a:rPr lang="en-AU" dirty="0"/>
              <a:t>Header</a:t>
            </a:r>
          </a:p>
          <a:p>
            <a:pPr lvl="1"/>
            <a:r>
              <a:rPr lang="en-AU" dirty="0"/>
              <a:t>Fixed Body</a:t>
            </a:r>
          </a:p>
          <a:p>
            <a:pPr lvl="1"/>
            <a:r>
              <a:rPr lang="en-AU" dirty="0"/>
              <a:t>Any number of Extension Records – allows added fidelity &amp; extensibility</a:t>
            </a:r>
          </a:p>
          <a:p>
            <a:r>
              <a:rPr lang="en-US" dirty="0"/>
              <a:t>The header is the same for every PDU type</a:t>
            </a:r>
          </a:p>
          <a:p>
            <a:r>
              <a:rPr lang="en-US" dirty="0"/>
              <a:t>The fixed body has the basic fidelity information</a:t>
            </a:r>
          </a:p>
          <a:p>
            <a:pPr lvl="1"/>
            <a:r>
              <a:rPr lang="en-US" dirty="0"/>
              <a:t>Fixed in format and length, no variability allowed</a:t>
            </a:r>
          </a:p>
          <a:p>
            <a:pPr lvl="1"/>
            <a:r>
              <a:rPr lang="en-US" dirty="0"/>
              <a:t>Quick initial processing by receiver for interest management</a:t>
            </a:r>
          </a:p>
          <a:p>
            <a:r>
              <a:rPr lang="en-AU" dirty="0"/>
              <a:t>Extension Records allow added customization for fidelity extended use cases</a:t>
            </a:r>
          </a:p>
        </p:txBody>
      </p:sp>
    </p:spTree>
    <p:extLst>
      <p:ext uri="{BB962C8B-B14F-4D97-AF65-F5344CB8AC3E}">
        <p14:creationId xmlns:p14="http://schemas.microsoft.com/office/powerpoint/2010/main" val="4138952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2C571-8EAA-9351-BB07-3E96ECD0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28EBC-985B-0687-B052-D68C738C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PDU Extension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15F2A-A037-1BE8-AE07-1BF5557B0D14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621449" y="780709"/>
            <a:ext cx="11250613" cy="516077"/>
          </a:xfrm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Entity State PDU with Articulated Parts extension record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47BBD6-3448-7558-378A-6E93D5C34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96" y="1299210"/>
            <a:ext cx="9773420" cy="5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3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PDU 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DIS users to add custom information to PDUs to meet their unique needs</a:t>
            </a:r>
          </a:p>
          <a:p>
            <a:r>
              <a:rPr lang="en-US" dirty="0"/>
              <a:t>Recognized during development of DIS Version 7 as an important capability</a:t>
            </a:r>
          </a:p>
          <a:p>
            <a:r>
              <a:rPr lang="en-US" dirty="0"/>
              <a:t>A proposal to add a variable record section to the end of every PDU was narrowly voted down</a:t>
            </a:r>
          </a:p>
          <a:p>
            <a:pPr lvl="1"/>
            <a:r>
              <a:rPr lang="en-US" dirty="0"/>
              <a:t>For Version 7, compatibility with previous versions was considered more important</a:t>
            </a:r>
          </a:p>
          <a:p>
            <a:r>
              <a:rPr lang="en-US" dirty="0"/>
              <a:t>DIS Version 8 breaks direct compatibility so that is no longer an issue</a:t>
            </a:r>
          </a:p>
          <a:p>
            <a:r>
              <a:rPr lang="en-US" dirty="0"/>
              <a:t>The five new PDUs in Version 7 all had the variable record section for extensibility</a:t>
            </a:r>
          </a:p>
          <a:p>
            <a:r>
              <a:rPr lang="en-US" dirty="0"/>
              <a:t>This same extensibility mechanism is now available in all PDUs in Version 8</a:t>
            </a:r>
          </a:p>
          <a:p>
            <a:r>
              <a:rPr lang="en-US" dirty="0"/>
              <a:t>We expect many custom records in the future</a:t>
            </a:r>
          </a:p>
          <a:p>
            <a:pPr lvl="1"/>
            <a:r>
              <a:rPr lang="en-US" dirty="0"/>
              <a:t>SISO-REF-030 proposed as a document to standardize extension records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40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Machine Readable Syntax Definition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80132" y="805647"/>
            <a:ext cx="11250613" cy="583315"/>
          </a:xfrm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Clean PDU design enables formal language to describe PDU format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DA175D1-C205-BD6A-01E0-29B3C3FC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14" y="1400537"/>
            <a:ext cx="8195787" cy="47089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DISsyntax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xmlns:xsi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="http://www.w3.org/2001/XMLSchema-instance"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xsi:noNamespaceSchemaLocation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="DISsyntax.xsd"&gt;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&lt;PDU name="Entity State"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PDUType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="1"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protocolFamily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="1"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baseLength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=“96"&gt;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name="Header"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HeaderRecord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ID"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EntityIdentifierRecord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name="Force ID" type="enum8"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enumTableUID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="6"/&gt;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name="Dead Reckoning Algorithm" type="enum8"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enumTableUID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="44"/&gt;</a:t>
            </a:r>
            <a:endParaRPr lang="en-US" sz="12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Type"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EntityTypeRecord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VariantRecordField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Appearance"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EntityAppearanceRecord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discriminant="Entity Type" field1="Kind" field2="Domain"/&gt;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VariantRecordField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name="Capabilities"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CapabilitiesRecord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discriminant="Entity Type" field1="Kind" field2="Domain"/&gt;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Location" type=“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WorldCoordinatesRecord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Orientation"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EulerAnglesRecord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FixedStringField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 =“Entity Marking” length=“12”/&gt;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name="Padding" type="uint32"/&gt;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name="Padding" type="uint16"/&gt;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StandardVariableRecord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CountField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name="Number of Variable Records" type="uint16"/&gt;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VariableRecordFields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&lt;/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StandardVariableRecord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&lt;/PDU&gt;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DISsyntax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F1BBB-2A52-2F2A-0072-EB4AB107A6F0}"/>
              </a:ext>
            </a:extLst>
          </p:cNvPr>
          <p:cNvSpPr txBox="1">
            <a:spLocks/>
          </p:cNvSpPr>
          <p:nvPr/>
        </p:nvSpPr>
        <p:spPr>
          <a:xfrm>
            <a:off x="8194876" y="4796018"/>
            <a:ext cx="3581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100" b="1" kern="120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600075" indent="-257175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942975" indent="-257175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350" kern="120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350" kern="120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ea typeface="ＭＳ Ｐゴシック"/>
              </a:rPr>
              <a:t>Enables auto code generation</a:t>
            </a:r>
          </a:p>
          <a:p>
            <a:pPr lvl="2"/>
            <a:r>
              <a:rPr lang="en-US" dirty="0">
                <a:ea typeface="ＭＳ Ｐゴシック"/>
              </a:rPr>
              <a:t>Wireshark dissectors</a:t>
            </a:r>
          </a:p>
          <a:p>
            <a:pPr lvl="2"/>
            <a:r>
              <a:rPr lang="en-US" dirty="0">
                <a:ea typeface="ＭＳ Ｐゴシック"/>
              </a:rPr>
              <a:t>Marshalling code</a:t>
            </a:r>
          </a:p>
        </p:txBody>
      </p:sp>
    </p:spTree>
    <p:extLst>
      <p:ext uri="{BB962C8B-B14F-4D97-AF65-F5344CB8AC3E}">
        <p14:creationId xmlns:p14="http://schemas.microsoft.com/office/powerpoint/2010/main" val="2040047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Interest Management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Interest Management reduces sim workload by eliminating unwanted PDUs</a:t>
            </a:r>
          </a:p>
          <a:p>
            <a:pPr lvl="1"/>
            <a:r>
              <a:rPr lang="en-US" dirty="0">
                <a:ea typeface="ＭＳ Ｐゴシック"/>
              </a:rPr>
              <a:t>Send-side interest management uses multicast addressing</a:t>
            </a:r>
          </a:p>
          <a:p>
            <a:pPr lvl="2"/>
            <a:r>
              <a:rPr lang="en-US" dirty="0">
                <a:ea typeface="ＭＳ Ｐゴシック"/>
              </a:rPr>
              <a:t>Sent only to simulators that have subscribed to that multicast address</a:t>
            </a:r>
          </a:p>
          <a:p>
            <a:pPr lvl="1"/>
            <a:r>
              <a:rPr lang="en-US" dirty="0">
                <a:ea typeface="ＭＳ Ｐゴシック"/>
              </a:rPr>
              <a:t>Receive-side interest management is commonly called filtering</a:t>
            </a:r>
          </a:p>
          <a:p>
            <a:pPr lvl="2"/>
            <a:r>
              <a:rPr lang="en-US" dirty="0">
                <a:ea typeface="ＭＳ Ｐゴシック"/>
              </a:rPr>
              <a:t>Software filters (discards) PDUs as efficiently as possible</a:t>
            </a:r>
          </a:p>
          <a:p>
            <a:r>
              <a:rPr lang="en-US" dirty="0">
                <a:ea typeface="ＭＳ Ｐゴシック"/>
              </a:rPr>
              <a:t>Version 8 PDU design rules promote interest management</a:t>
            </a:r>
          </a:p>
          <a:p>
            <a:pPr lvl="1"/>
            <a:r>
              <a:rPr lang="en-US" dirty="0">
                <a:ea typeface="ＭＳ Ｐゴシック"/>
              </a:rPr>
              <a:t>Add information necessary to assign multicast address and filter PDUs</a:t>
            </a:r>
          </a:p>
          <a:p>
            <a:pPr lvl="1"/>
            <a:r>
              <a:rPr lang="en-US" dirty="0">
                <a:ea typeface="ＭＳ Ｐゴシック"/>
              </a:rPr>
              <a:t>Put it in fixed body rather than optional variable records</a:t>
            </a:r>
          </a:p>
          <a:p>
            <a:r>
              <a:rPr lang="en-US" dirty="0">
                <a:ea typeface="ＭＳ Ｐゴシック"/>
              </a:rPr>
              <a:t>IEEE Std 1278.2TM-2015 DIS Communication Services and Profiles</a:t>
            </a:r>
          </a:p>
          <a:p>
            <a:pPr lvl="1"/>
            <a:r>
              <a:rPr lang="en-US" dirty="0">
                <a:ea typeface="ＭＳ Ｐゴシック"/>
              </a:rPr>
              <a:t>Formalized terminology for DIS Interest Management</a:t>
            </a:r>
          </a:p>
        </p:txBody>
      </p:sp>
    </p:spTree>
    <p:extLst>
      <p:ext uri="{BB962C8B-B14F-4D97-AF65-F5344CB8AC3E}">
        <p14:creationId xmlns:p14="http://schemas.microsoft.com/office/powerpoint/2010/main" val="3758569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More Improvements in DIS V8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Support </a:t>
            </a:r>
            <a:r>
              <a:rPr lang="en-US" dirty="0">
                <a:ea typeface="ＭＳ Ｐゴシック"/>
              </a:rPr>
              <a:t>for </a:t>
            </a:r>
            <a:r>
              <a:rPr lang="en-US" dirty="0">
                <a:effectLst/>
                <a:ea typeface="ＭＳ Ｐゴシック"/>
              </a:rPr>
              <a:t>AESA </a:t>
            </a:r>
            <a:r>
              <a:rPr lang="en-US" dirty="0">
                <a:ea typeface="ＭＳ Ｐゴシック"/>
              </a:rPr>
              <a:t>radar and advanced j</a:t>
            </a:r>
            <a:r>
              <a:rPr lang="en-US" dirty="0">
                <a:effectLst/>
                <a:ea typeface="ＭＳ Ｐゴシック"/>
              </a:rPr>
              <a:t>amming</a:t>
            </a:r>
          </a:p>
          <a:p>
            <a:pPr lvl="1"/>
            <a:r>
              <a:rPr lang="en-US" dirty="0">
                <a:ea typeface="ＭＳ Ｐゴシック"/>
              </a:rPr>
              <a:t>R</a:t>
            </a:r>
            <a:r>
              <a:rPr lang="en-US" dirty="0">
                <a:effectLst/>
                <a:ea typeface="ＭＳ Ｐゴシック"/>
              </a:rPr>
              <a:t>e-design of EE PDU, may extension records for high fidelity radar</a:t>
            </a:r>
          </a:p>
          <a:p>
            <a:r>
              <a:rPr lang="en-US" dirty="0">
                <a:effectLst/>
                <a:ea typeface="ＭＳ Ｐゴシック"/>
              </a:rPr>
              <a:t>New SIMAN Application Control PDU</a:t>
            </a:r>
          </a:p>
          <a:p>
            <a:pPr lvl="1"/>
            <a:r>
              <a:rPr lang="en-US" dirty="0">
                <a:ea typeface="ＭＳ Ｐゴシック"/>
              </a:rPr>
              <a:t>Simulator device discovery, exercise control, and simulator health monitoring</a:t>
            </a:r>
          </a:p>
          <a:p>
            <a:r>
              <a:rPr lang="en-US" dirty="0">
                <a:ea typeface="ＭＳ Ｐゴシック"/>
              </a:rPr>
              <a:t>Communications improvements</a:t>
            </a:r>
          </a:p>
          <a:p>
            <a:pPr lvl="1"/>
            <a:r>
              <a:rPr lang="en-US" dirty="0">
                <a:ea typeface="ＭＳ Ｐゴシック"/>
              </a:rPr>
              <a:t>Better definition of radio vs non-radio communication (intercom, telephone, etc.)</a:t>
            </a:r>
          </a:p>
          <a:p>
            <a:pPr lvl="1"/>
            <a:r>
              <a:rPr lang="en-US" dirty="0">
                <a:ea typeface="ＭＳ Ｐゴシック"/>
              </a:rPr>
              <a:t>Transmitter and Communications Node PDUs better align with Information Operations PDUs</a:t>
            </a:r>
          </a:p>
          <a:p>
            <a:r>
              <a:rPr lang="en-US" dirty="0">
                <a:ea typeface="ＭＳ Ｐゴシック"/>
              </a:rPr>
              <a:t>Gridded Data PDU is planned to have an overhaul to simplify use</a:t>
            </a:r>
          </a:p>
        </p:txBody>
      </p:sp>
    </p:spTree>
    <p:extLst>
      <p:ext uri="{BB962C8B-B14F-4D97-AF65-F5344CB8AC3E}">
        <p14:creationId xmlns:p14="http://schemas.microsoft.com/office/powerpoint/2010/main" val="2896595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Yet More Improvements for DIS V8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Combine entities and environmental objects</a:t>
            </a:r>
          </a:p>
          <a:p>
            <a:pPr lvl="1"/>
            <a:r>
              <a:rPr lang="en-US" dirty="0">
                <a:ea typeface="ＭＳ Ｐゴシック"/>
              </a:rPr>
              <a:t>Point, Linear, Areal objects now use Entity State PDU</a:t>
            </a:r>
          </a:p>
          <a:p>
            <a:pPr lvl="1"/>
            <a:r>
              <a:rPr lang="en-US" dirty="0">
                <a:ea typeface="ＭＳ Ｐゴシック"/>
              </a:rPr>
              <a:t>Avoids duplication between the old environmental object types and entity types</a:t>
            </a:r>
          </a:p>
          <a:p>
            <a:r>
              <a:rPr lang="en-US" dirty="0">
                <a:ea typeface="ＭＳ Ｐゴシック"/>
              </a:rPr>
              <a:t>New records to update a very large number of entities efficiently</a:t>
            </a:r>
          </a:p>
          <a:p>
            <a:pPr lvl="1"/>
            <a:r>
              <a:rPr lang="en-US" dirty="0">
                <a:ea typeface="ＭＳ Ｐゴシック"/>
              </a:rPr>
              <a:t>Large exercises of 100,000 to a million entities envisioned</a:t>
            </a:r>
            <a:endParaRPr lang="en-US" dirty="0">
              <a:effectLst/>
              <a:ea typeface="ＭＳ Ｐゴシック"/>
            </a:endParaRPr>
          </a:p>
          <a:p>
            <a:r>
              <a:rPr lang="en-US" dirty="0">
                <a:effectLst/>
                <a:ea typeface="ＭＳ Ｐゴシック"/>
              </a:rPr>
              <a:t>Better, simpler timestamp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64-bit integer, microseconds since Jan 1, 1970, no rollover</a:t>
            </a:r>
          </a:p>
          <a:p>
            <a:r>
              <a:rPr lang="en-US" dirty="0">
                <a:ea typeface="ＭＳ Ｐゴシック"/>
              </a:rPr>
              <a:t>Single Dead Reckoning Algorithm that works for all moving entities</a:t>
            </a:r>
          </a:p>
          <a:p>
            <a:r>
              <a:rPr lang="en-US" dirty="0">
                <a:effectLst/>
                <a:ea typeface="ＭＳ Ｐゴシック"/>
              </a:rPr>
              <a:t>Eliminate redundant and unused PDUs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Will reduce PDU count from 72 to 40</a:t>
            </a:r>
          </a:p>
        </p:txBody>
      </p:sp>
    </p:spTree>
    <p:extLst>
      <p:ext uri="{BB962C8B-B14F-4D97-AF65-F5344CB8AC3E}">
        <p14:creationId xmlns:p14="http://schemas.microsoft.com/office/powerpoint/2010/main" val="2430442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ea typeface="ＭＳ Ｐゴシック"/>
              </a:rPr>
              <a:t>Status of DIS V8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7</a:t>
            </a:r>
            <a:r>
              <a:rPr lang="en-US" dirty="0">
                <a:effectLst/>
                <a:ea typeface="ＭＳ Ｐゴシック"/>
              </a:rPr>
              <a:t> years of work by Product Support Group (PSG) within SISO</a:t>
            </a:r>
          </a:p>
          <a:p>
            <a:r>
              <a:rPr lang="en-US" dirty="0">
                <a:effectLst/>
                <a:ea typeface="ＭＳ Ｐゴシック"/>
              </a:rPr>
              <a:t>Product Development Group (PDG) stood up in 2021, </a:t>
            </a:r>
            <a:r>
              <a:rPr lang="en-US" dirty="0">
                <a:ea typeface="ＭＳ Ｐゴシック"/>
              </a:rPr>
              <a:t>starting</a:t>
            </a:r>
            <a:r>
              <a:rPr lang="en-US" dirty="0">
                <a:effectLst/>
                <a:ea typeface="ＭＳ Ｐゴシック"/>
              </a:rPr>
              <a:t> the IEEE drafting process (4 year time limit)</a:t>
            </a:r>
          </a:p>
          <a:p>
            <a:r>
              <a:rPr lang="en-US" dirty="0">
                <a:effectLst/>
                <a:ea typeface="ＭＳ Ｐゴシック"/>
              </a:rPr>
              <a:t>First draft published in November 2022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About 75% of content is in first draft</a:t>
            </a:r>
          </a:p>
          <a:p>
            <a:pPr lvl="1"/>
            <a:r>
              <a:rPr lang="en-US" dirty="0">
                <a:ea typeface="ＭＳ Ｐゴシック"/>
              </a:rPr>
              <a:t>Contains g</a:t>
            </a:r>
            <a:r>
              <a:rPr lang="en-US" dirty="0">
                <a:effectLst/>
                <a:ea typeface="ＭＳ Ｐゴシック"/>
              </a:rPr>
              <a:t>eneral requirements, 34 PDUs, </a:t>
            </a:r>
            <a:r>
              <a:rPr lang="en-US" dirty="0">
                <a:ea typeface="ＭＳ Ｐゴシック"/>
              </a:rPr>
              <a:t>many </a:t>
            </a:r>
            <a:r>
              <a:rPr lang="en-US" dirty="0">
                <a:effectLst/>
                <a:ea typeface="ＭＳ Ｐゴシック"/>
              </a:rPr>
              <a:t>records, 4 annexes</a:t>
            </a:r>
          </a:p>
          <a:p>
            <a:pPr lvl="1"/>
            <a:r>
              <a:rPr lang="en-US" dirty="0">
                <a:ea typeface="ＭＳ Ｐゴシック"/>
              </a:rPr>
              <a:t>Over 250 comments, most resolved and incorporated into Draft 2 (October 2023)</a:t>
            </a:r>
            <a:endParaRPr lang="en-US" dirty="0">
              <a:effectLst/>
              <a:ea typeface="ＭＳ Ｐゴシック"/>
            </a:endParaRPr>
          </a:p>
          <a:p>
            <a:r>
              <a:rPr lang="en-US" dirty="0">
                <a:effectLst/>
                <a:ea typeface="ＭＳ Ｐゴシック"/>
              </a:rPr>
              <a:t>Remaining work</a:t>
            </a:r>
            <a:endParaRPr lang="en-US" dirty="0"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Gridded Data PDU for weather and dynamic terrain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IFF (2 PDUs), </a:t>
            </a:r>
            <a:r>
              <a:rPr lang="en-US" dirty="0">
                <a:ea typeface="ＭＳ Ｐゴシック"/>
              </a:rPr>
              <a:t>Transfer Ownership, Aggregate State, Receiver PDUs</a:t>
            </a:r>
          </a:p>
          <a:p>
            <a:pPr lvl="1"/>
            <a:r>
              <a:rPr lang="en-US" dirty="0">
                <a:ea typeface="ＭＳ Ｐゴシック"/>
              </a:rPr>
              <a:t>General opening clauses: Overview, Conventions, References, Definition</a:t>
            </a:r>
            <a:endParaRPr lang="en-US" dirty="0">
              <a:effectLst/>
              <a:ea typeface="ＭＳ Ｐゴシック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37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LVC Simulation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Live – real humans operating real systems not in actual warfare</a:t>
            </a:r>
          </a:p>
          <a:p>
            <a:r>
              <a:rPr lang="en-US" dirty="0"/>
              <a:t>Virtual – real humans operating simulated systems</a:t>
            </a:r>
          </a:p>
          <a:p>
            <a:r>
              <a:rPr lang="en-US" dirty="0"/>
              <a:t>Constructive – simulated humans operating simulated systems</a:t>
            </a:r>
          </a:p>
          <a:p>
            <a:r>
              <a:rPr lang="en-US" dirty="0"/>
              <a:t>LVC is the common term for simulations suitable for:</a:t>
            </a:r>
          </a:p>
          <a:p>
            <a:pPr lvl="1"/>
            <a:r>
              <a:rPr lang="en-US" dirty="0"/>
              <a:t>Human in the loop simulation used for training or engineering test</a:t>
            </a:r>
          </a:p>
          <a:p>
            <a:pPr lvl="1"/>
            <a:r>
              <a:rPr lang="en-US" dirty="0"/>
              <a:t>Hardware in the loop simulation for testing real-world mission systems</a:t>
            </a:r>
          </a:p>
          <a:p>
            <a:pPr lvl="1"/>
            <a:r>
              <a:rPr lang="en-US" dirty="0"/>
              <a:t>Integrating live platforms into a simulation environment</a:t>
            </a:r>
          </a:p>
          <a:p>
            <a:pPr lvl="1"/>
            <a:r>
              <a:rPr lang="en-US" dirty="0"/>
              <a:t>Constructive simulations to add realism to human training or mission system test</a:t>
            </a:r>
          </a:p>
          <a:p>
            <a:r>
              <a:rPr lang="en-US" dirty="0"/>
              <a:t>The common denominator is real-time simulation execution with sufficient modeling fidelity to immerse a human or system under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79FB8-03D5-373E-DE20-C8968DAA1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21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EF7BE-00F4-D14D-420F-1AEB3A981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9FF2B-A60F-0904-89B7-BD1B371A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the DIS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6E69-4179-7D2E-FAD6-A8623597B8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DIS standard can be purchased directly from IEEE</a:t>
            </a:r>
          </a:p>
          <a:p>
            <a:r>
              <a:rPr lang="en-US" dirty="0"/>
              <a:t>Many companies have access to IEEE products for their employees</a:t>
            </a:r>
          </a:p>
          <a:p>
            <a:r>
              <a:rPr lang="en-US" dirty="0"/>
              <a:t>SISO members have access to IEEE standards developed by SISO</a:t>
            </a:r>
          </a:p>
          <a:p>
            <a:pPr lvl="1"/>
            <a:r>
              <a:rPr lang="en-US" dirty="0"/>
              <a:t>Annual membership is $95, less than the cost of an IEEE standard publication</a:t>
            </a:r>
          </a:p>
          <a:p>
            <a:pPr lvl="1"/>
            <a:r>
              <a:rPr lang="en-US" dirty="0"/>
              <a:t>Or, 1 year of membership is included in the SISO workshop registration fee</a:t>
            </a:r>
          </a:p>
          <a:p>
            <a:r>
              <a:rPr lang="en-US" dirty="0"/>
              <a:t>Any SISO member can join the DIS Product Development Group (PDG) and get access to the DIS Version 8 drafts</a:t>
            </a:r>
          </a:p>
        </p:txBody>
      </p:sp>
    </p:spTree>
    <p:extLst>
      <p:ext uri="{BB962C8B-B14F-4D97-AF65-F5344CB8AC3E}">
        <p14:creationId xmlns:p14="http://schemas.microsoft.com/office/powerpoint/2010/main" val="466672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You’ve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problem DIS solves</a:t>
            </a:r>
          </a:p>
          <a:p>
            <a:r>
              <a:rPr lang="en-US" dirty="0"/>
              <a:t>The capabilities of Live-Virtual-Constructive (LVC) Simulation Networking</a:t>
            </a:r>
          </a:p>
          <a:p>
            <a:r>
              <a:rPr lang="en-US" dirty="0"/>
              <a:t>The history of DIS</a:t>
            </a:r>
          </a:p>
          <a:p>
            <a:pPr lvl="1"/>
            <a:r>
              <a:rPr lang="en-US" dirty="0"/>
              <a:t>How it has evolved</a:t>
            </a:r>
          </a:p>
          <a:p>
            <a:pPr lvl="1"/>
            <a:r>
              <a:rPr lang="en-US" dirty="0"/>
              <a:t>Future direction</a:t>
            </a:r>
          </a:p>
          <a:p>
            <a:r>
              <a:rPr lang="en-US" dirty="0"/>
              <a:t>Key Definitions and Concepts</a:t>
            </a:r>
          </a:p>
          <a:p>
            <a:r>
              <a:rPr lang="en-US" dirty="0"/>
              <a:t>Technical details of</a:t>
            </a:r>
          </a:p>
          <a:p>
            <a:pPr lvl="1"/>
            <a:r>
              <a:rPr lang="en-US" dirty="0"/>
              <a:t>The type of information conveyed by DIS</a:t>
            </a:r>
          </a:p>
          <a:p>
            <a:pPr lvl="1"/>
            <a:r>
              <a:rPr lang="en-US" dirty="0"/>
              <a:t>Techniques for distributing real-time high-fidelity simulation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84DF3-189B-5849-0258-3AF0214EE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989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12716-AF72-4354-E41A-3E5C33926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E8DC2-A6B9-4970-9D0E-37A8B3B4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8204B-2996-407A-984F-DA8EBE80B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83" y="2996952"/>
            <a:ext cx="2597619" cy="1651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F125F-9B83-4B38-8E92-A2952B180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35" y="3356992"/>
            <a:ext cx="3173683" cy="134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A4C26-D085-40E3-B779-D97D78981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9775" y="408777"/>
            <a:ext cx="3768419" cy="266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7C8D88-0ED1-40FD-8935-14032139A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924">
            <a:off x="5043169" y="3073702"/>
            <a:ext cx="1511640" cy="18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3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1441-9B1D-D562-2597-4107699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73" y="0"/>
            <a:ext cx="8229600" cy="795130"/>
          </a:xfrm>
        </p:spPr>
        <p:txBody>
          <a:bodyPr/>
          <a:lstStyle/>
          <a:p>
            <a:r>
              <a:rPr lang="en-US" dirty="0"/>
              <a:t>Networked Simulation for Training and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ADD5-D0BF-5B0F-61BF-4F9043E1C6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By the 1980’s, computers, image generators, and standard networks had become fast enough to attempt connecting separate simulators so that they could interact</a:t>
            </a:r>
          </a:p>
          <a:p>
            <a:r>
              <a:rPr lang="en-US" dirty="0"/>
              <a:t>Allows more simulation entities to be generated</a:t>
            </a:r>
          </a:p>
          <a:p>
            <a:r>
              <a:rPr lang="en-US" dirty="0"/>
              <a:t>Result is a more complex simulation environments provides better training and testing under realistic conditions</a:t>
            </a:r>
          </a:p>
          <a:p>
            <a:r>
              <a:rPr lang="en-US" dirty="0"/>
              <a:t>Geographically distributed simulation also becomes feasible</a:t>
            </a:r>
          </a:p>
          <a:p>
            <a:pPr lvl="1"/>
            <a:r>
              <a:rPr lang="en-US" dirty="0"/>
              <a:t>Long-haul networks connect simulation facilities across the globe</a:t>
            </a:r>
          </a:p>
          <a:p>
            <a:pPr lvl="1"/>
            <a:r>
              <a:rPr lang="en-US" dirty="0"/>
              <a:t>Participants can participate in large training exercises at their home base</a:t>
            </a:r>
          </a:p>
          <a:p>
            <a:pPr lvl="1"/>
            <a:r>
              <a:rPr lang="en-US" dirty="0"/>
              <a:t>Connection between various types of air/land/sea assets at different locations allows more realistic training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AB343-B0FB-E49B-89CC-89DB1E5BF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1F5A4-4F10-6C22-A183-E1CE86EB5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58A02-0F6D-0DA0-CC79-96991AF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Mission Operations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06725-75C4-442F-1E39-0EDD995B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9" y="752480"/>
            <a:ext cx="7527991" cy="56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2962-61E8-1118-B82D-88FCEDA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32" y="0"/>
            <a:ext cx="9099395" cy="795130"/>
          </a:xfrm>
        </p:spPr>
        <p:txBody>
          <a:bodyPr/>
          <a:lstStyle/>
          <a:p>
            <a:r>
              <a:rPr lang="en-US" dirty="0"/>
              <a:t>Desired Capabilities of LVC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0EF7-5331-7837-23E5-B9667EAB95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Real-time simulation at entity level (weapons platforms, munitions, etc.)</a:t>
            </a:r>
          </a:p>
          <a:p>
            <a:r>
              <a:rPr lang="en-US" dirty="0"/>
              <a:t>Generally, effects-based simulation instead of highly detailed physics models</a:t>
            </a:r>
          </a:p>
          <a:p>
            <a:r>
              <a:rPr lang="en-US" dirty="0"/>
              <a:t>Simulation interoperability of:</a:t>
            </a:r>
          </a:p>
          <a:p>
            <a:pPr lvl="1"/>
            <a:r>
              <a:rPr lang="en-US" dirty="0"/>
              <a:t>See and be seen with accurate visual and time-space-position information (TSPI)</a:t>
            </a:r>
          </a:p>
          <a:p>
            <a:pPr lvl="1"/>
            <a:r>
              <a:rPr lang="en-US" dirty="0"/>
              <a:t>Weapons engagement with fair fight damage assessment</a:t>
            </a:r>
          </a:p>
          <a:p>
            <a:pPr lvl="1"/>
            <a:r>
              <a:rPr lang="en-US" dirty="0"/>
              <a:t>Radar, infrared sensors, laser designators, underwater acoustics, and associated jamming</a:t>
            </a:r>
          </a:p>
          <a:p>
            <a:pPr lvl="1"/>
            <a:r>
              <a:rPr lang="en-US" dirty="0"/>
              <a:t>Radio communications for voice and datalinks</a:t>
            </a:r>
          </a:p>
          <a:p>
            <a:pPr lvl="1"/>
            <a:r>
              <a:rPr lang="en-US" dirty="0"/>
              <a:t>Collisions, Logistics, Synthetic Environment, Information Operations</a:t>
            </a:r>
          </a:p>
          <a:p>
            <a:r>
              <a:rPr lang="en-US" dirty="0"/>
              <a:t>Simulation Management</a:t>
            </a:r>
          </a:p>
          <a:p>
            <a:pPr lvl="1"/>
            <a:r>
              <a:rPr lang="en-US" dirty="0"/>
              <a:t>Start/Stop, simulator initialization and control, data logging and analysis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AC20-14A0-D920-DD24-A8C7BC51C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819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5224</TotalTime>
  <Words>5273</Words>
  <Application>Microsoft Office PowerPoint</Application>
  <PresentationFormat>Widescreen</PresentationFormat>
  <Paragraphs>745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Arial Black</vt:lpstr>
      <vt:lpstr>Arial Narrow</vt:lpstr>
      <vt:lpstr>ArialMT</vt:lpstr>
      <vt:lpstr>Calibri</vt:lpstr>
      <vt:lpstr>Courier New</vt:lpstr>
      <vt:lpstr>Tahoma</vt:lpstr>
      <vt:lpstr>Times New Roman</vt:lpstr>
      <vt:lpstr>Wingdings</vt:lpstr>
      <vt:lpstr>Wingdings 2</vt:lpstr>
      <vt:lpstr>Blends</vt:lpstr>
      <vt:lpstr>PowerPoint Presentation</vt:lpstr>
      <vt:lpstr>Disclaimer</vt:lpstr>
      <vt:lpstr>Learning Objectives</vt:lpstr>
      <vt:lpstr>Intended Audience</vt:lpstr>
      <vt:lpstr>Tutorial Outline</vt:lpstr>
      <vt:lpstr>LVC Simulation</vt:lpstr>
      <vt:lpstr>Networked Simulation for Training and Test</vt:lpstr>
      <vt:lpstr>Distributed Mission Operations Network</vt:lpstr>
      <vt:lpstr>Desired Capabilities of LVC Networking</vt:lpstr>
      <vt:lpstr>The Beginning - SIMNET</vt:lpstr>
      <vt:lpstr>Development of DIS</vt:lpstr>
      <vt:lpstr>SISO</vt:lpstr>
      <vt:lpstr>Tutorial Outline</vt:lpstr>
      <vt:lpstr>Current DIS Development Process</vt:lpstr>
      <vt:lpstr>IEEE 1278 Distributed Interactive Simulation</vt:lpstr>
      <vt:lpstr>Protocol Data Unit (PDU) Example</vt:lpstr>
      <vt:lpstr>DIS Documentation Relationships</vt:lpstr>
      <vt:lpstr>DIS Versions</vt:lpstr>
      <vt:lpstr>Key DIS Concepts</vt:lpstr>
      <vt:lpstr>Key DIS Definitions</vt:lpstr>
      <vt:lpstr>Key DIS Definitions (cont.)</vt:lpstr>
      <vt:lpstr>Network Considerations</vt:lpstr>
      <vt:lpstr>DIS PDUs</vt:lpstr>
      <vt:lpstr>DIS PDUs (Cont)</vt:lpstr>
      <vt:lpstr>DIS PDUs (Cont)</vt:lpstr>
      <vt:lpstr>DIS PDUs (Cont)</vt:lpstr>
      <vt:lpstr>Entity Coordinates</vt:lpstr>
      <vt:lpstr>Entity Type Identification</vt:lpstr>
      <vt:lpstr>Examples of Type Enumerations</vt:lpstr>
      <vt:lpstr>Examples of Type Enumerations</vt:lpstr>
      <vt:lpstr>Entity Instance Identification</vt:lpstr>
      <vt:lpstr>Dead Reckoning Basics</vt:lpstr>
      <vt:lpstr>Dead Reckoning and Smoothing</vt:lpstr>
      <vt:lpstr>Positional Dead Reckoning, “World” DRA 2-5</vt:lpstr>
      <vt:lpstr>Positional Dead Reckoning, “Body” DRA 6-9</vt:lpstr>
      <vt:lpstr>Rotational Dead Reckoning</vt:lpstr>
      <vt:lpstr>Simpler Dead Reckoning for DIS Version 8</vt:lpstr>
      <vt:lpstr>Formula Results Comparison</vt:lpstr>
      <vt:lpstr>CPC DRA Code Implementation</vt:lpstr>
      <vt:lpstr>Heartbeats and Timeouts</vt:lpstr>
      <vt:lpstr>Techniques to Solve Network Issues</vt:lpstr>
      <vt:lpstr>Improvements in DIS 2012 (Version 7)</vt:lpstr>
      <vt:lpstr>Compatibility with Version 5/6</vt:lpstr>
      <vt:lpstr>Five New PDUs in DIS V7</vt:lpstr>
      <vt:lpstr>Some Other Improvements</vt:lpstr>
      <vt:lpstr>Other Simulation Networking Standards</vt:lpstr>
      <vt:lpstr>An LVC Exercise with CDIS</vt:lpstr>
      <vt:lpstr>How HLA is Different than DIS</vt:lpstr>
      <vt:lpstr>RPR FOM</vt:lpstr>
      <vt:lpstr>Tutorial Outline</vt:lpstr>
      <vt:lpstr>Currently in Development - DIS Version 8</vt:lpstr>
      <vt:lpstr>Consistent PDU Design</vt:lpstr>
      <vt:lpstr>Example of PDU Extension</vt:lpstr>
      <vt:lpstr>PDU Extensibility</vt:lpstr>
      <vt:lpstr>Machine Readable Syntax Definition</vt:lpstr>
      <vt:lpstr>Interest Management</vt:lpstr>
      <vt:lpstr>More Improvements in DIS V8</vt:lpstr>
      <vt:lpstr>Yet More Improvements for DIS V8</vt:lpstr>
      <vt:lpstr>Status of DIS V8</vt:lpstr>
      <vt:lpstr>Obtaining the DIS Standard</vt:lpstr>
      <vt:lpstr>What You’ve Learned</vt:lpstr>
      <vt:lpstr>Questions?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Bob Murray</cp:lastModifiedBy>
  <cp:revision>37</cp:revision>
  <cp:lastPrinted>1601-01-01T00:00:00Z</cp:lastPrinted>
  <dcterms:created xsi:type="dcterms:W3CDTF">2016-03-29T15:29:36Z</dcterms:created>
  <dcterms:modified xsi:type="dcterms:W3CDTF">2023-09-22T18:12:37Z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