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9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9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0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07.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08.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09.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10.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144"/>
  </p:notesMasterIdLst>
  <p:handoutMasterIdLst>
    <p:handoutMasterId r:id="rId145"/>
  </p:handoutMasterIdLst>
  <p:sldIdLst>
    <p:sldId id="322" r:id="rId5"/>
    <p:sldId id="305" r:id="rId6"/>
    <p:sldId id="306" r:id="rId7"/>
    <p:sldId id="307" r:id="rId8"/>
    <p:sldId id="304" r:id="rId9"/>
    <p:sldId id="349" r:id="rId10"/>
    <p:sldId id="321" r:id="rId11"/>
    <p:sldId id="334" r:id="rId12"/>
    <p:sldId id="323" r:id="rId13"/>
    <p:sldId id="333" r:id="rId14"/>
    <p:sldId id="330" r:id="rId15"/>
    <p:sldId id="356" r:id="rId16"/>
    <p:sldId id="357" r:id="rId17"/>
    <p:sldId id="358" r:id="rId18"/>
    <p:sldId id="359" r:id="rId19"/>
    <p:sldId id="336" r:id="rId20"/>
    <p:sldId id="335" r:id="rId21"/>
    <p:sldId id="324" r:id="rId22"/>
    <p:sldId id="339" r:id="rId23"/>
    <p:sldId id="338" r:id="rId24"/>
    <p:sldId id="340" r:id="rId25"/>
    <p:sldId id="341" r:id="rId26"/>
    <p:sldId id="344" r:id="rId27"/>
    <p:sldId id="345" r:id="rId28"/>
    <p:sldId id="346" r:id="rId29"/>
    <p:sldId id="360" r:id="rId30"/>
    <p:sldId id="347" r:id="rId31"/>
    <p:sldId id="348" r:id="rId32"/>
    <p:sldId id="355" r:id="rId33"/>
    <p:sldId id="361" r:id="rId34"/>
    <p:sldId id="365" r:id="rId35"/>
    <p:sldId id="366" r:id="rId36"/>
    <p:sldId id="367" r:id="rId37"/>
    <p:sldId id="362" r:id="rId38"/>
    <p:sldId id="363" r:id="rId39"/>
    <p:sldId id="364" r:id="rId40"/>
    <p:sldId id="368" r:id="rId41"/>
    <p:sldId id="370" r:id="rId42"/>
    <p:sldId id="371" r:id="rId43"/>
    <p:sldId id="373" r:id="rId44"/>
    <p:sldId id="374" r:id="rId45"/>
    <p:sldId id="372" r:id="rId46"/>
    <p:sldId id="375" r:id="rId47"/>
    <p:sldId id="376" r:id="rId48"/>
    <p:sldId id="377" r:id="rId49"/>
    <p:sldId id="378" r:id="rId50"/>
    <p:sldId id="379" r:id="rId51"/>
    <p:sldId id="380" r:id="rId52"/>
    <p:sldId id="382" r:id="rId53"/>
    <p:sldId id="384" r:id="rId54"/>
    <p:sldId id="381" r:id="rId55"/>
    <p:sldId id="383" r:id="rId56"/>
    <p:sldId id="385" r:id="rId57"/>
    <p:sldId id="386" r:id="rId58"/>
    <p:sldId id="387" r:id="rId59"/>
    <p:sldId id="389" r:id="rId60"/>
    <p:sldId id="390" r:id="rId61"/>
    <p:sldId id="392" r:id="rId62"/>
    <p:sldId id="393" r:id="rId63"/>
    <p:sldId id="394" r:id="rId64"/>
    <p:sldId id="395" r:id="rId65"/>
    <p:sldId id="396" r:id="rId66"/>
    <p:sldId id="397" r:id="rId67"/>
    <p:sldId id="398" r:id="rId68"/>
    <p:sldId id="400" r:id="rId69"/>
    <p:sldId id="401" r:id="rId70"/>
    <p:sldId id="402" r:id="rId71"/>
    <p:sldId id="403" r:id="rId72"/>
    <p:sldId id="399" r:id="rId73"/>
    <p:sldId id="421" r:id="rId74"/>
    <p:sldId id="410" r:id="rId75"/>
    <p:sldId id="411" r:id="rId76"/>
    <p:sldId id="404" r:id="rId77"/>
    <p:sldId id="412" r:id="rId78"/>
    <p:sldId id="405" r:id="rId79"/>
    <p:sldId id="413" r:id="rId80"/>
    <p:sldId id="415" r:id="rId81"/>
    <p:sldId id="414" r:id="rId82"/>
    <p:sldId id="477" r:id="rId83"/>
    <p:sldId id="407" r:id="rId84"/>
    <p:sldId id="408" r:id="rId85"/>
    <p:sldId id="416" r:id="rId86"/>
    <p:sldId id="409" r:id="rId87"/>
    <p:sldId id="417" r:id="rId88"/>
    <p:sldId id="418" r:id="rId89"/>
    <p:sldId id="419" r:id="rId90"/>
    <p:sldId id="406" r:id="rId91"/>
    <p:sldId id="420" r:id="rId92"/>
    <p:sldId id="422" r:id="rId93"/>
    <p:sldId id="423" r:id="rId94"/>
    <p:sldId id="424" r:id="rId95"/>
    <p:sldId id="426" r:id="rId96"/>
    <p:sldId id="428" r:id="rId97"/>
    <p:sldId id="478" r:id="rId98"/>
    <p:sldId id="425" r:id="rId99"/>
    <p:sldId id="427" r:id="rId100"/>
    <p:sldId id="430" r:id="rId101"/>
    <p:sldId id="429" r:id="rId102"/>
    <p:sldId id="431" r:id="rId103"/>
    <p:sldId id="435" r:id="rId104"/>
    <p:sldId id="433" r:id="rId105"/>
    <p:sldId id="436" r:id="rId106"/>
    <p:sldId id="437" r:id="rId107"/>
    <p:sldId id="438" r:id="rId108"/>
    <p:sldId id="439" r:id="rId109"/>
    <p:sldId id="440" r:id="rId110"/>
    <p:sldId id="441" r:id="rId111"/>
    <p:sldId id="442" r:id="rId112"/>
    <p:sldId id="443" r:id="rId113"/>
    <p:sldId id="444" r:id="rId114"/>
    <p:sldId id="445" r:id="rId115"/>
    <p:sldId id="446" r:id="rId116"/>
    <p:sldId id="447" r:id="rId117"/>
    <p:sldId id="450" r:id="rId118"/>
    <p:sldId id="448" r:id="rId119"/>
    <p:sldId id="451" r:id="rId120"/>
    <p:sldId id="463" r:id="rId121"/>
    <p:sldId id="464" r:id="rId122"/>
    <p:sldId id="465" r:id="rId123"/>
    <p:sldId id="452" r:id="rId124"/>
    <p:sldId id="467" r:id="rId125"/>
    <p:sldId id="468" r:id="rId126"/>
    <p:sldId id="469" r:id="rId127"/>
    <p:sldId id="470" r:id="rId128"/>
    <p:sldId id="471" r:id="rId129"/>
    <p:sldId id="472" r:id="rId130"/>
    <p:sldId id="473" r:id="rId131"/>
    <p:sldId id="474" r:id="rId132"/>
    <p:sldId id="475" r:id="rId133"/>
    <p:sldId id="476" r:id="rId134"/>
    <p:sldId id="454" r:id="rId135"/>
    <p:sldId id="459" r:id="rId136"/>
    <p:sldId id="455" r:id="rId137"/>
    <p:sldId id="460" r:id="rId138"/>
    <p:sldId id="461" r:id="rId139"/>
    <p:sldId id="456" r:id="rId140"/>
    <p:sldId id="457" r:id="rId141"/>
    <p:sldId id="458" r:id="rId142"/>
    <p:sldId id="462" r:id="rId143"/>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939"/>
    <a:srgbClr val="E8B7F5"/>
    <a:srgbClr val="00AB7E"/>
    <a:srgbClr val="D19130"/>
    <a:srgbClr val="703A76"/>
    <a:srgbClr val="0070C0"/>
    <a:srgbClr val="00B0F0"/>
    <a:srgbClr val="00E4A8"/>
    <a:srgbClr val="FFC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86" autoAdjust="0"/>
    <p:restoredTop sz="83521" autoAdjust="0"/>
  </p:normalViewPr>
  <p:slideViewPr>
    <p:cSldViewPr snapToGrid="0">
      <p:cViewPr varScale="1">
        <p:scale>
          <a:sx n="75" d="100"/>
          <a:sy n="75" d="100"/>
        </p:scale>
        <p:origin x="390"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tableStyles" Target="tableStyle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notesMaster" Target="notesMasters/notesMaster1.xml"/><Relationship Id="rId90" Type="http://schemas.openxmlformats.org/officeDocument/2006/relationships/slide" Target="slides/slide8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solidFill>
                  <a:schemeClr val="bg1"/>
                </a:solidFill>
              </a:rPr>
              <a:t>Average and Counts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Average</c:v>
                </c:pt>
              </c:strCache>
            </c:strRef>
          </c:tx>
          <c:spPr>
            <a:solidFill>
              <a:schemeClr val="accent1"/>
            </a:solidFill>
            <a:ln>
              <a:noFill/>
            </a:ln>
            <a:effectLst/>
            <a:sp3d/>
          </c:spPr>
          <c:invertIfNegative val="0"/>
          <c:cat>
            <c:strRef>
              <c:f>Sheet1!$A$2:$A$4</c:f>
              <c:strCache>
                <c:ptCount val="3"/>
                <c:pt idx="0">
                  <c:v>Circle</c:v>
                </c:pt>
                <c:pt idx="1">
                  <c:v>Square</c:v>
                </c:pt>
                <c:pt idx="2">
                  <c:v>Triangle</c:v>
                </c:pt>
              </c:strCache>
            </c:strRef>
          </c:cat>
          <c:val>
            <c:numRef>
              <c:f>Sheet1!$B$2:$B$4</c:f>
              <c:numCache>
                <c:formatCode>General</c:formatCode>
                <c:ptCount val="3"/>
                <c:pt idx="0">
                  <c:v>1.875</c:v>
                </c:pt>
                <c:pt idx="1">
                  <c:v>2.2999999999999998</c:v>
                </c:pt>
                <c:pt idx="2">
                  <c:v>1.222</c:v>
                </c:pt>
              </c:numCache>
            </c:numRef>
          </c:val>
          <c:extLst>
            <c:ext xmlns:c16="http://schemas.microsoft.com/office/drawing/2014/chart" uri="{C3380CC4-5D6E-409C-BE32-E72D297353CC}">
              <c16:uniqueId val="{00000000-1163-4BE7-876C-A56FACCDA956}"/>
            </c:ext>
          </c:extLst>
        </c:ser>
        <c:ser>
          <c:idx val="1"/>
          <c:order val="1"/>
          <c:tx>
            <c:strRef>
              <c:f>Sheet1!$C$1</c:f>
              <c:strCache>
                <c:ptCount val="1"/>
                <c:pt idx="0">
                  <c:v>Count</c:v>
                </c:pt>
              </c:strCache>
            </c:strRef>
          </c:tx>
          <c:spPr>
            <a:solidFill>
              <a:schemeClr val="accent2"/>
            </a:solidFill>
            <a:ln>
              <a:noFill/>
            </a:ln>
            <a:effectLst/>
            <a:sp3d/>
          </c:spPr>
          <c:invertIfNegative val="0"/>
          <c:cat>
            <c:strRef>
              <c:f>Sheet1!$A$2:$A$4</c:f>
              <c:strCache>
                <c:ptCount val="3"/>
                <c:pt idx="0">
                  <c:v>Circle</c:v>
                </c:pt>
                <c:pt idx="1">
                  <c:v>Square</c:v>
                </c:pt>
                <c:pt idx="2">
                  <c:v>Triangle</c:v>
                </c:pt>
              </c:strCache>
            </c:strRef>
          </c:cat>
          <c:val>
            <c:numRef>
              <c:f>Sheet1!$C$2:$C$4</c:f>
              <c:numCache>
                <c:formatCode>General</c:formatCode>
                <c:ptCount val="3"/>
                <c:pt idx="0">
                  <c:v>8</c:v>
                </c:pt>
                <c:pt idx="1">
                  <c:v>10</c:v>
                </c:pt>
                <c:pt idx="2">
                  <c:v>9</c:v>
                </c:pt>
              </c:numCache>
            </c:numRef>
          </c:val>
          <c:extLst>
            <c:ext xmlns:c16="http://schemas.microsoft.com/office/drawing/2014/chart" uri="{C3380CC4-5D6E-409C-BE32-E72D297353CC}">
              <c16:uniqueId val="{00000001-1163-4BE7-876C-A56FACCDA956}"/>
            </c:ext>
          </c:extLst>
        </c:ser>
        <c:dLbls>
          <c:showLegendKey val="0"/>
          <c:showVal val="0"/>
          <c:showCatName val="0"/>
          <c:showSerName val="0"/>
          <c:showPercent val="0"/>
          <c:showBubbleSize val="0"/>
        </c:dLbls>
        <c:gapWidth val="150"/>
        <c:shape val="box"/>
        <c:axId val="1054682272"/>
        <c:axId val="1054681792"/>
        <c:axId val="0"/>
      </c:bar3DChart>
      <c:catAx>
        <c:axId val="1054682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1054681792"/>
        <c:crosses val="autoZero"/>
        <c:auto val="1"/>
        <c:lblAlgn val="ctr"/>
        <c:lblOffset val="100"/>
        <c:noMultiLvlLbl val="0"/>
      </c:catAx>
      <c:valAx>
        <c:axId val="1054681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0546822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rgbClr val="90E0FC"/>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rgbClr val="90E0FC"/>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1A7AD2-5B54-44A0-9252-A0C6F14B54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B9153-E45E-47DA-8D2F-AA149AE333AA}">
      <dgm:prSet phldrT="[Text]"/>
      <dgm:spPr>
        <a:solidFill>
          <a:srgbClr val="2D819B"/>
        </a:solidFill>
      </dgm:spPr>
      <dgm:t>
        <a:bodyPr/>
        <a:lstStyle/>
        <a:p>
          <a:r>
            <a:rPr lang="en-US" dirty="0"/>
            <a:t>Lesson 1</a:t>
          </a:r>
        </a:p>
      </dgm:t>
    </dgm:pt>
    <dgm:pt modelId="{99AADACF-8F1A-4514-BBA6-F98EA1D58469}" type="parTrans" cxnId="{575F5C8B-94C5-46F6-81F8-104513BB2326}">
      <dgm:prSet/>
      <dgm:spPr/>
      <dgm:t>
        <a:bodyPr/>
        <a:lstStyle/>
        <a:p>
          <a:endParaRPr lang="en-US"/>
        </a:p>
      </dgm:t>
    </dgm:pt>
    <dgm:pt modelId="{1A4A1ABD-E541-4E21-BEE7-1B03C5B91CFC}" type="sibTrans" cxnId="{575F5C8B-94C5-46F6-81F8-104513BB2326}">
      <dgm:prSet/>
      <dgm:spPr/>
      <dgm:t>
        <a:bodyPr/>
        <a:lstStyle/>
        <a:p>
          <a:endParaRPr lang="en-US"/>
        </a:p>
      </dgm:t>
    </dgm:pt>
    <dgm:pt modelId="{ADABAEBD-9E7F-48FB-B199-9D697FD17205}">
      <dgm:prSet phldrT="[Text]"/>
      <dgm:spPr>
        <a:solidFill>
          <a:srgbClr val="2D819B"/>
        </a:solidFill>
      </dgm:spPr>
      <dgm:t>
        <a:bodyPr/>
        <a:lstStyle/>
        <a:p>
          <a:r>
            <a:rPr lang="en-US" dirty="0"/>
            <a:t>Lesson 2</a:t>
          </a:r>
        </a:p>
      </dgm:t>
    </dgm:pt>
    <dgm:pt modelId="{FB0FE6A3-984B-4149-9549-AFD9B40608B8}" type="parTrans" cxnId="{FAC0BE2E-A87C-4FD9-A675-A4D8F322D1D5}">
      <dgm:prSet/>
      <dgm:spPr/>
      <dgm:t>
        <a:bodyPr/>
        <a:lstStyle/>
        <a:p>
          <a:endParaRPr lang="en-US"/>
        </a:p>
      </dgm:t>
    </dgm:pt>
    <dgm:pt modelId="{250455F0-EDA2-4A5C-AA15-67E322037923}" type="sibTrans" cxnId="{FAC0BE2E-A87C-4FD9-A675-A4D8F322D1D5}">
      <dgm:prSet/>
      <dgm:spPr/>
      <dgm:t>
        <a:bodyPr/>
        <a:lstStyle/>
        <a:p>
          <a:endParaRPr lang="en-US"/>
        </a:p>
      </dgm:t>
    </dgm:pt>
    <dgm:pt modelId="{97A3226F-405A-4BDC-A037-EDBBC98ABAB9}">
      <dgm:prSet phldrT="[Text]"/>
      <dgm:spPr>
        <a:solidFill>
          <a:srgbClr val="2D819B"/>
        </a:solidFill>
      </dgm:spPr>
      <dgm:t>
        <a:bodyPr/>
        <a:lstStyle/>
        <a:p>
          <a:r>
            <a:rPr lang="en-US" dirty="0"/>
            <a:t>Lesson ABC</a:t>
          </a:r>
        </a:p>
      </dgm:t>
    </dgm:pt>
    <dgm:pt modelId="{32D06D11-E1E8-442D-AE93-A28AE9084FCF}" type="parTrans" cxnId="{2EEEC18A-6C83-4FAF-8E72-8B92A9185CB1}">
      <dgm:prSet/>
      <dgm:spPr/>
      <dgm:t>
        <a:bodyPr/>
        <a:lstStyle/>
        <a:p>
          <a:endParaRPr lang="en-US"/>
        </a:p>
      </dgm:t>
    </dgm:pt>
    <dgm:pt modelId="{8B0523AA-4A4B-44BC-A248-071293F2F2C3}" type="sibTrans" cxnId="{2EEEC18A-6C83-4FAF-8E72-8B92A9185CB1}">
      <dgm:prSet/>
      <dgm:spPr/>
      <dgm:t>
        <a:bodyPr/>
        <a:lstStyle/>
        <a:p>
          <a:endParaRPr lang="en-US"/>
        </a:p>
      </dgm:t>
    </dgm:pt>
    <dgm:pt modelId="{1E478BA1-71E3-4992-970C-EB27CFA69DD1}">
      <dgm:prSet phldrT="[Text]"/>
      <dgm:spPr>
        <a:solidFill>
          <a:srgbClr val="2D819B"/>
        </a:solidFill>
      </dgm:spPr>
      <dgm:t>
        <a:bodyPr/>
        <a:lstStyle/>
        <a:p>
          <a:r>
            <a:rPr lang="en-US" dirty="0"/>
            <a:t>Lesson XYZ</a:t>
          </a:r>
        </a:p>
      </dgm:t>
    </dgm:pt>
    <dgm:pt modelId="{C06C19C4-541B-4D60-9689-B2293B8E827F}" type="parTrans" cxnId="{4FAE8823-1B3B-4578-9E49-D2C93CE9E2DF}">
      <dgm:prSet/>
      <dgm:spPr/>
      <dgm:t>
        <a:bodyPr/>
        <a:lstStyle/>
        <a:p>
          <a:endParaRPr lang="en-US"/>
        </a:p>
      </dgm:t>
    </dgm:pt>
    <dgm:pt modelId="{3384DE0E-1836-459C-88D8-73AB0F5F0996}" type="sibTrans" cxnId="{4FAE8823-1B3B-4578-9E49-D2C93CE9E2DF}">
      <dgm:prSet/>
      <dgm:spPr/>
      <dgm:t>
        <a:bodyPr/>
        <a:lstStyle/>
        <a:p>
          <a:endParaRPr lang="en-US"/>
        </a:p>
      </dgm:t>
    </dgm:pt>
    <dgm:pt modelId="{6CC6DA4F-FA14-48A1-8E80-11F4EFD018D3}">
      <dgm:prSet phldrT="[Text]"/>
      <dgm:spPr>
        <a:solidFill>
          <a:srgbClr val="2D819B"/>
        </a:solidFill>
      </dgm:spPr>
      <dgm:t>
        <a:bodyPr/>
        <a:lstStyle/>
        <a:p>
          <a:r>
            <a:rPr lang="en-US" dirty="0"/>
            <a:t>Intro Lesson</a:t>
          </a:r>
        </a:p>
      </dgm:t>
    </dgm:pt>
    <dgm:pt modelId="{BA9DBE98-CF35-41AD-B5BA-5FE0811866AC}" type="parTrans" cxnId="{12A9C1F8-B16F-452E-BA48-9E7B145661CC}">
      <dgm:prSet/>
      <dgm:spPr/>
      <dgm:t>
        <a:bodyPr/>
        <a:lstStyle/>
        <a:p>
          <a:endParaRPr lang="en-US"/>
        </a:p>
      </dgm:t>
    </dgm:pt>
    <dgm:pt modelId="{2AFC09CE-3287-4297-ABCF-CF08A471FEF9}" type="sibTrans" cxnId="{12A9C1F8-B16F-452E-BA48-9E7B145661CC}">
      <dgm:prSet/>
      <dgm:spPr/>
      <dgm:t>
        <a:bodyPr/>
        <a:lstStyle/>
        <a:p>
          <a:endParaRPr lang="en-US"/>
        </a:p>
      </dgm:t>
    </dgm:pt>
    <dgm:pt modelId="{6646C8C3-FD41-446F-B79C-31F8E93333FE}" type="pres">
      <dgm:prSet presAssocID="{6B1A7AD2-5B54-44A0-9252-A0C6F14B54C9}" presName="hierChild1" presStyleCnt="0">
        <dgm:presLayoutVars>
          <dgm:orgChart val="1"/>
          <dgm:chPref val="1"/>
          <dgm:dir/>
          <dgm:animOne val="branch"/>
          <dgm:animLvl val="lvl"/>
          <dgm:resizeHandles/>
        </dgm:presLayoutVars>
      </dgm:prSet>
      <dgm:spPr/>
    </dgm:pt>
    <dgm:pt modelId="{ED42A697-892B-469C-B73E-EECB7B0AE6AB}" type="pres">
      <dgm:prSet presAssocID="{9ECB9153-E45E-47DA-8D2F-AA149AE333AA}" presName="hierRoot1" presStyleCnt="0">
        <dgm:presLayoutVars>
          <dgm:hierBranch val="init"/>
        </dgm:presLayoutVars>
      </dgm:prSet>
      <dgm:spPr/>
    </dgm:pt>
    <dgm:pt modelId="{90D8ECC9-3CF3-4ABD-B9BA-564BD399257A}" type="pres">
      <dgm:prSet presAssocID="{9ECB9153-E45E-47DA-8D2F-AA149AE333AA}" presName="rootComposite1" presStyleCnt="0"/>
      <dgm:spPr/>
    </dgm:pt>
    <dgm:pt modelId="{01ED920B-CED8-4AF5-BCDA-D01EA2A73E47}" type="pres">
      <dgm:prSet presAssocID="{9ECB9153-E45E-47DA-8D2F-AA149AE333AA}" presName="rootText1" presStyleLbl="node0" presStyleIdx="0" presStyleCnt="5">
        <dgm:presLayoutVars>
          <dgm:chPref val="3"/>
        </dgm:presLayoutVars>
      </dgm:prSet>
      <dgm:spPr/>
    </dgm:pt>
    <dgm:pt modelId="{B1D36932-6006-4683-AD20-8F77DB325C95}" type="pres">
      <dgm:prSet presAssocID="{9ECB9153-E45E-47DA-8D2F-AA149AE333AA}" presName="rootConnector1" presStyleLbl="node1" presStyleIdx="0" presStyleCnt="0"/>
      <dgm:spPr/>
    </dgm:pt>
    <dgm:pt modelId="{868ED5A3-5B5C-4B05-83FF-16E7F99DA5A9}" type="pres">
      <dgm:prSet presAssocID="{9ECB9153-E45E-47DA-8D2F-AA149AE333AA}" presName="hierChild2" presStyleCnt="0"/>
      <dgm:spPr/>
    </dgm:pt>
    <dgm:pt modelId="{81F7C0C1-1D70-4510-AF45-F963C378BEC6}" type="pres">
      <dgm:prSet presAssocID="{9ECB9153-E45E-47DA-8D2F-AA149AE333AA}" presName="hierChild3" presStyleCnt="0"/>
      <dgm:spPr/>
    </dgm:pt>
    <dgm:pt modelId="{FDA05C72-6C40-4BD9-8537-01FFAE9842C6}" type="pres">
      <dgm:prSet presAssocID="{ADABAEBD-9E7F-48FB-B199-9D697FD17205}" presName="hierRoot1" presStyleCnt="0">
        <dgm:presLayoutVars>
          <dgm:hierBranch val="init"/>
        </dgm:presLayoutVars>
      </dgm:prSet>
      <dgm:spPr/>
    </dgm:pt>
    <dgm:pt modelId="{4F6CE547-B221-4BAA-9A2F-F21720FCB45E}" type="pres">
      <dgm:prSet presAssocID="{ADABAEBD-9E7F-48FB-B199-9D697FD17205}" presName="rootComposite1" presStyleCnt="0"/>
      <dgm:spPr/>
    </dgm:pt>
    <dgm:pt modelId="{A14E44A0-5FB4-411F-8059-353D4F7EA53B}" type="pres">
      <dgm:prSet presAssocID="{ADABAEBD-9E7F-48FB-B199-9D697FD17205}" presName="rootText1" presStyleLbl="node0" presStyleIdx="1" presStyleCnt="5">
        <dgm:presLayoutVars>
          <dgm:chPref val="3"/>
        </dgm:presLayoutVars>
      </dgm:prSet>
      <dgm:spPr/>
    </dgm:pt>
    <dgm:pt modelId="{B02BE4E8-9C36-43A9-9BB7-6C7A035F0C95}" type="pres">
      <dgm:prSet presAssocID="{ADABAEBD-9E7F-48FB-B199-9D697FD17205}" presName="rootConnector1" presStyleLbl="node1" presStyleIdx="0" presStyleCnt="0"/>
      <dgm:spPr/>
    </dgm:pt>
    <dgm:pt modelId="{7BDCA1BB-A14C-476C-86C2-7D134DCCB11F}" type="pres">
      <dgm:prSet presAssocID="{ADABAEBD-9E7F-48FB-B199-9D697FD17205}" presName="hierChild2" presStyleCnt="0"/>
      <dgm:spPr/>
    </dgm:pt>
    <dgm:pt modelId="{E0B37299-55F4-4657-8CA3-53B7A38644AA}" type="pres">
      <dgm:prSet presAssocID="{ADABAEBD-9E7F-48FB-B199-9D697FD17205}" presName="hierChild3" presStyleCnt="0"/>
      <dgm:spPr/>
    </dgm:pt>
    <dgm:pt modelId="{B54F7E8E-4CA8-4AED-A100-18E13CC4CA92}" type="pres">
      <dgm:prSet presAssocID="{97A3226F-405A-4BDC-A037-EDBBC98ABAB9}" presName="hierRoot1" presStyleCnt="0">
        <dgm:presLayoutVars>
          <dgm:hierBranch val="init"/>
        </dgm:presLayoutVars>
      </dgm:prSet>
      <dgm:spPr/>
    </dgm:pt>
    <dgm:pt modelId="{F828E7F0-8FCC-4678-8E25-38F42D755DAA}" type="pres">
      <dgm:prSet presAssocID="{97A3226F-405A-4BDC-A037-EDBBC98ABAB9}" presName="rootComposite1" presStyleCnt="0"/>
      <dgm:spPr/>
    </dgm:pt>
    <dgm:pt modelId="{866A5642-5329-4FD2-BD1B-70CFAACF6A06}" type="pres">
      <dgm:prSet presAssocID="{97A3226F-405A-4BDC-A037-EDBBC98ABAB9}" presName="rootText1" presStyleLbl="node0" presStyleIdx="2" presStyleCnt="5">
        <dgm:presLayoutVars>
          <dgm:chPref val="3"/>
        </dgm:presLayoutVars>
      </dgm:prSet>
      <dgm:spPr/>
    </dgm:pt>
    <dgm:pt modelId="{CA42A86C-8B59-4AB7-AA24-25E82E12E6B3}" type="pres">
      <dgm:prSet presAssocID="{97A3226F-405A-4BDC-A037-EDBBC98ABAB9}" presName="rootConnector1" presStyleLbl="node1" presStyleIdx="0" presStyleCnt="0"/>
      <dgm:spPr/>
    </dgm:pt>
    <dgm:pt modelId="{39AEB504-6CD2-49BC-978A-3FA0B073ACAA}" type="pres">
      <dgm:prSet presAssocID="{97A3226F-405A-4BDC-A037-EDBBC98ABAB9}" presName="hierChild2" presStyleCnt="0"/>
      <dgm:spPr/>
    </dgm:pt>
    <dgm:pt modelId="{44589FB5-FFE3-420B-AFAF-C26D5DE9547C}" type="pres">
      <dgm:prSet presAssocID="{97A3226F-405A-4BDC-A037-EDBBC98ABAB9}" presName="hierChild3" presStyleCnt="0"/>
      <dgm:spPr/>
    </dgm:pt>
    <dgm:pt modelId="{75C83B71-9B39-4C86-9B50-216A0C237C16}" type="pres">
      <dgm:prSet presAssocID="{1E478BA1-71E3-4992-970C-EB27CFA69DD1}" presName="hierRoot1" presStyleCnt="0">
        <dgm:presLayoutVars>
          <dgm:hierBranch val="init"/>
        </dgm:presLayoutVars>
      </dgm:prSet>
      <dgm:spPr/>
    </dgm:pt>
    <dgm:pt modelId="{9C0A2DC3-8A54-4780-9D1E-1138DB31449E}" type="pres">
      <dgm:prSet presAssocID="{1E478BA1-71E3-4992-970C-EB27CFA69DD1}" presName="rootComposite1" presStyleCnt="0"/>
      <dgm:spPr/>
    </dgm:pt>
    <dgm:pt modelId="{0382DE0F-79BD-4EE3-9CC0-3C5E3EAE5C60}" type="pres">
      <dgm:prSet presAssocID="{1E478BA1-71E3-4992-970C-EB27CFA69DD1}" presName="rootText1" presStyleLbl="node0" presStyleIdx="3" presStyleCnt="5">
        <dgm:presLayoutVars>
          <dgm:chPref val="3"/>
        </dgm:presLayoutVars>
      </dgm:prSet>
      <dgm:spPr/>
    </dgm:pt>
    <dgm:pt modelId="{520664EB-7127-401E-B563-0860DC84F578}" type="pres">
      <dgm:prSet presAssocID="{1E478BA1-71E3-4992-970C-EB27CFA69DD1}" presName="rootConnector1" presStyleLbl="node1" presStyleIdx="0" presStyleCnt="0"/>
      <dgm:spPr/>
    </dgm:pt>
    <dgm:pt modelId="{3EE2429E-44E4-43AE-8567-A4FB4394E76B}" type="pres">
      <dgm:prSet presAssocID="{1E478BA1-71E3-4992-970C-EB27CFA69DD1}" presName="hierChild2" presStyleCnt="0"/>
      <dgm:spPr/>
    </dgm:pt>
    <dgm:pt modelId="{7BB502BC-84AF-4BFA-9DD0-6B8A0AAB5975}" type="pres">
      <dgm:prSet presAssocID="{1E478BA1-71E3-4992-970C-EB27CFA69DD1}" presName="hierChild3" presStyleCnt="0"/>
      <dgm:spPr/>
    </dgm:pt>
    <dgm:pt modelId="{12C57B6C-6529-42BA-A61C-34A88872BDE6}" type="pres">
      <dgm:prSet presAssocID="{6CC6DA4F-FA14-48A1-8E80-11F4EFD018D3}" presName="hierRoot1" presStyleCnt="0">
        <dgm:presLayoutVars>
          <dgm:hierBranch val="init"/>
        </dgm:presLayoutVars>
      </dgm:prSet>
      <dgm:spPr/>
    </dgm:pt>
    <dgm:pt modelId="{27573276-373F-4A99-B374-3B15C5D5FECC}" type="pres">
      <dgm:prSet presAssocID="{6CC6DA4F-FA14-48A1-8E80-11F4EFD018D3}" presName="rootComposite1" presStyleCnt="0"/>
      <dgm:spPr/>
    </dgm:pt>
    <dgm:pt modelId="{4AFE6C7B-ED9F-453B-80FC-6A83949F585A}" type="pres">
      <dgm:prSet presAssocID="{6CC6DA4F-FA14-48A1-8E80-11F4EFD018D3}" presName="rootText1" presStyleLbl="node0" presStyleIdx="4" presStyleCnt="5">
        <dgm:presLayoutVars>
          <dgm:chPref val="3"/>
        </dgm:presLayoutVars>
      </dgm:prSet>
      <dgm:spPr/>
    </dgm:pt>
    <dgm:pt modelId="{97D4A950-BF42-49E7-9C8C-6DA845D834BD}" type="pres">
      <dgm:prSet presAssocID="{6CC6DA4F-FA14-48A1-8E80-11F4EFD018D3}" presName="rootConnector1" presStyleLbl="node1" presStyleIdx="0" presStyleCnt="0"/>
      <dgm:spPr/>
    </dgm:pt>
    <dgm:pt modelId="{662F2202-2B8E-486C-B7D2-429DBCCB584C}" type="pres">
      <dgm:prSet presAssocID="{6CC6DA4F-FA14-48A1-8E80-11F4EFD018D3}" presName="hierChild2" presStyleCnt="0"/>
      <dgm:spPr/>
    </dgm:pt>
    <dgm:pt modelId="{8C4D15B8-155E-4B45-9BA9-717A3EC8C548}" type="pres">
      <dgm:prSet presAssocID="{6CC6DA4F-FA14-48A1-8E80-11F4EFD018D3}" presName="hierChild3" presStyleCnt="0"/>
      <dgm:spPr/>
    </dgm:pt>
  </dgm:ptLst>
  <dgm:cxnLst>
    <dgm:cxn modelId="{A76C0101-843C-4622-A950-23694D8D64B0}" type="presOf" srcId="{97A3226F-405A-4BDC-A037-EDBBC98ABAB9}" destId="{CA42A86C-8B59-4AB7-AA24-25E82E12E6B3}" srcOrd="1" destOrd="0" presId="urn:microsoft.com/office/officeart/2005/8/layout/orgChart1"/>
    <dgm:cxn modelId="{390E4A0A-AF85-462C-AC65-37B06D1D21B9}" type="presOf" srcId="{ADABAEBD-9E7F-48FB-B199-9D697FD17205}" destId="{A14E44A0-5FB4-411F-8059-353D4F7EA53B}" srcOrd="0" destOrd="0" presId="urn:microsoft.com/office/officeart/2005/8/layout/orgChart1"/>
    <dgm:cxn modelId="{4FAE8823-1B3B-4578-9E49-D2C93CE9E2DF}" srcId="{6B1A7AD2-5B54-44A0-9252-A0C6F14B54C9}" destId="{1E478BA1-71E3-4992-970C-EB27CFA69DD1}" srcOrd="3" destOrd="0" parTransId="{C06C19C4-541B-4D60-9689-B2293B8E827F}" sibTransId="{3384DE0E-1836-459C-88D8-73AB0F5F0996}"/>
    <dgm:cxn modelId="{44B97229-A8A8-4C19-948F-3038959EC6D3}" type="presOf" srcId="{6B1A7AD2-5B54-44A0-9252-A0C6F14B54C9}" destId="{6646C8C3-FD41-446F-B79C-31F8E93333FE}" srcOrd="0" destOrd="0" presId="urn:microsoft.com/office/officeart/2005/8/layout/orgChart1"/>
    <dgm:cxn modelId="{FAC0BE2E-A87C-4FD9-A675-A4D8F322D1D5}" srcId="{6B1A7AD2-5B54-44A0-9252-A0C6F14B54C9}" destId="{ADABAEBD-9E7F-48FB-B199-9D697FD17205}" srcOrd="1" destOrd="0" parTransId="{FB0FE6A3-984B-4149-9549-AFD9B40608B8}" sibTransId="{250455F0-EDA2-4A5C-AA15-67E322037923}"/>
    <dgm:cxn modelId="{C5B5855B-2A49-4B63-8AB0-4BD06959C613}" type="presOf" srcId="{97A3226F-405A-4BDC-A037-EDBBC98ABAB9}" destId="{866A5642-5329-4FD2-BD1B-70CFAACF6A06}" srcOrd="0" destOrd="0" presId="urn:microsoft.com/office/officeart/2005/8/layout/orgChart1"/>
    <dgm:cxn modelId="{60FD6784-A338-4E87-BC8B-CC51E9ACAD5A}" type="presOf" srcId="{6CC6DA4F-FA14-48A1-8E80-11F4EFD018D3}" destId="{97D4A950-BF42-49E7-9C8C-6DA845D834BD}" srcOrd="1" destOrd="0" presId="urn:microsoft.com/office/officeart/2005/8/layout/orgChart1"/>
    <dgm:cxn modelId="{7EE6DA84-BDA3-49D0-B599-FF4D23E99199}" type="presOf" srcId="{1E478BA1-71E3-4992-970C-EB27CFA69DD1}" destId="{0382DE0F-79BD-4EE3-9CC0-3C5E3EAE5C60}" srcOrd="0" destOrd="0" presId="urn:microsoft.com/office/officeart/2005/8/layout/orgChart1"/>
    <dgm:cxn modelId="{2EEEC18A-6C83-4FAF-8E72-8B92A9185CB1}" srcId="{6B1A7AD2-5B54-44A0-9252-A0C6F14B54C9}" destId="{97A3226F-405A-4BDC-A037-EDBBC98ABAB9}" srcOrd="2" destOrd="0" parTransId="{32D06D11-E1E8-442D-AE93-A28AE9084FCF}" sibTransId="{8B0523AA-4A4B-44BC-A248-071293F2F2C3}"/>
    <dgm:cxn modelId="{575F5C8B-94C5-46F6-81F8-104513BB2326}" srcId="{6B1A7AD2-5B54-44A0-9252-A0C6F14B54C9}" destId="{9ECB9153-E45E-47DA-8D2F-AA149AE333AA}" srcOrd="0" destOrd="0" parTransId="{99AADACF-8F1A-4514-BBA6-F98EA1D58469}" sibTransId="{1A4A1ABD-E541-4E21-BEE7-1B03C5B91CFC}"/>
    <dgm:cxn modelId="{6731B892-00B6-49E9-B57F-66CBC4A36CC9}" type="presOf" srcId="{9ECB9153-E45E-47DA-8D2F-AA149AE333AA}" destId="{01ED920B-CED8-4AF5-BCDA-D01EA2A73E47}" srcOrd="0" destOrd="0" presId="urn:microsoft.com/office/officeart/2005/8/layout/orgChart1"/>
    <dgm:cxn modelId="{060E8A9A-6C86-4AB1-88BB-311F3352D1F9}" type="presOf" srcId="{6CC6DA4F-FA14-48A1-8E80-11F4EFD018D3}" destId="{4AFE6C7B-ED9F-453B-80FC-6A83949F585A}" srcOrd="0" destOrd="0" presId="urn:microsoft.com/office/officeart/2005/8/layout/orgChart1"/>
    <dgm:cxn modelId="{FDA251AB-7C86-46FB-836E-D2ACA4D3806C}" type="presOf" srcId="{1E478BA1-71E3-4992-970C-EB27CFA69DD1}" destId="{520664EB-7127-401E-B563-0860DC84F578}" srcOrd="1" destOrd="0" presId="urn:microsoft.com/office/officeart/2005/8/layout/orgChart1"/>
    <dgm:cxn modelId="{31FFF0D0-EC26-4F7B-BB7D-3A4D4D959F3C}" type="presOf" srcId="{ADABAEBD-9E7F-48FB-B199-9D697FD17205}" destId="{B02BE4E8-9C36-43A9-9BB7-6C7A035F0C95}" srcOrd="1" destOrd="0" presId="urn:microsoft.com/office/officeart/2005/8/layout/orgChart1"/>
    <dgm:cxn modelId="{10FDE7F6-88CC-421F-BD72-AAAE694DD413}" type="presOf" srcId="{9ECB9153-E45E-47DA-8D2F-AA149AE333AA}" destId="{B1D36932-6006-4683-AD20-8F77DB325C95}" srcOrd="1" destOrd="0" presId="urn:microsoft.com/office/officeart/2005/8/layout/orgChart1"/>
    <dgm:cxn modelId="{12A9C1F8-B16F-452E-BA48-9E7B145661CC}" srcId="{6B1A7AD2-5B54-44A0-9252-A0C6F14B54C9}" destId="{6CC6DA4F-FA14-48A1-8E80-11F4EFD018D3}" srcOrd="4" destOrd="0" parTransId="{BA9DBE98-CF35-41AD-B5BA-5FE0811866AC}" sibTransId="{2AFC09CE-3287-4297-ABCF-CF08A471FEF9}"/>
    <dgm:cxn modelId="{DCC883A3-E7D3-4487-8ED4-FAD0AF8EB00C}" type="presParOf" srcId="{6646C8C3-FD41-446F-B79C-31F8E93333FE}" destId="{ED42A697-892B-469C-B73E-EECB7B0AE6AB}" srcOrd="0" destOrd="0" presId="urn:microsoft.com/office/officeart/2005/8/layout/orgChart1"/>
    <dgm:cxn modelId="{565F249E-56E3-42BA-B7ED-4302FD55E7B9}" type="presParOf" srcId="{ED42A697-892B-469C-B73E-EECB7B0AE6AB}" destId="{90D8ECC9-3CF3-4ABD-B9BA-564BD399257A}" srcOrd="0" destOrd="0" presId="urn:microsoft.com/office/officeart/2005/8/layout/orgChart1"/>
    <dgm:cxn modelId="{FA69A843-DD40-4C95-AEAE-E7EC7B44BF61}" type="presParOf" srcId="{90D8ECC9-3CF3-4ABD-B9BA-564BD399257A}" destId="{01ED920B-CED8-4AF5-BCDA-D01EA2A73E47}" srcOrd="0" destOrd="0" presId="urn:microsoft.com/office/officeart/2005/8/layout/orgChart1"/>
    <dgm:cxn modelId="{A5460856-7095-475C-BEEB-E3FEB6EB9FBD}" type="presParOf" srcId="{90D8ECC9-3CF3-4ABD-B9BA-564BD399257A}" destId="{B1D36932-6006-4683-AD20-8F77DB325C95}" srcOrd="1" destOrd="0" presId="urn:microsoft.com/office/officeart/2005/8/layout/orgChart1"/>
    <dgm:cxn modelId="{F9CD9F9B-A94B-49C4-ABCE-B0A1AD58B913}" type="presParOf" srcId="{ED42A697-892B-469C-B73E-EECB7B0AE6AB}" destId="{868ED5A3-5B5C-4B05-83FF-16E7F99DA5A9}" srcOrd="1" destOrd="0" presId="urn:microsoft.com/office/officeart/2005/8/layout/orgChart1"/>
    <dgm:cxn modelId="{0B532A59-50B2-4508-B5CB-F1BBE716C014}" type="presParOf" srcId="{ED42A697-892B-469C-B73E-EECB7B0AE6AB}" destId="{81F7C0C1-1D70-4510-AF45-F963C378BEC6}" srcOrd="2" destOrd="0" presId="urn:microsoft.com/office/officeart/2005/8/layout/orgChart1"/>
    <dgm:cxn modelId="{5F6AD3BD-E232-49F8-9AC6-9DAF6BDA82C7}" type="presParOf" srcId="{6646C8C3-FD41-446F-B79C-31F8E93333FE}" destId="{FDA05C72-6C40-4BD9-8537-01FFAE9842C6}" srcOrd="1" destOrd="0" presId="urn:microsoft.com/office/officeart/2005/8/layout/orgChart1"/>
    <dgm:cxn modelId="{82147836-2095-4959-8EBD-7FFE27974D78}" type="presParOf" srcId="{FDA05C72-6C40-4BD9-8537-01FFAE9842C6}" destId="{4F6CE547-B221-4BAA-9A2F-F21720FCB45E}" srcOrd="0" destOrd="0" presId="urn:microsoft.com/office/officeart/2005/8/layout/orgChart1"/>
    <dgm:cxn modelId="{4A38A555-3AED-4223-8A52-B21293301CED}" type="presParOf" srcId="{4F6CE547-B221-4BAA-9A2F-F21720FCB45E}" destId="{A14E44A0-5FB4-411F-8059-353D4F7EA53B}" srcOrd="0" destOrd="0" presId="urn:microsoft.com/office/officeart/2005/8/layout/orgChart1"/>
    <dgm:cxn modelId="{F690F342-F29E-434B-AF0E-BB6027E4B4F4}" type="presParOf" srcId="{4F6CE547-B221-4BAA-9A2F-F21720FCB45E}" destId="{B02BE4E8-9C36-43A9-9BB7-6C7A035F0C95}" srcOrd="1" destOrd="0" presId="urn:microsoft.com/office/officeart/2005/8/layout/orgChart1"/>
    <dgm:cxn modelId="{F16D4C2F-FEBE-4CE7-8B20-B9B0ABC9F9DA}" type="presParOf" srcId="{FDA05C72-6C40-4BD9-8537-01FFAE9842C6}" destId="{7BDCA1BB-A14C-476C-86C2-7D134DCCB11F}" srcOrd="1" destOrd="0" presId="urn:microsoft.com/office/officeart/2005/8/layout/orgChart1"/>
    <dgm:cxn modelId="{E18653CC-6CCE-4FA7-8566-1AA5CE86C3DA}" type="presParOf" srcId="{FDA05C72-6C40-4BD9-8537-01FFAE9842C6}" destId="{E0B37299-55F4-4657-8CA3-53B7A38644AA}" srcOrd="2" destOrd="0" presId="urn:microsoft.com/office/officeart/2005/8/layout/orgChart1"/>
    <dgm:cxn modelId="{A56C028F-1080-4D90-ADCA-B06BBFDC200F}" type="presParOf" srcId="{6646C8C3-FD41-446F-B79C-31F8E93333FE}" destId="{B54F7E8E-4CA8-4AED-A100-18E13CC4CA92}" srcOrd="2" destOrd="0" presId="urn:microsoft.com/office/officeart/2005/8/layout/orgChart1"/>
    <dgm:cxn modelId="{C1D9CA36-B0EB-476B-BB82-F222D8A5AE54}" type="presParOf" srcId="{B54F7E8E-4CA8-4AED-A100-18E13CC4CA92}" destId="{F828E7F0-8FCC-4678-8E25-38F42D755DAA}" srcOrd="0" destOrd="0" presId="urn:microsoft.com/office/officeart/2005/8/layout/orgChart1"/>
    <dgm:cxn modelId="{77AA380C-FFDD-4E02-AF76-E102D37751CF}" type="presParOf" srcId="{F828E7F0-8FCC-4678-8E25-38F42D755DAA}" destId="{866A5642-5329-4FD2-BD1B-70CFAACF6A06}" srcOrd="0" destOrd="0" presId="urn:microsoft.com/office/officeart/2005/8/layout/orgChart1"/>
    <dgm:cxn modelId="{2954DDC9-B496-44E5-BE46-FE8EE3A1D251}" type="presParOf" srcId="{F828E7F0-8FCC-4678-8E25-38F42D755DAA}" destId="{CA42A86C-8B59-4AB7-AA24-25E82E12E6B3}" srcOrd="1" destOrd="0" presId="urn:microsoft.com/office/officeart/2005/8/layout/orgChart1"/>
    <dgm:cxn modelId="{4F8F56E0-90A1-4605-AF1F-BE113B5FC1AB}" type="presParOf" srcId="{B54F7E8E-4CA8-4AED-A100-18E13CC4CA92}" destId="{39AEB504-6CD2-49BC-978A-3FA0B073ACAA}" srcOrd="1" destOrd="0" presId="urn:microsoft.com/office/officeart/2005/8/layout/orgChart1"/>
    <dgm:cxn modelId="{C3F8D4AD-9065-4255-851E-2E192518B9C7}" type="presParOf" srcId="{B54F7E8E-4CA8-4AED-A100-18E13CC4CA92}" destId="{44589FB5-FFE3-420B-AFAF-C26D5DE9547C}" srcOrd="2" destOrd="0" presId="urn:microsoft.com/office/officeart/2005/8/layout/orgChart1"/>
    <dgm:cxn modelId="{228FF6CC-D081-4E3F-BC8C-8507377722A5}" type="presParOf" srcId="{6646C8C3-FD41-446F-B79C-31F8E93333FE}" destId="{75C83B71-9B39-4C86-9B50-216A0C237C16}" srcOrd="3" destOrd="0" presId="urn:microsoft.com/office/officeart/2005/8/layout/orgChart1"/>
    <dgm:cxn modelId="{851AC15E-6E1C-4756-B429-5C859F67B7E2}" type="presParOf" srcId="{75C83B71-9B39-4C86-9B50-216A0C237C16}" destId="{9C0A2DC3-8A54-4780-9D1E-1138DB31449E}" srcOrd="0" destOrd="0" presId="urn:microsoft.com/office/officeart/2005/8/layout/orgChart1"/>
    <dgm:cxn modelId="{FB4F89BF-CDF9-45FD-87BF-E751499A080B}" type="presParOf" srcId="{9C0A2DC3-8A54-4780-9D1E-1138DB31449E}" destId="{0382DE0F-79BD-4EE3-9CC0-3C5E3EAE5C60}" srcOrd="0" destOrd="0" presId="urn:microsoft.com/office/officeart/2005/8/layout/orgChart1"/>
    <dgm:cxn modelId="{F5B9435A-C8AE-4E85-8161-66E3D86B5A79}" type="presParOf" srcId="{9C0A2DC3-8A54-4780-9D1E-1138DB31449E}" destId="{520664EB-7127-401E-B563-0860DC84F578}" srcOrd="1" destOrd="0" presId="urn:microsoft.com/office/officeart/2005/8/layout/orgChart1"/>
    <dgm:cxn modelId="{EBB2B324-E796-4018-A83D-392EB04804FA}" type="presParOf" srcId="{75C83B71-9B39-4C86-9B50-216A0C237C16}" destId="{3EE2429E-44E4-43AE-8567-A4FB4394E76B}" srcOrd="1" destOrd="0" presId="urn:microsoft.com/office/officeart/2005/8/layout/orgChart1"/>
    <dgm:cxn modelId="{2CC05A32-0C6A-4A27-9721-8E73586C9DDA}" type="presParOf" srcId="{75C83B71-9B39-4C86-9B50-216A0C237C16}" destId="{7BB502BC-84AF-4BFA-9DD0-6B8A0AAB5975}" srcOrd="2" destOrd="0" presId="urn:microsoft.com/office/officeart/2005/8/layout/orgChart1"/>
    <dgm:cxn modelId="{5B1015C2-A8C1-4C38-9788-CB43CE93012C}" type="presParOf" srcId="{6646C8C3-FD41-446F-B79C-31F8E93333FE}" destId="{12C57B6C-6529-42BA-A61C-34A88872BDE6}" srcOrd="4" destOrd="0" presId="urn:microsoft.com/office/officeart/2005/8/layout/orgChart1"/>
    <dgm:cxn modelId="{00DD1387-F2FA-4415-9615-CC2B9E76B485}" type="presParOf" srcId="{12C57B6C-6529-42BA-A61C-34A88872BDE6}" destId="{27573276-373F-4A99-B374-3B15C5D5FECC}" srcOrd="0" destOrd="0" presId="urn:microsoft.com/office/officeart/2005/8/layout/orgChart1"/>
    <dgm:cxn modelId="{672C90A9-847B-4B88-94A6-0AF403401E98}" type="presParOf" srcId="{27573276-373F-4A99-B374-3B15C5D5FECC}" destId="{4AFE6C7B-ED9F-453B-80FC-6A83949F585A}" srcOrd="0" destOrd="0" presId="urn:microsoft.com/office/officeart/2005/8/layout/orgChart1"/>
    <dgm:cxn modelId="{7321F63B-F353-4B70-B22B-379A03228281}" type="presParOf" srcId="{27573276-373F-4A99-B374-3B15C5D5FECC}" destId="{97D4A950-BF42-49E7-9C8C-6DA845D834BD}" srcOrd="1" destOrd="0" presId="urn:microsoft.com/office/officeart/2005/8/layout/orgChart1"/>
    <dgm:cxn modelId="{6EC54DC0-D3FD-43A7-89BF-D4D1322EE424}" type="presParOf" srcId="{12C57B6C-6529-42BA-A61C-34A88872BDE6}" destId="{662F2202-2B8E-486C-B7D2-429DBCCB584C}" srcOrd="1" destOrd="0" presId="urn:microsoft.com/office/officeart/2005/8/layout/orgChart1"/>
    <dgm:cxn modelId="{A42B661B-ABEF-4C81-9C29-67F81E59AE86}" type="presParOf" srcId="{12C57B6C-6529-42BA-A61C-34A88872BDE6}" destId="{8C4D15B8-155E-4B45-9BA9-717A3EC8C54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1A7AD2-5B54-44A0-9252-A0C6F14B54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B9153-E45E-47DA-8D2F-AA149AE333AA}">
      <dgm:prSet phldrT="[Text]"/>
      <dgm:spPr>
        <a:solidFill>
          <a:schemeClr val="accent5">
            <a:lumMod val="25000"/>
          </a:schemeClr>
        </a:solidFill>
      </dgm:spPr>
      <dgm:t>
        <a:bodyPr/>
        <a:lstStyle/>
        <a:p>
          <a:r>
            <a:rPr lang="en-US" dirty="0"/>
            <a:t>Lesson 1</a:t>
          </a:r>
        </a:p>
      </dgm:t>
    </dgm:pt>
    <dgm:pt modelId="{99AADACF-8F1A-4514-BBA6-F98EA1D58469}" type="parTrans" cxnId="{575F5C8B-94C5-46F6-81F8-104513BB2326}">
      <dgm:prSet/>
      <dgm:spPr/>
      <dgm:t>
        <a:bodyPr/>
        <a:lstStyle/>
        <a:p>
          <a:endParaRPr lang="en-US"/>
        </a:p>
      </dgm:t>
    </dgm:pt>
    <dgm:pt modelId="{1A4A1ABD-E541-4E21-BEE7-1B03C5B91CFC}" type="sibTrans" cxnId="{575F5C8B-94C5-46F6-81F8-104513BB2326}">
      <dgm:prSet/>
      <dgm:spPr/>
      <dgm:t>
        <a:bodyPr/>
        <a:lstStyle/>
        <a:p>
          <a:endParaRPr lang="en-US"/>
        </a:p>
      </dgm:t>
    </dgm:pt>
    <dgm:pt modelId="{ADABAEBD-9E7F-48FB-B199-9D697FD17205}">
      <dgm:prSet phldrT="[Text]"/>
      <dgm:spPr>
        <a:solidFill>
          <a:schemeClr val="accent5">
            <a:lumMod val="25000"/>
          </a:schemeClr>
        </a:solidFill>
      </dgm:spPr>
      <dgm:t>
        <a:bodyPr/>
        <a:lstStyle/>
        <a:p>
          <a:r>
            <a:rPr lang="en-US" dirty="0"/>
            <a:t>Lesson 2</a:t>
          </a:r>
        </a:p>
      </dgm:t>
    </dgm:pt>
    <dgm:pt modelId="{FB0FE6A3-984B-4149-9549-AFD9B40608B8}" type="parTrans" cxnId="{FAC0BE2E-A87C-4FD9-A675-A4D8F322D1D5}">
      <dgm:prSet/>
      <dgm:spPr/>
      <dgm:t>
        <a:bodyPr/>
        <a:lstStyle/>
        <a:p>
          <a:endParaRPr lang="en-US"/>
        </a:p>
      </dgm:t>
    </dgm:pt>
    <dgm:pt modelId="{250455F0-EDA2-4A5C-AA15-67E322037923}" type="sibTrans" cxnId="{FAC0BE2E-A87C-4FD9-A675-A4D8F322D1D5}">
      <dgm:prSet/>
      <dgm:spPr/>
      <dgm:t>
        <a:bodyPr/>
        <a:lstStyle/>
        <a:p>
          <a:endParaRPr lang="en-US"/>
        </a:p>
      </dgm:t>
    </dgm:pt>
    <dgm:pt modelId="{97A3226F-405A-4BDC-A037-EDBBC98ABAB9}">
      <dgm:prSet phldrT="[Text]"/>
      <dgm:spPr>
        <a:solidFill>
          <a:schemeClr val="accent5">
            <a:lumMod val="25000"/>
          </a:schemeClr>
        </a:solidFill>
      </dgm:spPr>
      <dgm:t>
        <a:bodyPr/>
        <a:lstStyle/>
        <a:p>
          <a:r>
            <a:rPr lang="en-US" dirty="0"/>
            <a:t>Lesson ABC</a:t>
          </a:r>
        </a:p>
      </dgm:t>
    </dgm:pt>
    <dgm:pt modelId="{32D06D11-E1E8-442D-AE93-A28AE9084FCF}" type="parTrans" cxnId="{2EEEC18A-6C83-4FAF-8E72-8B92A9185CB1}">
      <dgm:prSet/>
      <dgm:spPr/>
      <dgm:t>
        <a:bodyPr/>
        <a:lstStyle/>
        <a:p>
          <a:endParaRPr lang="en-US"/>
        </a:p>
      </dgm:t>
    </dgm:pt>
    <dgm:pt modelId="{8B0523AA-4A4B-44BC-A248-071293F2F2C3}" type="sibTrans" cxnId="{2EEEC18A-6C83-4FAF-8E72-8B92A9185CB1}">
      <dgm:prSet/>
      <dgm:spPr/>
      <dgm:t>
        <a:bodyPr/>
        <a:lstStyle/>
        <a:p>
          <a:endParaRPr lang="en-US"/>
        </a:p>
      </dgm:t>
    </dgm:pt>
    <dgm:pt modelId="{1E478BA1-71E3-4992-970C-EB27CFA69DD1}">
      <dgm:prSet phldrT="[Text]"/>
      <dgm:spPr>
        <a:solidFill>
          <a:schemeClr val="accent5">
            <a:lumMod val="25000"/>
          </a:schemeClr>
        </a:solidFill>
      </dgm:spPr>
      <dgm:t>
        <a:bodyPr/>
        <a:lstStyle/>
        <a:p>
          <a:r>
            <a:rPr lang="en-US" dirty="0"/>
            <a:t>Lesson XYZ</a:t>
          </a:r>
        </a:p>
      </dgm:t>
    </dgm:pt>
    <dgm:pt modelId="{C06C19C4-541B-4D60-9689-B2293B8E827F}" type="parTrans" cxnId="{4FAE8823-1B3B-4578-9E49-D2C93CE9E2DF}">
      <dgm:prSet/>
      <dgm:spPr/>
      <dgm:t>
        <a:bodyPr/>
        <a:lstStyle/>
        <a:p>
          <a:endParaRPr lang="en-US"/>
        </a:p>
      </dgm:t>
    </dgm:pt>
    <dgm:pt modelId="{3384DE0E-1836-459C-88D8-73AB0F5F0996}" type="sibTrans" cxnId="{4FAE8823-1B3B-4578-9E49-D2C93CE9E2DF}">
      <dgm:prSet/>
      <dgm:spPr/>
      <dgm:t>
        <a:bodyPr/>
        <a:lstStyle/>
        <a:p>
          <a:endParaRPr lang="en-US"/>
        </a:p>
      </dgm:t>
    </dgm:pt>
    <dgm:pt modelId="{6CC6DA4F-FA14-48A1-8E80-11F4EFD018D3}">
      <dgm:prSet phldrT="[Text]"/>
      <dgm:spPr>
        <a:solidFill>
          <a:srgbClr val="105638"/>
        </a:solidFill>
      </dgm:spPr>
      <dgm:t>
        <a:bodyPr/>
        <a:lstStyle/>
        <a:p>
          <a:r>
            <a:rPr lang="en-US" dirty="0"/>
            <a:t>Intro Lesson</a:t>
          </a:r>
        </a:p>
      </dgm:t>
    </dgm:pt>
    <dgm:pt modelId="{BA9DBE98-CF35-41AD-B5BA-5FE0811866AC}" type="parTrans" cxnId="{12A9C1F8-B16F-452E-BA48-9E7B145661CC}">
      <dgm:prSet/>
      <dgm:spPr/>
      <dgm:t>
        <a:bodyPr/>
        <a:lstStyle/>
        <a:p>
          <a:endParaRPr lang="en-US"/>
        </a:p>
      </dgm:t>
    </dgm:pt>
    <dgm:pt modelId="{2AFC09CE-3287-4297-ABCF-CF08A471FEF9}" type="sibTrans" cxnId="{12A9C1F8-B16F-452E-BA48-9E7B145661CC}">
      <dgm:prSet/>
      <dgm:spPr/>
      <dgm:t>
        <a:bodyPr/>
        <a:lstStyle/>
        <a:p>
          <a:endParaRPr lang="en-US"/>
        </a:p>
      </dgm:t>
    </dgm:pt>
    <dgm:pt modelId="{6646C8C3-FD41-446F-B79C-31F8E93333FE}" type="pres">
      <dgm:prSet presAssocID="{6B1A7AD2-5B54-44A0-9252-A0C6F14B54C9}" presName="hierChild1" presStyleCnt="0">
        <dgm:presLayoutVars>
          <dgm:orgChart val="1"/>
          <dgm:chPref val="1"/>
          <dgm:dir/>
          <dgm:animOne val="branch"/>
          <dgm:animLvl val="lvl"/>
          <dgm:resizeHandles/>
        </dgm:presLayoutVars>
      </dgm:prSet>
      <dgm:spPr/>
    </dgm:pt>
    <dgm:pt modelId="{ED42A697-892B-469C-B73E-EECB7B0AE6AB}" type="pres">
      <dgm:prSet presAssocID="{9ECB9153-E45E-47DA-8D2F-AA149AE333AA}" presName="hierRoot1" presStyleCnt="0">
        <dgm:presLayoutVars>
          <dgm:hierBranch val="init"/>
        </dgm:presLayoutVars>
      </dgm:prSet>
      <dgm:spPr/>
    </dgm:pt>
    <dgm:pt modelId="{90D8ECC9-3CF3-4ABD-B9BA-564BD399257A}" type="pres">
      <dgm:prSet presAssocID="{9ECB9153-E45E-47DA-8D2F-AA149AE333AA}" presName="rootComposite1" presStyleCnt="0"/>
      <dgm:spPr/>
    </dgm:pt>
    <dgm:pt modelId="{01ED920B-CED8-4AF5-BCDA-D01EA2A73E47}" type="pres">
      <dgm:prSet presAssocID="{9ECB9153-E45E-47DA-8D2F-AA149AE333AA}" presName="rootText1" presStyleLbl="node0" presStyleIdx="0" presStyleCnt="5">
        <dgm:presLayoutVars>
          <dgm:chPref val="3"/>
        </dgm:presLayoutVars>
      </dgm:prSet>
      <dgm:spPr/>
    </dgm:pt>
    <dgm:pt modelId="{B1D36932-6006-4683-AD20-8F77DB325C95}" type="pres">
      <dgm:prSet presAssocID="{9ECB9153-E45E-47DA-8D2F-AA149AE333AA}" presName="rootConnector1" presStyleLbl="node1" presStyleIdx="0" presStyleCnt="0"/>
      <dgm:spPr/>
    </dgm:pt>
    <dgm:pt modelId="{868ED5A3-5B5C-4B05-83FF-16E7F99DA5A9}" type="pres">
      <dgm:prSet presAssocID="{9ECB9153-E45E-47DA-8D2F-AA149AE333AA}" presName="hierChild2" presStyleCnt="0"/>
      <dgm:spPr/>
    </dgm:pt>
    <dgm:pt modelId="{81F7C0C1-1D70-4510-AF45-F963C378BEC6}" type="pres">
      <dgm:prSet presAssocID="{9ECB9153-E45E-47DA-8D2F-AA149AE333AA}" presName="hierChild3" presStyleCnt="0"/>
      <dgm:spPr/>
    </dgm:pt>
    <dgm:pt modelId="{FDA05C72-6C40-4BD9-8537-01FFAE9842C6}" type="pres">
      <dgm:prSet presAssocID="{ADABAEBD-9E7F-48FB-B199-9D697FD17205}" presName="hierRoot1" presStyleCnt="0">
        <dgm:presLayoutVars>
          <dgm:hierBranch val="init"/>
        </dgm:presLayoutVars>
      </dgm:prSet>
      <dgm:spPr/>
    </dgm:pt>
    <dgm:pt modelId="{4F6CE547-B221-4BAA-9A2F-F21720FCB45E}" type="pres">
      <dgm:prSet presAssocID="{ADABAEBD-9E7F-48FB-B199-9D697FD17205}" presName="rootComposite1" presStyleCnt="0"/>
      <dgm:spPr/>
    </dgm:pt>
    <dgm:pt modelId="{A14E44A0-5FB4-411F-8059-353D4F7EA53B}" type="pres">
      <dgm:prSet presAssocID="{ADABAEBD-9E7F-48FB-B199-9D697FD17205}" presName="rootText1" presStyleLbl="node0" presStyleIdx="1" presStyleCnt="5">
        <dgm:presLayoutVars>
          <dgm:chPref val="3"/>
        </dgm:presLayoutVars>
      </dgm:prSet>
      <dgm:spPr/>
    </dgm:pt>
    <dgm:pt modelId="{B02BE4E8-9C36-43A9-9BB7-6C7A035F0C95}" type="pres">
      <dgm:prSet presAssocID="{ADABAEBD-9E7F-48FB-B199-9D697FD17205}" presName="rootConnector1" presStyleLbl="node1" presStyleIdx="0" presStyleCnt="0"/>
      <dgm:spPr/>
    </dgm:pt>
    <dgm:pt modelId="{7BDCA1BB-A14C-476C-86C2-7D134DCCB11F}" type="pres">
      <dgm:prSet presAssocID="{ADABAEBD-9E7F-48FB-B199-9D697FD17205}" presName="hierChild2" presStyleCnt="0"/>
      <dgm:spPr/>
    </dgm:pt>
    <dgm:pt modelId="{E0B37299-55F4-4657-8CA3-53B7A38644AA}" type="pres">
      <dgm:prSet presAssocID="{ADABAEBD-9E7F-48FB-B199-9D697FD17205}" presName="hierChild3" presStyleCnt="0"/>
      <dgm:spPr/>
    </dgm:pt>
    <dgm:pt modelId="{B54F7E8E-4CA8-4AED-A100-18E13CC4CA92}" type="pres">
      <dgm:prSet presAssocID="{97A3226F-405A-4BDC-A037-EDBBC98ABAB9}" presName="hierRoot1" presStyleCnt="0">
        <dgm:presLayoutVars>
          <dgm:hierBranch val="init"/>
        </dgm:presLayoutVars>
      </dgm:prSet>
      <dgm:spPr/>
    </dgm:pt>
    <dgm:pt modelId="{F828E7F0-8FCC-4678-8E25-38F42D755DAA}" type="pres">
      <dgm:prSet presAssocID="{97A3226F-405A-4BDC-A037-EDBBC98ABAB9}" presName="rootComposite1" presStyleCnt="0"/>
      <dgm:spPr/>
    </dgm:pt>
    <dgm:pt modelId="{866A5642-5329-4FD2-BD1B-70CFAACF6A06}" type="pres">
      <dgm:prSet presAssocID="{97A3226F-405A-4BDC-A037-EDBBC98ABAB9}" presName="rootText1" presStyleLbl="node0" presStyleIdx="2" presStyleCnt="5">
        <dgm:presLayoutVars>
          <dgm:chPref val="3"/>
        </dgm:presLayoutVars>
      </dgm:prSet>
      <dgm:spPr/>
    </dgm:pt>
    <dgm:pt modelId="{CA42A86C-8B59-4AB7-AA24-25E82E12E6B3}" type="pres">
      <dgm:prSet presAssocID="{97A3226F-405A-4BDC-A037-EDBBC98ABAB9}" presName="rootConnector1" presStyleLbl="node1" presStyleIdx="0" presStyleCnt="0"/>
      <dgm:spPr/>
    </dgm:pt>
    <dgm:pt modelId="{39AEB504-6CD2-49BC-978A-3FA0B073ACAA}" type="pres">
      <dgm:prSet presAssocID="{97A3226F-405A-4BDC-A037-EDBBC98ABAB9}" presName="hierChild2" presStyleCnt="0"/>
      <dgm:spPr/>
    </dgm:pt>
    <dgm:pt modelId="{44589FB5-FFE3-420B-AFAF-C26D5DE9547C}" type="pres">
      <dgm:prSet presAssocID="{97A3226F-405A-4BDC-A037-EDBBC98ABAB9}" presName="hierChild3" presStyleCnt="0"/>
      <dgm:spPr/>
    </dgm:pt>
    <dgm:pt modelId="{75C83B71-9B39-4C86-9B50-216A0C237C16}" type="pres">
      <dgm:prSet presAssocID="{1E478BA1-71E3-4992-970C-EB27CFA69DD1}" presName="hierRoot1" presStyleCnt="0">
        <dgm:presLayoutVars>
          <dgm:hierBranch val="init"/>
        </dgm:presLayoutVars>
      </dgm:prSet>
      <dgm:spPr/>
    </dgm:pt>
    <dgm:pt modelId="{9C0A2DC3-8A54-4780-9D1E-1138DB31449E}" type="pres">
      <dgm:prSet presAssocID="{1E478BA1-71E3-4992-970C-EB27CFA69DD1}" presName="rootComposite1" presStyleCnt="0"/>
      <dgm:spPr/>
    </dgm:pt>
    <dgm:pt modelId="{0382DE0F-79BD-4EE3-9CC0-3C5E3EAE5C60}" type="pres">
      <dgm:prSet presAssocID="{1E478BA1-71E3-4992-970C-EB27CFA69DD1}" presName="rootText1" presStyleLbl="node0" presStyleIdx="3" presStyleCnt="5">
        <dgm:presLayoutVars>
          <dgm:chPref val="3"/>
        </dgm:presLayoutVars>
      </dgm:prSet>
      <dgm:spPr/>
    </dgm:pt>
    <dgm:pt modelId="{520664EB-7127-401E-B563-0860DC84F578}" type="pres">
      <dgm:prSet presAssocID="{1E478BA1-71E3-4992-970C-EB27CFA69DD1}" presName="rootConnector1" presStyleLbl="node1" presStyleIdx="0" presStyleCnt="0"/>
      <dgm:spPr/>
    </dgm:pt>
    <dgm:pt modelId="{3EE2429E-44E4-43AE-8567-A4FB4394E76B}" type="pres">
      <dgm:prSet presAssocID="{1E478BA1-71E3-4992-970C-EB27CFA69DD1}" presName="hierChild2" presStyleCnt="0"/>
      <dgm:spPr/>
    </dgm:pt>
    <dgm:pt modelId="{7BB502BC-84AF-4BFA-9DD0-6B8A0AAB5975}" type="pres">
      <dgm:prSet presAssocID="{1E478BA1-71E3-4992-970C-EB27CFA69DD1}" presName="hierChild3" presStyleCnt="0"/>
      <dgm:spPr/>
    </dgm:pt>
    <dgm:pt modelId="{12C57B6C-6529-42BA-A61C-34A88872BDE6}" type="pres">
      <dgm:prSet presAssocID="{6CC6DA4F-FA14-48A1-8E80-11F4EFD018D3}" presName="hierRoot1" presStyleCnt="0">
        <dgm:presLayoutVars>
          <dgm:hierBranch val="init"/>
        </dgm:presLayoutVars>
      </dgm:prSet>
      <dgm:spPr/>
    </dgm:pt>
    <dgm:pt modelId="{27573276-373F-4A99-B374-3B15C5D5FECC}" type="pres">
      <dgm:prSet presAssocID="{6CC6DA4F-FA14-48A1-8E80-11F4EFD018D3}" presName="rootComposite1" presStyleCnt="0"/>
      <dgm:spPr/>
    </dgm:pt>
    <dgm:pt modelId="{4AFE6C7B-ED9F-453B-80FC-6A83949F585A}" type="pres">
      <dgm:prSet presAssocID="{6CC6DA4F-FA14-48A1-8E80-11F4EFD018D3}" presName="rootText1" presStyleLbl="node0" presStyleIdx="4" presStyleCnt="5">
        <dgm:presLayoutVars>
          <dgm:chPref val="3"/>
        </dgm:presLayoutVars>
      </dgm:prSet>
      <dgm:spPr/>
    </dgm:pt>
    <dgm:pt modelId="{97D4A950-BF42-49E7-9C8C-6DA845D834BD}" type="pres">
      <dgm:prSet presAssocID="{6CC6DA4F-FA14-48A1-8E80-11F4EFD018D3}" presName="rootConnector1" presStyleLbl="node1" presStyleIdx="0" presStyleCnt="0"/>
      <dgm:spPr/>
    </dgm:pt>
    <dgm:pt modelId="{662F2202-2B8E-486C-B7D2-429DBCCB584C}" type="pres">
      <dgm:prSet presAssocID="{6CC6DA4F-FA14-48A1-8E80-11F4EFD018D3}" presName="hierChild2" presStyleCnt="0"/>
      <dgm:spPr/>
    </dgm:pt>
    <dgm:pt modelId="{8C4D15B8-155E-4B45-9BA9-717A3EC8C548}" type="pres">
      <dgm:prSet presAssocID="{6CC6DA4F-FA14-48A1-8E80-11F4EFD018D3}" presName="hierChild3" presStyleCnt="0"/>
      <dgm:spPr/>
    </dgm:pt>
  </dgm:ptLst>
  <dgm:cxnLst>
    <dgm:cxn modelId="{A76C0101-843C-4622-A950-23694D8D64B0}" type="presOf" srcId="{97A3226F-405A-4BDC-A037-EDBBC98ABAB9}" destId="{CA42A86C-8B59-4AB7-AA24-25E82E12E6B3}" srcOrd="1" destOrd="0" presId="urn:microsoft.com/office/officeart/2005/8/layout/orgChart1"/>
    <dgm:cxn modelId="{390E4A0A-AF85-462C-AC65-37B06D1D21B9}" type="presOf" srcId="{ADABAEBD-9E7F-48FB-B199-9D697FD17205}" destId="{A14E44A0-5FB4-411F-8059-353D4F7EA53B}" srcOrd="0" destOrd="0" presId="urn:microsoft.com/office/officeart/2005/8/layout/orgChart1"/>
    <dgm:cxn modelId="{4FAE8823-1B3B-4578-9E49-D2C93CE9E2DF}" srcId="{6B1A7AD2-5B54-44A0-9252-A0C6F14B54C9}" destId="{1E478BA1-71E3-4992-970C-EB27CFA69DD1}" srcOrd="3" destOrd="0" parTransId="{C06C19C4-541B-4D60-9689-B2293B8E827F}" sibTransId="{3384DE0E-1836-459C-88D8-73AB0F5F0996}"/>
    <dgm:cxn modelId="{44B97229-A8A8-4C19-948F-3038959EC6D3}" type="presOf" srcId="{6B1A7AD2-5B54-44A0-9252-A0C6F14B54C9}" destId="{6646C8C3-FD41-446F-B79C-31F8E93333FE}" srcOrd="0" destOrd="0" presId="urn:microsoft.com/office/officeart/2005/8/layout/orgChart1"/>
    <dgm:cxn modelId="{FAC0BE2E-A87C-4FD9-A675-A4D8F322D1D5}" srcId="{6B1A7AD2-5B54-44A0-9252-A0C6F14B54C9}" destId="{ADABAEBD-9E7F-48FB-B199-9D697FD17205}" srcOrd="1" destOrd="0" parTransId="{FB0FE6A3-984B-4149-9549-AFD9B40608B8}" sibTransId="{250455F0-EDA2-4A5C-AA15-67E322037923}"/>
    <dgm:cxn modelId="{C5B5855B-2A49-4B63-8AB0-4BD06959C613}" type="presOf" srcId="{97A3226F-405A-4BDC-A037-EDBBC98ABAB9}" destId="{866A5642-5329-4FD2-BD1B-70CFAACF6A06}" srcOrd="0" destOrd="0" presId="urn:microsoft.com/office/officeart/2005/8/layout/orgChart1"/>
    <dgm:cxn modelId="{60FD6784-A338-4E87-BC8B-CC51E9ACAD5A}" type="presOf" srcId="{6CC6DA4F-FA14-48A1-8E80-11F4EFD018D3}" destId="{97D4A950-BF42-49E7-9C8C-6DA845D834BD}" srcOrd="1" destOrd="0" presId="urn:microsoft.com/office/officeart/2005/8/layout/orgChart1"/>
    <dgm:cxn modelId="{7EE6DA84-BDA3-49D0-B599-FF4D23E99199}" type="presOf" srcId="{1E478BA1-71E3-4992-970C-EB27CFA69DD1}" destId="{0382DE0F-79BD-4EE3-9CC0-3C5E3EAE5C60}" srcOrd="0" destOrd="0" presId="urn:microsoft.com/office/officeart/2005/8/layout/orgChart1"/>
    <dgm:cxn modelId="{2EEEC18A-6C83-4FAF-8E72-8B92A9185CB1}" srcId="{6B1A7AD2-5B54-44A0-9252-A0C6F14B54C9}" destId="{97A3226F-405A-4BDC-A037-EDBBC98ABAB9}" srcOrd="2" destOrd="0" parTransId="{32D06D11-E1E8-442D-AE93-A28AE9084FCF}" sibTransId="{8B0523AA-4A4B-44BC-A248-071293F2F2C3}"/>
    <dgm:cxn modelId="{575F5C8B-94C5-46F6-81F8-104513BB2326}" srcId="{6B1A7AD2-5B54-44A0-9252-A0C6F14B54C9}" destId="{9ECB9153-E45E-47DA-8D2F-AA149AE333AA}" srcOrd="0" destOrd="0" parTransId="{99AADACF-8F1A-4514-BBA6-F98EA1D58469}" sibTransId="{1A4A1ABD-E541-4E21-BEE7-1B03C5B91CFC}"/>
    <dgm:cxn modelId="{6731B892-00B6-49E9-B57F-66CBC4A36CC9}" type="presOf" srcId="{9ECB9153-E45E-47DA-8D2F-AA149AE333AA}" destId="{01ED920B-CED8-4AF5-BCDA-D01EA2A73E47}" srcOrd="0" destOrd="0" presId="urn:microsoft.com/office/officeart/2005/8/layout/orgChart1"/>
    <dgm:cxn modelId="{060E8A9A-6C86-4AB1-88BB-311F3352D1F9}" type="presOf" srcId="{6CC6DA4F-FA14-48A1-8E80-11F4EFD018D3}" destId="{4AFE6C7B-ED9F-453B-80FC-6A83949F585A}" srcOrd="0" destOrd="0" presId="urn:microsoft.com/office/officeart/2005/8/layout/orgChart1"/>
    <dgm:cxn modelId="{FDA251AB-7C86-46FB-836E-D2ACA4D3806C}" type="presOf" srcId="{1E478BA1-71E3-4992-970C-EB27CFA69DD1}" destId="{520664EB-7127-401E-B563-0860DC84F578}" srcOrd="1" destOrd="0" presId="urn:microsoft.com/office/officeart/2005/8/layout/orgChart1"/>
    <dgm:cxn modelId="{31FFF0D0-EC26-4F7B-BB7D-3A4D4D959F3C}" type="presOf" srcId="{ADABAEBD-9E7F-48FB-B199-9D697FD17205}" destId="{B02BE4E8-9C36-43A9-9BB7-6C7A035F0C95}" srcOrd="1" destOrd="0" presId="urn:microsoft.com/office/officeart/2005/8/layout/orgChart1"/>
    <dgm:cxn modelId="{10FDE7F6-88CC-421F-BD72-AAAE694DD413}" type="presOf" srcId="{9ECB9153-E45E-47DA-8D2F-AA149AE333AA}" destId="{B1D36932-6006-4683-AD20-8F77DB325C95}" srcOrd="1" destOrd="0" presId="urn:microsoft.com/office/officeart/2005/8/layout/orgChart1"/>
    <dgm:cxn modelId="{12A9C1F8-B16F-452E-BA48-9E7B145661CC}" srcId="{6B1A7AD2-5B54-44A0-9252-A0C6F14B54C9}" destId="{6CC6DA4F-FA14-48A1-8E80-11F4EFD018D3}" srcOrd="4" destOrd="0" parTransId="{BA9DBE98-CF35-41AD-B5BA-5FE0811866AC}" sibTransId="{2AFC09CE-3287-4297-ABCF-CF08A471FEF9}"/>
    <dgm:cxn modelId="{DCC883A3-E7D3-4487-8ED4-FAD0AF8EB00C}" type="presParOf" srcId="{6646C8C3-FD41-446F-B79C-31F8E93333FE}" destId="{ED42A697-892B-469C-B73E-EECB7B0AE6AB}" srcOrd="0" destOrd="0" presId="urn:microsoft.com/office/officeart/2005/8/layout/orgChart1"/>
    <dgm:cxn modelId="{565F249E-56E3-42BA-B7ED-4302FD55E7B9}" type="presParOf" srcId="{ED42A697-892B-469C-B73E-EECB7B0AE6AB}" destId="{90D8ECC9-3CF3-4ABD-B9BA-564BD399257A}" srcOrd="0" destOrd="0" presId="urn:microsoft.com/office/officeart/2005/8/layout/orgChart1"/>
    <dgm:cxn modelId="{FA69A843-DD40-4C95-AEAE-E7EC7B44BF61}" type="presParOf" srcId="{90D8ECC9-3CF3-4ABD-B9BA-564BD399257A}" destId="{01ED920B-CED8-4AF5-BCDA-D01EA2A73E47}" srcOrd="0" destOrd="0" presId="urn:microsoft.com/office/officeart/2005/8/layout/orgChart1"/>
    <dgm:cxn modelId="{A5460856-7095-475C-BEEB-E3FEB6EB9FBD}" type="presParOf" srcId="{90D8ECC9-3CF3-4ABD-B9BA-564BD399257A}" destId="{B1D36932-6006-4683-AD20-8F77DB325C95}" srcOrd="1" destOrd="0" presId="urn:microsoft.com/office/officeart/2005/8/layout/orgChart1"/>
    <dgm:cxn modelId="{F9CD9F9B-A94B-49C4-ABCE-B0A1AD58B913}" type="presParOf" srcId="{ED42A697-892B-469C-B73E-EECB7B0AE6AB}" destId="{868ED5A3-5B5C-4B05-83FF-16E7F99DA5A9}" srcOrd="1" destOrd="0" presId="urn:microsoft.com/office/officeart/2005/8/layout/orgChart1"/>
    <dgm:cxn modelId="{0B532A59-50B2-4508-B5CB-F1BBE716C014}" type="presParOf" srcId="{ED42A697-892B-469C-B73E-EECB7B0AE6AB}" destId="{81F7C0C1-1D70-4510-AF45-F963C378BEC6}" srcOrd="2" destOrd="0" presId="urn:microsoft.com/office/officeart/2005/8/layout/orgChart1"/>
    <dgm:cxn modelId="{5F6AD3BD-E232-49F8-9AC6-9DAF6BDA82C7}" type="presParOf" srcId="{6646C8C3-FD41-446F-B79C-31F8E93333FE}" destId="{FDA05C72-6C40-4BD9-8537-01FFAE9842C6}" srcOrd="1" destOrd="0" presId="urn:microsoft.com/office/officeart/2005/8/layout/orgChart1"/>
    <dgm:cxn modelId="{82147836-2095-4959-8EBD-7FFE27974D78}" type="presParOf" srcId="{FDA05C72-6C40-4BD9-8537-01FFAE9842C6}" destId="{4F6CE547-B221-4BAA-9A2F-F21720FCB45E}" srcOrd="0" destOrd="0" presId="urn:microsoft.com/office/officeart/2005/8/layout/orgChart1"/>
    <dgm:cxn modelId="{4A38A555-3AED-4223-8A52-B21293301CED}" type="presParOf" srcId="{4F6CE547-B221-4BAA-9A2F-F21720FCB45E}" destId="{A14E44A0-5FB4-411F-8059-353D4F7EA53B}" srcOrd="0" destOrd="0" presId="urn:microsoft.com/office/officeart/2005/8/layout/orgChart1"/>
    <dgm:cxn modelId="{F690F342-F29E-434B-AF0E-BB6027E4B4F4}" type="presParOf" srcId="{4F6CE547-B221-4BAA-9A2F-F21720FCB45E}" destId="{B02BE4E8-9C36-43A9-9BB7-6C7A035F0C95}" srcOrd="1" destOrd="0" presId="urn:microsoft.com/office/officeart/2005/8/layout/orgChart1"/>
    <dgm:cxn modelId="{F16D4C2F-FEBE-4CE7-8B20-B9B0ABC9F9DA}" type="presParOf" srcId="{FDA05C72-6C40-4BD9-8537-01FFAE9842C6}" destId="{7BDCA1BB-A14C-476C-86C2-7D134DCCB11F}" srcOrd="1" destOrd="0" presId="urn:microsoft.com/office/officeart/2005/8/layout/orgChart1"/>
    <dgm:cxn modelId="{E18653CC-6CCE-4FA7-8566-1AA5CE86C3DA}" type="presParOf" srcId="{FDA05C72-6C40-4BD9-8537-01FFAE9842C6}" destId="{E0B37299-55F4-4657-8CA3-53B7A38644AA}" srcOrd="2" destOrd="0" presId="urn:microsoft.com/office/officeart/2005/8/layout/orgChart1"/>
    <dgm:cxn modelId="{A56C028F-1080-4D90-ADCA-B06BBFDC200F}" type="presParOf" srcId="{6646C8C3-FD41-446F-B79C-31F8E93333FE}" destId="{B54F7E8E-4CA8-4AED-A100-18E13CC4CA92}" srcOrd="2" destOrd="0" presId="urn:microsoft.com/office/officeart/2005/8/layout/orgChart1"/>
    <dgm:cxn modelId="{C1D9CA36-B0EB-476B-BB82-F222D8A5AE54}" type="presParOf" srcId="{B54F7E8E-4CA8-4AED-A100-18E13CC4CA92}" destId="{F828E7F0-8FCC-4678-8E25-38F42D755DAA}" srcOrd="0" destOrd="0" presId="urn:microsoft.com/office/officeart/2005/8/layout/orgChart1"/>
    <dgm:cxn modelId="{77AA380C-FFDD-4E02-AF76-E102D37751CF}" type="presParOf" srcId="{F828E7F0-8FCC-4678-8E25-38F42D755DAA}" destId="{866A5642-5329-4FD2-BD1B-70CFAACF6A06}" srcOrd="0" destOrd="0" presId="urn:microsoft.com/office/officeart/2005/8/layout/orgChart1"/>
    <dgm:cxn modelId="{2954DDC9-B496-44E5-BE46-FE8EE3A1D251}" type="presParOf" srcId="{F828E7F0-8FCC-4678-8E25-38F42D755DAA}" destId="{CA42A86C-8B59-4AB7-AA24-25E82E12E6B3}" srcOrd="1" destOrd="0" presId="urn:microsoft.com/office/officeart/2005/8/layout/orgChart1"/>
    <dgm:cxn modelId="{4F8F56E0-90A1-4605-AF1F-BE113B5FC1AB}" type="presParOf" srcId="{B54F7E8E-4CA8-4AED-A100-18E13CC4CA92}" destId="{39AEB504-6CD2-49BC-978A-3FA0B073ACAA}" srcOrd="1" destOrd="0" presId="urn:microsoft.com/office/officeart/2005/8/layout/orgChart1"/>
    <dgm:cxn modelId="{C3F8D4AD-9065-4255-851E-2E192518B9C7}" type="presParOf" srcId="{B54F7E8E-4CA8-4AED-A100-18E13CC4CA92}" destId="{44589FB5-FFE3-420B-AFAF-C26D5DE9547C}" srcOrd="2" destOrd="0" presId="urn:microsoft.com/office/officeart/2005/8/layout/orgChart1"/>
    <dgm:cxn modelId="{228FF6CC-D081-4E3F-BC8C-8507377722A5}" type="presParOf" srcId="{6646C8C3-FD41-446F-B79C-31F8E93333FE}" destId="{75C83B71-9B39-4C86-9B50-216A0C237C16}" srcOrd="3" destOrd="0" presId="urn:microsoft.com/office/officeart/2005/8/layout/orgChart1"/>
    <dgm:cxn modelId="{851AC15E-6E1C-4756-B429-5C859F67B7E2}" type="presParOf" srcId="{75C83B71-9B39-4C86-9B50-216A0C237C16}" destId="{9C0A2DC3-8A54-4780-9D1E-1138DB31449E}" srcOrd="0" destOrd="0" presId="urn:microsoft.com/office/officeart/2005/8/layout/orgChart1"/>
    <dgm:cxn modelId="{FB4F89BF-CDF9-45FD-87BF-E751499A080B}" type="presParOf" srcId="{9C0A2DC3-8A54-4780-9D1E-1138DB31449E}" destId="{0382DE0F-79BD-4EE3-9CC0-3C5E3EAE5C60}" srcOrd="0" destOrd="0" presId="urn:microsoft.com/office/officeart/2005/8/layout/orgChart1"/>
    <dgm:cxn modelId="{F5B9435A-C8AE-4E85-8161-66E3D86B5A79}" type="presParOf" srcId="{9C0A2DC3-8A54-4780-9D1E-1138DB31449E}" destId="{520664EB-7127-401E-B563-0860DC84F578}" srcOrd="1" destOrd="0" presId="urn:microsoft.com/office/officeart/2005/8/layout/orgChart1"/>
    <dgm:cxn modelId="{EBB2B324-E796-4018-A83D-392EB04804FA}" type="presParOf" srcId="{75C83B71-9B39-4C86-9B50-216A0C237C16}" destId="{3EE2429E-44E4-43AE-8567-A4FB4394E76B}" srcOrd="1" destOrd="0" presId="urn:microsoft.com/office/officeart/2005/8/layout/orgChart1"/>
    <dgm:cxn modelId="{2CC05A32-0C6A-4A27-9721-8E73586C9DDA}" type="presParOf" srcId="{75C83B71-9B39-4C86-9B50-216A0C237C16}" destId="{7BB502BC-84AF-4BFA-9DD0-6B8A0AAB5975}" srcOrd="2" destOrd="0" presId="urn:microsoft.com/office/officeart/2005/8/layout/orgChart1"/>
    <dgm:cxn modelId="{5B1015C2-A8C1-4C38-9788-CB43CE93012C}" type="presParOf" srcId="{6646C8C3-FD41-446F-B79C-31F8E93333FE}" destId="{12C57B6C-6529-42BA-A61C-34A88872BDE6}" srcOrd="4" destOrd="0" presId="urn:microsoft.com/office/officeart/2005/8/layout/orgChart1"/>
    <dgm:cxn modelId="{00DD1387-F2FA-4415-9615-CC2B9E76B485}" type="presParOf" srcId="{12C57B6C-6529-42BA-A61C-34A88872BDE6}" destId="{27573276-373F-4A99-B374-3B15C5D5FECC}" srcOrd="0" destOrd="0" presId="urn:microsoft.com/office/officeart/2005/8/layout/orgChart1"/>
    <dgm:cxn modelId="{672C90A9-847B-4B88-94A6-0AF403401E98}" type="presParOf" srcId="{27573276-373F-4A99-B374-3B15C5D5FECC}" destId="{4AFE6C7B-ED9F-453B-80FC-6A83949F585A}" srcOrd="0" destOrd="0" presId="urn:microsoft.com/office/officeart/2005/8/layout/orgChart1"/>
    <dgm:cxn modelId="{7321F63B-F353-4B70-B22B-379A03228281}" type="presParOf" srcId="{27573276-373F-4A99-B374-3B15C5D5FECC}" destId="{97D4A950-BF42-49E7-9C8C-6DA845D834BD}" srcOrd="1" destOrd="0" presId="urn:microsoft.com/office/officeart/2005/8/layout/orgChart1"/>
    <dgm:cxn modelId="{6EC54DC0-D3FD-43A7-89BF-D4D1322EE424}" type="presParOf" srcId="{12C57B6C-6529-42BA-A61C-34A88872BDE6}" destId="{662F2202-2B8E-486C-B7D2-429DBCCB584C}" srcOrd="1" destOrd="0" presId="urn:microsoft.com/office/officeart/2005/8/layout/orgChart1"/>
    <dgm:cxn modelId="{A42B661B-ABEF-4C81-9C29-67F81E59AE86}" type="presParOf" srcId="{12C57B6C-6529-42BA-A61C-34A88872BDE6}" destId="{8C4D15B8-155E-4B45-9BA9-717A3EC8C54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1A7AD2-5B54-44A0-9252-A0C6F14B54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B9153-E45E-47DA-8D2F-AA149AE333AA}">
      <dgm:prSet phldrT="[Text]"/>
      <dgm:spPr>
        <a:solidFill>
          <a:srgbClr val="2D819B"/>
        </a:solidFill>
      </dgm:spPr>
      <dgm:t>
        <a:bodyPr/>
        <a:lstStyle/>
        <a:p>
          <a:r>
            <a:rPr lang="en-US" dirty="0"/>
            <a:t>Course 1</a:t>
          </a:r>
        </a:p>
      </dgm:t>
    </dgm:pt>
    <dgm:pt modelId="{99AADACF-8F1A-4514-BBA6-F98EA1D58469}" type="parTrans" cxnId="{575F5C8B-94C5-46F6-81F8-104513BB2326}">
      <dgm:prSet/>
      <dgm:spPr/>
      <dgm:t>
        <a:bodyPr/>
        <a:lstStyle/>
        <a:p>
          <a:endParaRPr lang="en-US"/>
        </a:p>
      </dgm:t>
    </dgm:pt>
    <dgm:pt modelId="{1A4A1ABD-E541-4E21-BEE7-1B03C5B91CFC}" type="sibTrans" cxnId="{575F5C8B-94C5-46F6-81F8-104513BB2326}">
      <dgm:prSet/>
      <dgm:spPr/>
      <dgm:t>
        <a:bodyPr/>
        <a:lstStyle/>
        <a:p>
          <a:endParaRPr lang="en-US"/>
        </a:p>
      </dgm:t>
    </dgm:pt>
    <dgm:pt modelId="{ADABAEBD-9E7F-48FB-B199-9D697FD17205}">
      <dgm:prSet phldrT="[Text]"/>
      <dgm:spPr>
        <a:solidFill>
          <a:srgbClr val="2D819B"/>
        </a:solidFill>
      </dgm:spPr>
      <dgm:t>
        <a:bodyPr/>
        <a:lstStyle/>
        <a:p>
          <a:r>
            <a:rPr lang="en-US" dirty="0"/>
            <a:t>Video 1</a:t>
          </a:r>
        </a:p>
      </dgm:t>
    </dgm:pt>
    <dgm:pt modelId="{FB0FE6A3-984B-4149-9549-AFD9B40608B8}" type="parTrans" cxnId="{FAC0BE2E-A87C-4FD9-A675-A4D8F322D1D5}">
      <dgm:prSet/>
      <dgm:spPr/>
      <dgm:t>
        <a:bodyPr/>
        <a:lstStyle/>
        <a:p>
          <a:endParaRPr lang="en-US"/>
        </a:p>
      </dgm:t>
    </dgm:pt>
    <dgm:pt modelId="{250455F0-EDA2-4A5C-AA15-67E322037923}" type="sibTrans" cxnId="{FAC0BE2E-A87C-4FD9-A675-A4D8F322D1D5}">
      <dgm:prSet/>
      <dgm:spPr/>
      <dgm:t>
        <a:bodyPr/>
        <a:lstStyle/>
        <a:p>
          <a:endParaRPr lang="en-US"/>
        </a:p>
      </dgm:t>
    </dgm:pt>
    <dgm:pt modelId="{97A3226F-405A-4BDC-A037-EDBBC98ABAB9}">
      <dgm:prSet phldrT="[Text]"/>
      <dgm:spPr>
        <a:solidFill>
          <a:srgbClr val="2D819B"/>
        </a:solidFill>
      </dgm:spPr>
      <dgm:t>
        <a:bodyPr/>
        <a:lstStyle/>
        <a:p>
          <a:r>
            <a:rPr lang="en-US" dirty="0"/>
            <a:t>Page A</a:t>
          </a:r>
        </a:p>
      </dgm:t>
    </dgm:pt>
    <dgm:pt modelId="{32D06D11-E1E8-442D-AE93-A28AE9084FCF}" type="parTrans" cxnId="{2EEEC18A-6C83-4FAF-8E72-8B92A9185CB1}">
      <dgm:prSet/>
      <dgm:spPr/>
      <dgm:t>
        <a:bodyPr/>
        <a:lstStyle/>
        <a:p>
          <a:endParaRPr lang="en-US"/>
        </a:p>
      </dgm:t>
    </dgm:pt>
    <dgm:pt modelId="{8B0523AA-4A4B-44BC-A248-071293F2F2C3}" type="sibTrans" cxnId="{2EEEC18A-6C83-4FAF-8E72-8B92A9185CB1}">
      <dgm:prSet/>
      <dgm:spPr/>
      <dgm:t>
        <a:bodyPr/>
        <a:lstStyle/>
        <a:p>
          <a:endParaRPr lang="en-US"/>
        </a:p>
      </dgm:t>
    </dgm:pt>
    <dgm:pt modelId="{1E478BA1-71E3-4992-970C-EB27CFA69DD1}">
      <dgm:prSet phldrT="[Text]"/>
      <dgm:spPr>
        <a:solidFill>
          <a:srgbClr val="2D819B"/>
        </a:solidFill>
      </dgm:spPr>
      <dgm:t>
        <a:bodyPr/>
        <a:lstStyle/>
        <a:p>
          <a:r>
            <a:rPr lang="en-US" dirty="0"/>
            <a:t>Page B</a:t>
          </a:r>
        </a:p>
      </dgm:t>
    </dgm:pt>
    <dgm:pt modelId="{C06C19C4-541B-4D60-9689-B2293B8E827F}" type="parTrans" cxnId="{4FAE8823-1B3B-4578-9E49-D2C93CE9E2DF}">
      <dgm:prSet/>
      <dgm:spPr/>
      <dgm:t>
        <a:bodyPr/>
        <a:lstStyle/>
        <a:p>
          <a:endParaRPr lang="en-US"/>
        </a:p>
      </dgm:t>
    </dgm:pt>
    <dgm:pt modelId="{3384DE0E-1836-459C-88D8-73AB0F5F0996}" type="sibTrans" cxnId="{4FAE8823-1B3B-4578-9E49-D2C93CE9E2DF}">
      <dgm:prSet/>
      <dgm:spPr/>
      <dgm:t>
        <a:bodyPr/>
        <a:lstStyle/>
        <a:p>
          <a:endParaRPr lang="en-US"/>
        </a:p>
      </dgm:t>
    </dgm:pt>
    <dgm:pt modelId="{6CC6DA4F-FA14-48A1-8E80-11F4EFD018D3}">
      <dgm:prSet phldrT="[Text]"/>
      <dgm:spPr>
        <a:solidFill>
          <a:srgbClr val="2D819B"/>
        </a:solidFill>
      </dgm:spPr>
      <dgm:t>
        <a:bodyPr/>
        <a:lstStyle/>
        <a:p>
          <a:r>
            <a:rPr lang="en-US" dirty="0"/>
            <a:t>Page C</a:t>
          </a:r>
        </a:p>
      </dgm:t>
    </dgm:pt>
    <dgm:pt modelId="{BA9DBE98-CF35-41AD-B5BA-5FE0811866AC}" type="parTrans" cxnId="{12A9C1F8-B16F-452E-BA48-9E7B145661CC}">
      <dgm:prSet/>
      <dgm:spPr/>
      <dgm:t>
        <a:bodyPr/>
        <a:lstStyle/>
        <a:p>
          <a:endParaRPr lang="en-US"/>
        </a:p>
      </dgm:t>
    </dgm:pt>
    <dgm:pt modelId="{2AFC09CE-3287-4297-ABCF-CF08A471FEF9}" type="sibTrans" cxnId="{12A9C1F8-B16F-452E-BA48-9E7B145661CC}">
      <dgm:prSet/>
      <dgm:spPr/>
      <dgm:t>
        <a:bodyPr/>
        <a:lstStyle/>
        <a:p>
          <a:endParaRPr lang="en-US"/>
        </a:p>
      </dgm:t>
    </dgm:pt>
    <dgm:pt modelId="{6646C8C3-FD41-446F-B79C-31F8E93333FE}" type="pres">
      <dgm:prSet presAssocID="{6B1A7AD2-5B54-44A0-9252-A0C6F14B54C9}" presName="hierChild1" presStyleCnt="0">
        <dgm:presLayoutVars>
          <dgm:orgChart val="1"/>
          <dgm:chPref val="1"/>
          <dgm:dir/>
          <dgm:animOne val="branch"/>
          <dgm:animLvl val="lvl"/>
          <dgm:resizeHandles/>
        </dgm:presLayoutVars>
      </dgm:prSet>
      <dgm:spPr/>
    </dgm:pt>
    <dgm:pt modelId="{ED42A697-892B-469C-B73E-EECB7B0AE6AB}" type="pres">
      <dgm:prSet presAssocID="{9ECB9153-E45E-47DA-8D2F-AA149AE333AA}" presName="hierRoot1" presStyleCnt="0">
        <dgm:presLayoutVars>
          <dgm:hierBranch val="init"/>
        </dgm:presLayoutVars>
      </dgm:prSet>
      <dgm:spPr/>
    </dgm:pt>
    <dgm:pt modelId="{90D8ECC9-3CF3-4ABD-B9BA-564BD399257A}" type="pres">
      <dgm:prSet presAssocID="{9ECB9153-E45E-47DA-8D2F-AA149AE333AA}" presName="rootComposite1" presStyleCnt="0"/>
      <dgm:spPr/>
    </dgm:pt>
    <dgm:pt modelId="{01ED920B-CED8-4AF5-BCDA-D01EA2A73E47}" type="pres">
      <dgm:prSet presAssocID="{9ECB9153-E45E-47DA-8D2F-AA149AE333AA}" presName="rootText1" presStyleLbl="node0" presStyleIdx="0" presStyleCnt="5">
        <dgm:presLayoutVars>
          <dgm:chPref val="3"/>
        </dgm:presLayoutVars>
      </dgm:prSet>
      <dgm:spPr/>
    </dgm:pt>
    <dgm:pt modelId="{B1D36932-6006-4683-AD20-8F77DB325C95}" type="pres">
      <dgm:prSet presAssocID="{9ECB9153-E45E-47DA-8D2F-AA149AE333AA}" presName="rootConnector1" presStyleLbl="node1" presStyleIdx="0" presStyleCnt="0"/>
      <dgm:spPr/>
    </dgm:pt>
    <dgm:pt modelId="{868ED5A3-5B5C-4B05-83FF-16E7F99DA5A9}" type="pres">
      <dgm:prSet presAssocID="{9ECB9153-E45E-47DA-8D2F-AA149AE333AA}" presName="hierChild2" presStyleCnt="0"/>
      <dgm:spPr/>
    </dgm:pt>
    <dgm:pt modelId="{81F7C0C1-1D70-4510-AF45-F963C378BEC6}" type="pres">
      <dgm:prSet presAssocID="{9ECB9153-E45E-47DA-8D2F-AA149AE333AA}" presName="hierChild3" presStyleCnt="0"/>
      <dgm:spPr/>
    </dgm:pt>
    <dgm:pt modelId="{FDA05C72-6C40-4BD9-8537-01FFAE9842C6}" type="pres">
      <dgm:prSet presAssocID="{ADABAEBD-9E7F-48FB-B199-9D697FD17205}" presName="hierRoot1" presStyleCnt="0">
        <dgm:presLayoutVars>
          <dgm:hierBranch val="init"/>
        </dgm:presLayoutVars>
      </dgm:prSet>
      <dgm:spPr/>
    </dgm:pt>
    <dgm:pt modelId="{4F6CE547-B221-4BAA-9A2F-F21720FCB45E}" type="pres">
      <dgm:prSet presAssocID="{ADABAEBD-9E7F-48FB-B199-9D697FD17205}" presName="rootComposite1" presStyleCnt="0"/>
      <dgm:spPr/>
    </dgm:pt>
    <dgm:pt modelId="{A14E44A0-5FB4-411F-8059-353D4F7EA53B}" type="pres">
      <dgm:prSet presAssocID="{ADABAEBD-9E7F-48FB-B199-9D697FD17205}" presName="rootText1" presStyleLbl="node0" presStyleIdx="1" presStyleCnt="5">
        <dgm:presLayoutVars>
          <dgm:chPref val="3"/>
        </dgm:presLayoutVars>
      </dgm:prSet>
      <dgm:spPr/>
    </dgm:pt>
    <dgm:pt modelId="{B02BE4E8-9C36-43A9-9BB7-6C7A035F0C95}" type="pres">
      <dgm:prSet presAssocID="{ADABAEBD-9E7F-48FB-B199-9D697FD17205}" presName="rootConnector1" presStyleLbl="node1" presStyleIdx="0" presStyleCnt="0"/>
      <dgm:spPr/>
    </dgm:pt>
    <dgm:pt modelId="{7BDCA1BB-A14C-476C-86C2-7D134DCCB11F}" type="pres">
      <dgm:prSet presAssocID="{ADABAEBD-9E7F-48FB-B199-9D697FD17205}" presName="hierChild2" presStyleCnt="0"/>
      <dgm:spPr/>
    </dgm:pt>
    <dgm:pt modelId="{E0B37299-55F4-4657-8CA3-53B7A38644AA}" type="pres">
      <dgm:prSet presAssocID="{ADABAEBD-9E7F-48FB-B199-9D697FD17205}" presName="hierChild3" presStyleCnt="0"/>
      <dgm:spPr/>
    </dgm:pt>
    <dgm:pt modelId="{B54F7E8E-4CA8-4AED-A100-18E13CC4CA92}" type="pres">
      <dgm:prSet presAssocID="{97A3226F-405A-4BDC-A037-EDBBC98ABAB9}" presName="hierRoot1" presStyleCnt="0">
        <dgm:presLayoutVars>
          <dgm:hierBranch val="init"/>
        </dgm:presLayoutVars>
      </dgm:prSet>
      <dgm:spPr/>
    </dgm:pt>
    <dgm:pt modelId="{F828E7F0-8FCC-4678-8E25-38F42D755DAA}" type="pres">
      <dgm:prSet presAssocID="{97A3226F-405A-4BDC-A037-EDBBC98ABAB9}" presName="rootComposite1" presStyleCnt="0"/>
      <dgm:spPr/>
    </dgm:pt>
    <dgm:pt modelId="{866A5642-5329-4FD2-BD1B-70CFAACF6A06}" type="pres">
      <dgm:prSet presAssocID="{97A3226F-405A-4BDC-A037-EDBBC98ABAB9}" presName="rootText1" presStyleLbl="node0" presStyleIdx="2" presStyleCnt="5">
        <dgm:presLayoutVars>
          <dgm:chPref val="3"/>
        </dgm:presLayoutVars>
      </dgm:prSet>
      <dgm:spPr/>
    </dgm:pt>
    <dgm:pt modelId="{CA42A86C-8B59-4AB7-AA24-25E82E12E6B3}" type="pres">
      <dgm:prSet presAssocID="{97A3226F-405A-4BDC-A037-EDBBC98ABAB9}" presName="rootConnector1" presStyleLbl="node1" presStyleIdx="0" presStyleCnt="0"/>
      <dgm:spPr/>
    </dgm:pt>
    <dgm:pt modelId="{39AEB504-6CD2-49BC-978A-3FA0B073ACAA}" type="pres">
      <dgm:prSet presAssocID="{97A3226F-405A-4BDC-A037-EDBBC98ABAB9}" presName="hierChild2" presStyleCnt="0"/>
      <dgm:spPr/>
    </dgm:pt>
    <dgm:pt modelId="{44589FB5-FFE3-420B-AFAF-C26D5DE9547C}" type="pres">
      <dgm:prSet presAssocID="{97A3226F-405A-4BDC-A037-EDBBC98ABAB9}" presName="hierChild3" presStyleCnt="0"/>
      <dgm:spPr/>
    </dgm:pt>
    <dgm:pt modelId="{75C83B71-9B39-4C86-9B50-216A0C237C16}" type="pres">
      <dgm:prSet presAssocID="{1E478BA1-71E3-4992-970C-EB27CFA69DD1}" presName="hierRoot1" presStyleCnt="0">
        <dgm:presLayoutVars>
          <dgm:hierBranch val="init"/>
        </dgm:presLayoutVars>
      </dgm:prSet>
      <dgm:spPr/>
    </dgm:pt>
    <dgm:pt modelId="{9C0A2DC3-8A54-4780-9D1E-1138DB31449E}" type="pres">
      <dgm:prSet presAssocID="{1E478BA1-71E3-4992-970C-EB27CFA69DD1}" presName="rootComposite1" presStyleCnt="0"/>
      <dgm:spPr/>
    </dgm:pt>
    <dgm:pt modelId="{0382DE0F-79BD-4EE3-9CC0-3C5E3EAE5C60}" type="pres">
      <dgm:prSet presAssocID="{1E478BA1-71E3-4992-970C-EB27CFA69DD1}" presName="rootText1" presStyleLbl="node0" presStyleIdx="3" presStyleCnt="5">
        <dgm:presLayoutVars>
          <dgm:chPref val="3"/>
        </dgm:presLayoutVars>
      </dgm:prSet>
      <dgm:spPr/>
    </dgm:pt>
    <dgm:pt modelId="{520664EB-7127-401E-B563-0860DC84F578}" type="pres">
      <dgm:prSet presAssocID="{1E478BA1-71E3-4992-970C-EB27CFA69DD1}" presName="rootConnector1" presStyleLbl="node1" presStyleIdx="0" presStyleCnt="0"/>
      <dgm:spPr/>
    </dgm:pt>
    <dgm:pt modelId="{3EE2429E-44E4-43AE-8567-A4FB4394E76B}" type="pres">
      <dgm:prSet presAssocID="{1E478BA1-71E3-4992-970C-EB27CFA69DD1}" presName="hierChild2" presStyleCnt="0"/>
      <dgm:spPr/>
    </dgm:pt>
    <dgm:pt modelId="{7BB502BC-84AF-4BFA-9DD0-6B8A0AAB5975}" type="pres">
      <dgm:prSet presAssocID="{1E478BA1-71E3-4992-970C-EB27CFA69DD1}" presName="hierChild3" presStyleCnt="0"/>
      <dgm:spPr/>
    </dgm:pt>
    <dgm:pt modelId="{12C57B6C-6529-42BA-A61C-34A88872BDE6}" type="pres">
      <dgm:prSet presAssocID="{6CC6DA4F-FA14-48A1-8E80-11F4EFD018D3}" presName="hierRoot1" presStyleCnt="0">
        <dgm:presLayoutVars>
          <dgm:hierBranch val="init"/>
        </dgm:presLayoutVars>
      </dgm:prSet>
      <dgm:spPr/>
    </dgm:pt>
    <dgm:pt modelId="{27573276-373F-4A99-B374-3B15C5D5FECC}" type="pres">
      <dgm:prSet presAssocID="{6CC6DA4F-FA14-48A1-8E80-11F4EFD018D3}" presName="rootComposite1" presStyleCnt="0"/>
      <dgm:spPr/>
    </dgm:pt>
    <dgm:pt modelId="{4AFE6C7B-ED9F-453B-80FC-6A83949F585A}" type="pres">
      <dgm:prSet presAssocID="{6CC6DA4F-FA14-48A1-8E80-11F4EFD018D3}" presName="rootText1" presStyleLbl="node0" presStyleIdx="4" presStyleCnt="5">
        <dgm:presLayoutVars>
          <dgm:chPref val="3"/>
        </dgm:presLayoutVars>
      </dgm:prSet>
      <dgm:spPr/>
    </dgm:pt>
    <dgm:pt modelId="{97D4A950-BF42-49E7-9C8C-6DA845D834BD}" type="pres">
      <dgm:prSet presAssocID="{6CC6DA4F-FA14-48A1-8E80-11F4EFD018D3}" presName="rootConnector1" presStyleLbl="node1" presStyleIdx="0" presStyleCnt="0"/>
      <dgm:spPr/>
    </dgm:pt>
    <dgm:pt modelId="{662F2202-2B8E-486C-B7D2-429DBCCB584C}" type="pres">
      <dgm:prSet presAssocID="{6CC6DA4F-FA14-48A1-8E80-11F4EFD018D3}" presName="hierChild2" presStyleCnt="0"/>
      <dgm:spPr/>
    </dgm:pt>
    <dgm:pt modelId="{8C4D15B8-155E-4B45-9BA9-717A3EC8C548}" type="pres">
      <dgm:prSet presAssocID="{6CC6DA4F-FA14-48A1-8E80-11F4EFD018D3}" presName="hierChild3" presStyleCnt="0"/>
      <dgm:spPr/>
    </dgm:pt>
  </dgm:ptLst>
  <dgm:cxnLst>
    <dgm:cxn modelId="{A76C0101-843C-4622-A950-23694D8D64B0}" type="presOf" srcId="{97A3226F-405A-4BDC-A037-EDBBC98ABAB9}" destId="{CA42A86C-8B59-4AB7-AA24-25E82E12E6B3}" srcOrd="1" destOrd="0" presId="urn:microsoft.com/office/officeart/2005/8/layout/orgChart1"/>
    <dgm:cxn modelId="{390E4A0A-AF85-462C-AC65-37B06D1D21B9}" type="presOf" srcId="{ADABAEBD-9E7F-48FB-B199-9D697FD17205}" destId="{A14E44A0-5FB4-411F-8059-353D4F7EA53B}" srcOrd="0" destOrd="0" presId="urn:microsoft.com/office/officeart/2005/8/layout/orgChart1"/>
    <dgm:cxn modelId="{4FAE8823-1B3B-4578-9E49-D2C93CE9E2DF}" srcId="{6B1A7AD2-5B54-44A0-9252-A0C6F14B54C9}" destId="{1E478BA1-71E3-4992-970C-EB27CFA69DD1}" srcOrd="3" destOrd="0" parTransId="{C06C19C4-541B-4D60-9689-B2293B8E827F}" sibTransId="{3384DE0E-1836-459C-88D8-73AB0F5F0996}"/>
    <dgm:cxn modelId="{44B97229-A8A8-4C19-948F-3038959EC6D3}" type="presOf" srcId="{6B1A7AD2-5B54-44A0-9252-A0C6F14B54C9}" destId="{6646C8C3-FD41-446F-B79C-31F8E93333FE}" srcOrd="0" destOrd="0" presId="urn:microsoft.com/office/officeart/2005/8/layout/orgChart1"/>
    <dgm:cxn modelId="{FAC0BE2E-A87C-4FD9-A675-A4D8F322D1D5}" srcId="{6B1A7AD2-5B54-44A0-9252-A0C6F14B54C9}" destId="{ADABAEBD-9E7F-48FB-B199-9D697FD17205}" srcOrd="1" destOrd="0" parTransId="{FB0FE6A3-984B-4149-9549-AFD9B40608B8}" sibTransId="{250455F0-EDA2-4A5C-AA15-67E322037923}"/>
    <dgm:cxn modelId="{C5B5855B-2A49-4B63-8AB0-4BD06959C613}" type="presOf" srcId="{97A3226F-405A-4BDC-A037-EDBBC98ABAB9}" destId="{866A5642-5329-4FD2-BD1B-70CFAACF6A06}" srcOrd="0" destOrd="0" presId="urn:microsoft.com/office/officeart/2005/8/layout/orgChart1"/>
    <dgm:cxn modelId="{60FD6784-A338-4E87-BC8B-CC51E9ACAD5A}" type="presOf" srcId="{6CC6DA4F-FA14-48A1-8E80-11F4EFD018D3}" destId="{97D4A950-BF42-49E7-9C8C-6DA845D834BD}" srcOrd="1" destOrd="0" presId="urn:microsoft.com/office/officeart/2005/8/layout/orgChart1"/>
    <dgm:cxn modelId="{7EE6DA84-BDA3-49D0-B599-FF4D23E99199}" type="presOf" srcId="{1E478BA1-71E3-4992-970C-EB27CFA69DD1}" destId="{0382DE0F-79BD-4EE3-9CC0-3C5E3EAE5C60}" srcOrd="0" destOrd="0" presId="urn:microsoft.com/office/officeart/2005/8/layout/orgChart1"/>
    <dgm:cxn modelId="{2EEEC18A-6C83-4FAF-8E72-8B92A9185CB1}" srcId="{6B1A7AD2-5B54-44A0-9252-A0C6F14B54C9}" destId="{97A3226F-405A-4BDC-A037-EDBBC98ABAB9}" srcOrd="2" destOrd="0" parTransId="{32D06D11-E1E8-442D-AE93-A28AE9084FCF}" sibTransId="{8B0523AA-4A4B-44BC-A248-071293F2F2C3}"/>
    <dgm:cxn modelId="{575F5C8B-94C5-46F6-81F8-104513BB2326}" srcId="{6B1A7AD2-5B54-44A0-9252-A0C6F14B54C9}" destId="{9ECB9153-E45E-47DA-8D2F-AA149AE333AA}" srcOrd="0" destOrd="0" parTransId="{99AADACF-8F1A-4514-BBA6-F98EA1D58469}" sibTransId="{1A4A1ABD-E541-4E21-BEE7-1B03C5B91CFC}"/>
    <dgm:cxn modelId="{6731B892-00B6-49E9-B57F-66CBC4A36CC9}" type="presOf" srcId="{9ECB9153-E45E-47DA-8D2F-AA149AE333AA}" destId="{01ED920B-CED8-4AF5-BCDA-D01EA2A73E47}" srcOrd="0" destOrd="0" presId="urn:microsoft.com/office/officeart/2005/8/layout/orgChart1"/>
    <dgm:cxn modelId="{060E8A9A-6C86-4AB1-88BB-311F3352D1F9}" type="presOf" srcId="{6CC6DA4F-FA14-48A1-8E80-11F4EFD018D3}" destId="{4AFE6C7B-ED9F-453B-80FC-6A83949F585A}" srcOrd="0" destOrd="0" presId="urn:microsoft.com/office/officeart/2005/8/layout/orgChart1"/>
    <dgm:cxn modelId="{FDA251AB-7C86-46FB-836E-D2ACA4D3806C}" type="presOf" srcId="{1E478BA1-71E3-4992-970C-EB27CFA69DD1}" destId="{520664EB-7127-401E-B563-0860DC84F578}" srcOrd="1" destOrd="0" presId="urn:microsoft.com/office/officeart/2005/8/layout/orgChart1"/>
    <dgm:cxn modelId="{31FFF0D0-EC26-4F7B-BB7D-3A4D4D959F3C}" type="presOf" srcId="{ADABAEBD-9E7F-48FB-B199-9D697FD17205}" destId="{B02BE4E8-9C36-43A9-9BB7-6C7A035F0C95}" srcOrd="1" destOrd="0" presId="urn:microsoft.com/office/officeart/2005/8/layout/orgChart1"/>
    <dgm:cxn modelId="{10FDE7F6-88CC-421F-BD72-AAAE694DD413}" type="presOf" srcId="{9ECB9153-E45E-47DA-8D2F-AA149AE333AA}" destId="{B1D36932-6006-4683-AD20-8F77DB325C95}" srcOrd="1" destOrd="0" presId="urn:microsoft.com/office/officeart/2005/8/layout/orgChart1"/>
    <dgm:cxn modelId="{12A9C1F8-B16F-452E-BA48-9E7B145661CC}" srcId="{6B1A7AD2-5B54-44A0-9252-A0C6F14B54C9}" destId="{6CC6DA4F-FA14-48A1-8E80-11F4EFD018D3}" srcOrd="4" destOrd="0" parTransId="{BA9DBE98-CF35-41AD-B5BA-5FE0811866AC}" sibTransId="{2AFC09CE-3287-4297-ABCF-CF08A471FEF9}"/>
    <dgm:cxn modelId="{DCC883A3-E7D3-4487-8ED4-FAD0AF8EB00C}" type="presParOf" srcId="{6646C8C3-FD41-446F-B79C-31F8E93333FE}" destId="{ED42A697-892B-469C-B73E-EECB7B0AE6AB}" srcOrd="0" destOrd="0" presId="urn:microsoft.com/office/officeart/2005/8/layout/orgChart1"/>
    <dgm:cxn modelId="{565F249E-56E3-42BA-B7ED-4302FD55E7B9}" type="presParOf" srcId="{ED42A697-892B-469C-B73E-EECB7B0AE6AB}" destId="{90D8ECC9-3CF3-4ABD-B9BA-564BD399257A}" srcOrd="0" destOrd="0" presId="urn:microsoft.com/office/officeart/2005/8/layout/orgChart1"/>
    <dgm:cxn modelId="{FA69A843-DD40-4C95-AEAE-E7EC7B44BF61}" type="presParOf" srcId="{90D8ECC9-3CF3-4ABD-B9BA-564BD399257A}" destId="{01ED920B-CED8-4AF5-BCDA-D01EA2A73E47}" srcOrd="0" destOrd="0" presId="urn:microsoft.com/office/officeart/2005/8/layout/orgChart1"/>
    <dgm:cxn modelId="{A5460856-7095-475C-BEEB-E3FEB6EB9FBD}" type="presParOf" srcId="{90D8ECC9-3CF3-4ABD-B9BA-564BD399257A}" destId="{B1D36932-6006-4683-AD20-8F77DB325C95}" srcOrd="1" destOrd="0" presId="urn:microsoft.com/office/officeart/2005/8/layout/orgChart1"/>
    <dgm:cxn modelId="{F9CD9F9B-A94B-49C4-ABCE-B0A1AD58B913}" type="presParOf" srcId="{ED42A697-892B-469C-B73E-EECB7B0AE6AB}" destId="{868ED5A3-5B5C-4B05-83FF-16E7F99DA5A9}" srcOrd="1" destOrd="0" presId="urn:microsoft.com/office/officeart/2005/8/layout/orgChart1"/>
    <dgm:cxn modelId="{0B532A59-50B2-4508-B5CB-F1BBE716C014}" type="presParOf" srcId="{ED42A697-892B-469C-B73E-EECB7B0AE6AB}" destId="{81F7C0C1-1D70-4510-AF45-F963C378BEC6}" srcOrd="2" destOrd="0" presId="urn:microsoft.com/office/officeart/2005/8/layout/orgChart1"/>
    <dgm:cxn modelId="{5F6AD3BD-E232-49F8-9AC6-9DAF6BDA82C7}" type="presParOf" srcId="{6646C8C3-FD41-446F-B79C-31F8E93333FE}" destId="{FDA05C72-6C40-4BD9-8537-01FFAE9842C6}" srcOrd="1" destOrd="0" presId="urn:microsoft.com/office/officeart/2005/8/layout/orgChart1"/>
    <dgm:cxn modelId="{82147836-2095-4959-8EBD-7FFE27974D78}" type="presParOf" srcId="{FDA05C72-6C40-4BD9-8537-01FFAE9842C6}" destId="{4F6CE547-B221-4BAA-9A2F-F21720FCB45E}" srcOrd="0" destOrd="0" presId="urn:microsoft.com/office/officeart/2005/8/layout/orgChart1"/>
    <dgm:cxn modelId="{4A38A555-3AED-4223-8A52-B21293301CED}" type="presParOf" srcId="{4F6CE547-B221-4BAA-9A2F-F21720FCB45E}" destId="{A14E44A0-5FB4-411F-8059-353D4F7EA53B}" srcOrd="0" destOrd="0" presId="urn:microsoft.com/office/officeart/2005/8/layout/orgChart1"/>
    <dgm:cxn modelId="{F690F342-F29E-434B-AF0E-BB6027E4B4F4}" type="presParOf" srcId="{4F6CE547-B221-4BAA-9A2F-F21720FCB45E}" destId="{B02BE4E8-9C36-43A9-9BB7-6C7A035F0C95}" srcOrd="1" destOrd="0" presId="urn:microsoft.com/office/officeart/2005/8/layout/orgChart1"/>
    <dgm:cxn modelId="{F16D4C2F-FEBE-4CE7-8B20-B9B0ABC9F9DA}" type="presParOf" srcId="{FDA05C72-6C40-4BD9-8537-01FFAE9842C6}" destId="{7BDCA1BB-A14C-476C-86C2-7D134DCCB11F}" srcOrd="1" destOrd="0" presId="urn:microsoft.com/office/officeart/2005/8/layout/orgChart1"/>
    <dgm:cxn modelId="{E18653CC-6CCE-4FA7-8566-1AA5CE86C3DA}" type="presParOf" srcId="{FDA05C72-6C40-4BD9-8537-01FFAE9842C6}" destId="{E0B37299-55F4-4657-8CA3-53B7A38644AA}" srcOrd="2" destOrd="0" presId="urn:microsoft.com/office/officeart/2005/8/layout/orgChart1"/>
    <dgm:cxn modelId="{A56C028F-1080-4D90-ADCA-B06BBFDC200F}" type="presParOf" srcId="{6646C8C3-FD41-446F-B79C-31F8E93333FE}" destId="{B54F7E8E-4CA8-4AED-A100-18E13CC4CA92}" srcOrd="2" destOrd="0" presId="urn:microsoft.com/office/officeart/2005/8/layout/orgChart1"/>
    <dgm:cxn modelId="{C1D9CA36-B0EB-476B-BB82-F222D8A5AE54}" type="presParOf" srcId="{B54F7E8E-4CA8-4AED-A100-18E13CC4CA92}" destId="{F828E7F0-8FCC-4678-8E25-38F42D755DAA}" srcOrd="0" destOrd="0" presId="urn:microsoft.com/office/officeart/2005/8/layout/orgChart1"/>
    <dgm:cxn modelId="{77AA380C-FFDD-4E02-AF76-E102D37751CF}" type="presParOf" srcId="{F828E7F0-8FCC-4678-8E25-38F42D755DAA}" destId="{866A5642-5329-4FD2-BD1B-70CFAACF6A06}" srcOrd="0" destOrd="0" presId="urn:microsoft.com/office/officeart/2005/8/layout/orgChart1"/>
    <dgm:cxn modelId="{2954DDC9-B496-44E5-BE46-FE8EE3A1D251}" type="presParOf" srcId="{F828E7F0-8FCC-4678-8E25-38F42D755DAA}" destId="{CA42A86C-8B59-4AB7-AA24-25E82E12E6B3}" srcOrd="1" destOrd="0" presId="urn:microsoft.com/office/officeart/2005/8/layout/orgChart1"/>
    <dgm:cxn modelId="{4F8F56E0-90A1-4605-AF1F-BE113B5FC1AB}" type="presParOf" srcId="{B54F7E8E-4CA8-4AED-A100-18E13CC4CA92}" destId="{39AEB504-6CD2-49BC-978A-3FA0B073ACAA}" srcOrd="1" destOrd="0" presId="urn:microsoft.com/office/officeart/2005/8/layout/orgChart1"/>
    <dgm:cxn modelId="{C3F8D4AD-9065-4255-851E-2E192518B9C7}" type="presParOf" srcId="{B54F7E8E-4CA8-4AED-A100-18E13CC4CA92}" destId="{44589FB5-FFE3-420B-AFAF-C26D5DE9547C}" srcOrd="2" destOrd="0" presId="urn:microsoft.com/office/officeart/2005/8/layout/orgChart1"/>
    <dgm:cxn modelId="{228FF6CC-D081-4E3F-BC8C-8507377722A5}" type="presParOf" srcId="{6646C8C3-FD41-446F-B79C-31F8E93333FE}" destId="{75C83B71-9B39-4C86-9B50-216A0C237C16}" srcOrd="3" destOrd="0" presId="urn:microsoft.com/office/officeart/2005/8/layout/orgChart1"/>
    <dgm:cxn modelId="{851AC15E-6E1C-4756-B429-5C859F67B7E2}" type="presParOf" srcId="{75C83B71-9B39-4C86-9B50-216A0C237C16}" destId="{9C0A2DC3-8A54-4780-9D1E-1138DB31449E}" srcOrd="0" destOrd="0" presId="urn:microsoft.com/office/officeart/2005/8/layout/orgChart1"/>
    <dgm:cxn modelId="{FB4F89BF-CDF9-45FD-87BF-E751499A080B}" type="presParOf" srcId="{9C0A2DC3-8A54-4780-9D1E-1138DB31449E}" destId="{0382DE0F-79BD-4EE3-9CC0-3C5E3EAE5C60}" srcOrd="0" destOrd="0" presId="urn:microsoft.com/office/officeart/2005/8/layout/orgChart1"/>
    <dgm:cxn modelId="{F5B9435A-C8AE-4E85-8161-66E3D86B5A79}" type="presParOf" srcId="{9C0A2DC3-8A54-4780-9D1E-1138DB31449E}" destId="{520664EB-7127-401E-B563-0860DC84F578}" srcOrd="1" destOrd="0" presId="urn:microsoft.com/office/officeart/2005/8/layout/orgChart1"/>
    <dgm:cxn modelId="{EBB2B324-E796-4018-A83D-392EB04804FA}" type="presParOf" srcId="{75C83B71-9B39-4C86-9B50-216A0C237C16}" destId="{3EE2429E-44E4-43AE-8567-A4FB4394E76B}" srcOrd="1" destOrd="0" presId="urn:microsoft.com/office/officeart/2005/8/layout/orgChart1"/>
    <dgm:cxn modelId="{2CC05A32-0C6A-4A27-9721-8E73586C9DDA}" type="presParOf" srcId="{75C83B71-9B39-4C86-9B50-216A0C237C16}" destId="{7BB502BC-84AF-4BFA-9DD0-6B8A0AAB5975}" srcOrd="2" destOrd="0" presId="urn:microsoft.com/office/officeart/2005/8/layout/orgChart1"/>
    <dgm:cxn modelId="{5B1015C2-A8C1-4C38-9788-CB43CE93012C}" type="presParOf" srcId="{6646C8C3-FD41-446F-B79C-31F8E93333FE}" destId="{12C57B6C-6529-42BA-A61C-34A88872BDE6}" srcOrd="4" destOrd="0" presId="urn:microsoft.com/office/officeart/2005/8/layout/orgChart1"/>
    <dgm:cxn modelId="{00DD1387-F2FA-4415-9615-CC2B9E76B485}" type="presParOf" srcId="{12C57B6C-6529-42BA-A61C-34A88872BDE6}" destId="{27573276-373F-4A99-B374-3B15C5D5FECC}" srcOrd="0" destOrd="0" presId="urn:microsoft.com/office/officeart/2005/8/layout/orgChart1"/>
    <dgm:cxn modelId="{672C90A9-847B-4B88-94A6-0AF403401E98}" type="presParOf" srcId="{27573276-373F-4A99-B374-3B15C5D5FECC}" destId="{4AFE6C7B-ED9F-453B-80FC-6A83949F585A}" srcOrd="0" destOrd="0" presId="urn:microsoft.com/office/officeart/2005/8/layout/orgChart1"/>
    <dgm:cxn modelId="{7321F63B-F353-4B70-B22B-379A03228281}" type="presParOf" srcId="{27573276-373F-4A99-B374-3B15C5D5FECC}" destId="{97D4A950-BF42-49E7-9C8C-6DA845D834BD}" srcOrd="1" destOrd="0" presId="urn:microsoft.com/office/officeart/2005/8/layout/orgChart1"/>
    <dgm:cxn modelId="{6EC54DC0-D3FD-43A7-89BF-D4D1322EE424}" type="presParOf" srcId="{12C57B6C-6529-42BA-A61C-34A88872BDE6}" destId="{662F2202-2B8E-486C-B7D2-429DBCCB584C}" srcOrd="1" destOrd="0" presId="urn:microsoft.com/office/officeart/2005/8/layout/orgChart1"/>
    <dgm:cxn modelId="{A42B661B-ABEF-4C81-9C29-67F81E59AE86}" type="presParOf" srcId="{12C57B6C-6529-42BA-A61C-34A88872BDE6}" destId="{8C4D15B8-155E-4B45-9BA9-717A3EC8C548}"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1A7AD2-5B54-44A0-9252-A0C6F14B54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B9153-E45E-47DA-8D2F-AA149AE333AA}">
      <dgm:prSet phldrT="[Text]"/>
      <dgm:spPr>
        <a:solidFill>
          <a:srgbClr val="2D819B"/>
        </a:solidFill>
      </dgm:spPr>
      <dgm:t>
        <a:bodyPr/>
        <a:lstStyle/>
        <a:p>
          <a:r>
            <a:rPr lang="en-US" dirty="0"/>
            <a:t>Quiz 1</a:t>
          </a:r>
        </a:p>
      </dgm:t>
    </dgm:pt>
    <dgm:pt modelId="{99AADACF-8F1A-4514-BBA6-F98EA1D58469}" type="parTrans" cxnId="{575F5C8B-94C5-46F6-81F8-104513BB2326}">
      <dgm:prSet/>
      <dgm:spPr/>
      <dgm:t>
        <a:bodyPr/>
        <a:lstStyle/>
        <a:p>
          <a:endParaRPr lang="en-US"/>
        </a:p>
      </dgm:t>
    </dgm:pt>
    <dgm:pt modelId="{1A4A1ABD-E541-4E21-BEE7-1B03C5B91CFC}" type="sibTrans" cxnId="{575F5C8B-94C5-46F6-81F8-104513BB2326}">
      <dgm:prSet/>
      <dgm:spPr/>
      <dgm:t>
        <a:bodyPr/>
        <a:lstStyle/>
        <a:p>
          <a:endParaRPr lang="en-US"/>
        </a:p>
      </dgm:t>
    </dgm:pt>
    <dgm:pt modelId="{ADABAEBD-9E7F-48FB-B199-9D697FD17205}">
      <dgm:prSet phldrT="[Text]"/>
      <dgm:spPr>
        <a:solidFill>
          <a:srgbClr val="2D819B"/>
        </a:solidFill>
      </dgm:spPr>
      <dgm:t>
        <a:bodyPr/>
        <a:lstStyle/>
        <a:p>
          <a:r>
            <a:rPr lang="en-US" dirty="0"/>
            <a:t>Pre Test</a:t>
          </a:r>
        </a:p>
      </dgm:t>
    </dgm:pt>
    <dgm:pt modelId="{FB0FE6A3-984B-4149-9549-AFD9B40608B8}" type="parTrans" cxnId="{FAC0BE2E-A87C-4FD9-A675-A4D8F322D1D5}">
      <dgm:prSet/>
      <dgm:spPr/>
      <dgm:t>
        <a:bodyPr/>
        <a:lstStyle/>
        <a:p>
          <a:endParaRPr lang="en-US"/>
        </a:p>
      </dgm:t>
    </dgm:pt>
    <dgm:pt modelId="{250455F0-EDA2-4A5C-AA15-67E322037923}" type="sibTrans" cxnId="{FAC0BE2E-A87C-4FD9-A675-A4D8F322D1D5}">
      <dgm:prSet/>
      <dgm:spPr/>
      <dgm:t>
        <a:bodyPr/>
        <a:lstStyle/>
        <a:p>
          <a:endParaRPr lang="en-US"/>
        </a:p>
      </dgm:t>
    </dgm:pt>
    <dgm:pt modelId="{97A3226F-405A-4BDC-A037-EDBBC98ABAB9}">
      <dgm:prSet phldrT="[Text]"/>
      <dgm:spPr>
        <a:solidFill>
          <a:srgbClr val="2D819B"/>
        </a:solidFill>
      </dgm:spPr>
      <dgm:t>
        <a:bodyPr/>
        <a:lstStyle/>
        <a:p>
          <a:r>
            <a:rPr lang="en-US" dirty="0"/>
            <a:t>Course 2</a:t>
          </a:r>
        </a:p>
      </dgm:t>
    </dgm:pt>
    <dgm:pt modelId="{32D06D11-E1E8-442D-AE93-A28AE9084FCF}" type="parTrans" cxnId="{2EEEC18A-6C83-4FAF-8E72-8B92A9185CB1}">
      <dgm:prSet/>
      <dgm:spPr/>
      <dgm:t>
        <a:bodyPr/>
        <a:lstStyle/>
        <a:p>
          <a:endParaRPr lang="en-US"/>
        </a:p>
      </dgm:t>
    </dgm:pt>
    <dgm:pt modelId="{8B0523AA-4A4B-44BC-A248-071293F2F2C3}" type="sibTrans" cxnId="{2EEEC18A-6C83-4FAF-8E72-8B92A9185CB1}">
      <dgm:prSet/>
      <dgm:spPr/>
      <dgm:t>
        <a:bodyPr/>
        <a:lstStyle/>
        <a:p>
          <a:endParaRPr lang="en-US"/>
        </a:p>
      </dgm:t>
    </dgm:pt>
    <dgm:pt modelId="{1E478BA1-71E3-4992-970C-EB27CFA69DD1}">
      <dgm:prSet phldrT="[Text]"/>
      <dgm:spPr>
        <a:solidFill>
          <a:srgbClr val="105638"/>
        </a:solidFill>
      </dgm:spPr>
      <dgm:t>
        <a:bodyPr/>
        <a:lstStyle/>
        <a:p>
          <a:r>
            <a:rPr lang="en-US" dirty="0"/>
            <a:t>Lesson PQR</a:t>
          </a:r>
        </a:p>
      </dgm:t>
    </dgm:pt>
    <dgm:pt modelId="{C06C19C4-541B-4D60-9689-B2293B8E827F}" type="parTrans" cxnId="{4FAE8823-1B3B-4578-9E49-D2C93CE9E2DF}">
      <dgm:prSet/>
      <dgm:spPr/>
      <dgm:t>
        <a:bodyPr/>
        <a:lstStyle/>
        <a:p>
          <a:endParaRPr lang="en-US"/>
        </a:p>
      </dgm:t>
    </dgm:pt>
    <dgm:pt modelId="{3384DE0E-1836-459C-88D8-73AB0F5F0996}" type="sibTrans" cxnId="{4FAE8823-1B3B-4578-9E49-D2C93CE9E2DF}">
      <dgm:prSet/>
      <dgm:spPr/>
      <dgm:t>
        <a:bodyPr/>
        <a:lstStyle/>
        <a:p>
          <a:endParaRPr lang="en-US"/>
        </a:p>
      </dgm:t>
    </dgm:pt>
    <dgm:pt modelId="{6CC6DA4F-FA14-48A1-8E80-11F4EFD018D3}">
      <dgm:prSet phldrT="[Text]"/>
      <dgm:spPr>
        <a:solidFill>
          <a:srgbClr val="2D819B"/>
        </a:solidFill>
      </dgm:spPr>
      <dgm:t>
        <a:bodyPr/>
        <a:lstStyle/>
        <a:p>
          <a:r>
            <a:rPr lang="en-US" dirty="0"/>
            <a:t>Post Test</a:t>
          </a:r>
        </a:p>
      </dgm:t>
    </dgm:pt>
    <dgm:pt modelId="{BA9DBE98-CF35-41AD-B5BA-5FE0811866AC}" type="parTrans" cxnId="{12A9C1F8-B16F-452E-BA48-9E7B145661CC}">
      <dgm:prSet/>
      <dgm:spPr/>
      <dgm:t>
        <a:bodyPr/>
        <a:lstStyle/>
        <a:p>
          <a:endParaRPr lang="en-US"/>
        </a:p>
      </dgm:t>
    </dgm:pt>
    <dgm:pt modelId="{2AFC09CE-3287-4297-ABCF-CF08A471FEF9}" type="sibTrans" cxnId="{12A9C1F8-B16F-452E-BA48-9E7B145661CC}">
      <dgm:prSet/>
      <dgm:spPr/>
      <dgm:t>
        <a:bodyPr/>
        <a:lstStyle/>
        <a:p>
          <a:endParaRPr lang="en-US"/>
        </a:p>
      </dgm:t>
    </dgm:pt>
    <dgm:pt modelId="{6646C8C3-FD41-446F-B79C-31F8E93333FE}" type="pres">
      <dgm:prSet presAssocID="{6B1A7AD2-5B54-44A0-9252-A0C6F14B54C9}" presName="hierChild1" presStyleCnt="0">
        <dgm:presLayoutVars>
          <dgm:orgChart val="1"/>
          <dgm:chPref val="1"/>
          <dgm:dir/>
          <dgm:animOne val="branch"/>
          <dgm:animLvl val="lvl"/>
          <dgm:resizeHandles/>
        </dgm:presLayoutVars>
      </dgm:prSet>
      <dgm:spPr/>
    </dgm:pt>
    <dgm:pt modelId="{ED42A697-892B-469C-B73E-EECB7B0AE6AB}" type="pres">
      <dgm:prSet presAssocID="{9ECB9153-E45E-47DA-8D2F-AA149AE333AA}" presName="hierRoot1" presStyleCnt="0">
        <dgm:presLayoutVars>
          <dgm:hierBranch val="init"/>
        </dgm:presLayoutVars>
      </dgm:prSet>
      <dgm:spPr/>
    </dgm:pt>
    <dgm:pt modelId="{90D8ECC9-3CF3-4ABD-B9BA-564BD399257A}" type="pres">
      <dgm:prSet presAssocID="{9ECB9153-E45E-47DA-8D2F-AA149AE333AA}" presName="rootComposite1" presStyleCnt="0"/>
      <dgm:spPr/>
    </dgm:pt>
    <dgm:pt modelId="{01ED920B-CED8-4AF5-BCDA-D01EA2A73E47}" type="pres">
      <dgm:prSet presAssocID="{9ECB9153-E45E-47DA-8D2F-AA149AE333AA}" presName="rootText1" presStyleLbl="node0" presStyleIdx="0" presStyleCnt="5">
        <dgm:presLayoutVars>
          <dgm:chPref val="3"/>
        </dgm:presLayoutVars>
      </dgm:prSet>
      <dgm:spPr/>
    </dgm:pt>
    <dgm:pt modelId="{B1D36932-6006-4683-AD20-8F77DB325C95}" type="pres">
      <dgm:prSet presAssocID="{9ECB9153-E45E-47DA-8D2F-AA149AE333AA}" presName="rootConnector1" presStyleLbl="node1" presStyleIdx="0" presStyleCnt="0"/>
      <dgm:spPr/>
    </dgm:pt>
    <dgm:pt modelId="{868ED5A3-5B5C-4B05-83FF-16E7F99DA5A9}" type="pres">
      <dgm:prSet presAssocID="{9ECB9153-E45E-47DA-8D2F-AA149AE333AA}" presName="hierChild2" presStyleCnt="0"/>
      <dgm:spPr/>
    </dgm:pt>
    <dgm:pt modelId="{81F7C0C1-1D70-4510-AF45-F963C378BEC6}" type="pres">
      <dgm:prSet presAssocID="{9ECB9153-E45E-47DA-8D2F-AA149AE333AA}" presName="hierChild3" presStyleCnt="0"/>
      <dgm:spPr/>
    </dgm:pt>
    <dgm:pt modelId="{FDA05C72-6C40-4BD9-8537-01FFAE9842C6}" type="pres">
      <dgm:prSet presAssocID="{ADABAEBD-9E7F-48FB-B199-9D697FD17205}" presName="hierRoot1" presStyleCnt="0">
        <dgm:presLayoutVars>
          <dgm:hierBranch val="init"/>
        </dgm:presLayoutVars>
      </dgm:prSet>
      <dgm:spPr/>
    </dgm:pt>
    <dgm:pt modelId="{4F6CE547-B221-4BAA-9A2F-F21720FCB45E}" type="pres">
      <dgm:prSet presAssocID="{ADABAEBD-9E7F-48FB-B199-9D697FD17205}" presName="rootComposite1" presStyleCnt="0"/>
      <dgm:spPr/>
    </dgm:pt>
    <dgm:pt modelId="{A14E44A0-5FB4-411F-8059-353D4F7EA53B}" type="pres">
      <dgm:prSet presAssocID="{ADABAEBD-9E7F-48FB-B199-9D697FD17205}" presName="rootText1" presStyleLbl="node0" presStyleIdx="1" presStyleCnt="5">
        <dgm:presLayoutVars>
          <dgm:chPref val="3"/>
        </dgm:presLayoutVars>
      </dgm:prSet>
      <dgm:spPr/>
    </dgm:pt>
    <dgm:pt modelId="{B02BE4E8-9C36-43A9-9BB7-6C7A035F0C95}" type="pres">
      <dgm:prSet presAssocID="{ADABAEBD-9E7F-48FB-B199-9D697FD17205}" presName="rootConnector1" presStyleLbl="node1" presStyleIdx="0" presStyleCnt="0"/>
      <dgm:spPr/>
    </dgm:pt>
    <dgm:pt modelId="{7BDCA1BB-A14C-476C-86C2-7D134DCCB11F}" type="pres">
      <dgm:prSet presAssocID="{ADABAEBD-9E7F-48FB-B199-9D697FD17205}" presName="hierChild2" presStyleCnt="0"/>
      <dgm:spPr/>
    </dgm:pt>
    <dgm:pt modelId="{E0B37299-55F4-4657-8CA3-53B7A38644AA}" type="pres">
      <dgm:prSet presAssocID="{ADABAEBD-9E7F-48FB-B199-9D697FD17205}" presName="hierChild3" presStyleCnt="0"/>
      <dgm:spPr/>
    </dgm:pt>
    <dgm:pt modelId="{B54F7E8E-4CA8-4AED-A100-18E13CC4CA92}" type="pres">
      <dgm:prSet presAssocID="{97A3226F-405A-4BDC-A037-EDBBC98ABAB9}" presName="hierRoot1" presStyleCnt="0">
        <dgm:presLayoutVars>
          <dgm:hierBranch val="init"/>
        </dgm:presLayoutVars>
      </dgm:prSet>
      <dgm:spPr/>
    </dgm:pt>
    <dgm:pt modelId="{F828E7F0-8FCC-4678-8E25-38F42D755DAA}" type="pres">
      <dgm:prSet presAssocID="{97A3226F-405A-4BDC-A037-EDBBC98ABAB9}" presName="rootComposite1" presStyleCnt="0"/>
      <dgm:spPr/>
    </dgm:pt>
    <dgm:pt modelId="{866A5642-5329-4FD2-BD1B-70CFAACF6A06}" type="pres">
      <dgm:prSet presAssocID="{97A3226F-405A-4BDC-A037-EDBBC98ABAB9}" presName="rootText1" presStyleLbl="node0" presStyleIdx="2" presStyleCnt="5">
        <dgm:presLayoutVars>
          <dgm:chPref val="3"/>
        </dgm:presLayoutVars>
      </dgm:prSet>
      <dgm:spPr/>
    </dgm:pt>
    <dgm:pt modelId="{CA42A86C-8B59-4AB7-AA24-25E82E12E6B3}" type="pres">
      <dgm:prSet presAssocID="{97A3226F-405A-4BDC-A037-EDBBC98ABAB9}" presName="rootConnector1" presStyleLbl="node1" presStyleIdx="0" presStyleCnt="0"/>
      <dgm:spPr/>
    </dgm:pt>
    <dgm:pt modelId="{39AEB504-6CD2-49BC-978A-3FA0B073ACAA}" type="pres">
      <dgm:prSet presAssocID="{97A3226F-405A-4BDC-A037-EDBBC98ABAB9}" presName="hierChild2" presStyleCnt="0"/>
      <dgm:spPr/>
    </dgm:pt>
    <dgm:pt modelId="{44589FB5-FFE3-420B-AFAF-C26D5DE9547C}" type="pres">
      <dgm:prSet presAssocID="{97A3226F-405A-4BDC-A037-EDBBC98ABAB9}" presName="hierChild3" presStyleCnt="0"/>
      <dgm:spPr/>
    </dgm:pt>
    <dgm:pt modelId="{75C83B71-9B39-4C86-9B50-216A0C237C16}" type="pres">
      <dgm:prSet presAssocID="{1E478BA1-71E3-4992-970C-EB27CFA69DD1}" presName="hierRoot1" presStyleCnt="0">
        <dgm:presLayoutVars>
          <dgm:hierBranch val="init"/>
        </dgm:presLayoutVars>
      </dgm:prSet>
      <dgm:spPr/>
    </dgm:pt>
    <dgm:pt modelId="{9C0A2DC3-8A54-4780-9D1E-1138DB31449E}" type="pres">
      <dgm:prSet presAssocID="{1E478BA1-71E3-4992-970C-EB27CFA69DD1}" presName="rootComposite1" presStyleCnt="0"/>
      <dgm:spPr/>
    </dgm:pt>
    <dgm:pt modelId="{0382DE0F-79BD-4EE3-9CC0-3C5E3EAE5C60}" type="pres">
      <dgm:prSet presAssocID="{1E478BA1-71E3-4992-970C-EB27CFA69DD1}" presName="rootText1" presStyleLbl="node0" presStyleIdx="3" presStyleCnt="5">
        <dgm:presLayoutVars>
          <dgm:chPref val="3"/>
        </dgm:presLayoutVars>
      </dgm:prSet>
      <dgm:spPr/>
    </dgm:pt>
    <dgm:pt modelId="{520664EB-7127-401E-B563-0860DC84F578}" type="pres">
      <dgm:prSet presAssocID="{1E478BA1-71E3-4992-970C-EB27CFA69DD1}" presName="rootConnector1" presStyleLbl="node1" presStyleIdx="0" presStyleCnt="0"/>
      <dgm:spPr/>
    </dgm:pt>
    <dgm:pt modelId="{3EE2429E-44E4-43AE-8567-A4FB4394E76B}" type="pres">
      <dgm:prSet presAssocID="{1E478BA1-71E3-4992-970C-EB27CFA69DD1}" presName="hierChild2" presStyleCnt="0"/>
      <dgm:spPr/>
    </dgm:pt>
    <dgm:pt modelId="{7BB502BC-84AF-4BFA-9DD0-6B8A0AAB5975}" type="pres">
      <dgm:prSet presAssocID="{1E478BA1-71E3-4992-970C-EB27CFA69DD1}" presName="hierChild3" presStyleCnt="0"/>
      <dgm:spPr/>
    </dgm:pt>
    <dgm:pt modelId="{12C57B6C-6529-42BA-A61C-34A88872BDE6}" type="pres">
      <dgm:prSet presAssocID="{6CC6DA4F-FA14-48A1-8E80-11F4EFD018D3}" presName="hierRoot1" presStyleCnt="0">
        <dgm:presLayoutVars>
          <dgm:hierBranch val="init"/>
        </dgm:presLayoutVars>
      </dgm:prSet>
      <dgm:spPr/>
    </dgm:pt>
    <dgm:pt modelId="{27573276-373F-4A99-B374-3B15C5D5FECC}" type="pres">
      <dgm:prSet presAssocID="{6CC6DA4F-FA14-48A1-8E80-11F4EFD018D3}" presName="rootComposite1" presStyleCnt="0"/>
      <dgm:spPr/>
    </dgm:pt>
    <dgm:pt modelId="{4AFE6C7B-ED9F-453B-80FC-6A83949F585A}" type="pres">
      <dgm:prSet presAssocID="{6CC6DA4F-FA14-48A1-8E80-11F4EFD018D3}" presName="rootText1" presStyleLbl="node0" presStyleIdx="4" presStyleCnt="5">
        <dgm:presLayoutVars>
          <dgm:chPref val="3"/>
        </dgm:presLayoutVars>
      </dgm:prSet>
      <dgm:spPr/>
    </dgm:pt>
    <dgm:pt modelId="{97D4A950-BF42-49E7-9C8C-6DA845D834BD}" type="pres">
      <dgm:prSet presAssocID="{6CC6DA4F-FA14-48A1-8E80-11F4EFD018D3}" presName="rootConnector1" presStyleLbl="node1" presStyleIdx="0" presStyleCnt="0"/>
      <dgm:spPr/>
    </dgm:pt>
    <dgm:pt modelId="{662F2202-2B8E-486C-B7D2-429DBCCB584C}" type="pres">
      <dgm:prSet presAssocID="{6CC6DA4F-FA14-48A1-8E80-11F4EFD018D3}" presName="hierChild2" presStyleCnt="0"/>
      <dgm:spPr/>
    </dgm:pt>
    <dgm:pt modelId="{8C4D15B8-155E-4B45-9BA9-717A3EC8C548}" type="pres">
      <dgm:prSet presAssocID="{6CC6DA4F-FA14-48A1-8E80-11F4EFD018D3}" presName="hierChild3" presStyleCnt="0"/>
      <dgm:spPr/>
    </dgm:pt>
  </dgm:ptLst>
  <dgm:cxnLst>
    <dgm:cxn modelId="{A76C0101-843C-4622-A950-23694D8D64B0}" type="presOf" srcId="{97A3226F-405A-4BDC-A037-EDBBC98ABAB9}" destId="{CA42A86C-8B59-4AB7-AA24-25E82E12E6B3}" srcOrd="1" destOrd="0" presId="urn:microsoft.com/office/officeart/2005/8/layout/orgChart1"/>
    <dgm:cxn modelId="{390E4A0A-AF85-462C-AC65-37B06D1D21B9}" type="presOf" srcId="{ADABAEBD-9E7F-48FB-B199-9D697FD17205}" destId="{A14E44A0-5FB4-411F-8059-353D4F7EA53B}" srcOrd="0" destOrd="0" presId="urn:microsoft.com/office/officeart/2005/8/layout/orgChart1"/>
    <dgm:cxn modelId="{4FAE8823-1B3B-4578-9E49-D2C93CE9E2DF}" srcId="{6B1A7AD2-5B54-44A0-9252-A0C6F14B54C9}" destId="{1E478BA1-71E3-4992-970C-EB27CFA69DD1}" srcOrd="3" destOrd="0" parTransId="{C06C19C4-541B-4D60-9689-B2293B8E827F}" sibTransId="{3384DE0E-1836-459C-88D8-73AB0F5F0996}"/>
    <dgm:cxn modelId="{44B97229-A8A8-4C19-948F-3038959EC6D3}" type="presOf" srcId="{6B1A7AD2-5B54-44A0-9252-A0C6F14B54C9}" destId="{6646C8C3-FD41-446F-B79C-31F8E93333FE}" srcOrd="0" destOrd="0" presId="urn:microsoft.com/office/officeart/2005/8/layout/orgChart1"/>
    <dgm:cxn modelId="{FAC0BE2E-A87C-4FD9-A675-A4D8F322D1D5}" srcId="{6B1A7AD2-5B54-44A0-9252-A0C6F14B54C9}" destId="{ADABAEBD-9E7F-48FB-B199-9D697FD17205}" srcOrd="1" destOrd="0" parTransId="{FB0FE6A3-984B-4149-9549-AFD9B40608B8}" sibTransId="{250455F0-EDA2-4A5C-AA15-67E322037923}"/>
    <dgm:cxn modelId="{C5B5855B-2A49-4B63-8AB0-4BD06959C613}" type="presOf" srcId="{97A3226F-405A-4BDC-A037-EDBBC98ABAB9}" destId="{866A5642-5329-4FD2-BD1B-70CFAACF6A06}" srcOrd="0" destOrd="0" presId="urn:microsoft.com/office/officeart/2005/8/layout/orgChart1"/>
    <dgm:cxn modelId="{60FD6784-A338-4E87-BC8B-CC51E9ACAD5A}" type="presOf" srcId="{6CC6DA4F-FA14-48A1-8E80-11F4EFD018D3}" destId="{97D4A950-BF42-49E7-9C8C-6DA845D834BD}" srcOrd="1" destOrd="0" presId="urn:microsoft.com/office/officeart/2005/8/layout/orgChart1"/>
    <dgm:cxn modelId="{7EE6DA84-BDA3-49D0-B599-FF4D23E99199}" type="presOf" srcId="{1E478BA1-71E3-4992-970C-EB27CFA69DD1}" destId="{0382DE0F-79BD-4EE3-9CC0-3C5E3EAE5C60}" srcOrd="0" destOrd="0" presId="urn:microsoft.com/office/officeart/2005/8/layout/orgChart1"/>
    <dgm:cxn modelId="{2EEEC18A-6C83-4FAF-8E72-8B92A9185CB1}" srcId="{6B1A7AD2-5B54-44A0-9252-A0C6F14B54C9}" destId="{97A3226F-405A-4BDC-A037-EDBBC98ABAB9}" srcOrd="2" destOrd="0" parTransId="{32D06D11-E1E8-442D-AE93-A28AE9084FCF}" sibTransId="{8B0523AA-4A4B-44BC-A248-071293F2F2C3}"/>
    <dgm:cxn modelId="{575F5C8B-94C5-46F6-81F8-104513BB2326}" srcId="{6B1A7AD2-5B54-44A0-9252-A0C6F14B54C9}" destId="{9ECB9153-E45E-47DA-8D2F-AA149AE333AA}" srcOrd="0" destOrd="0" parTransId="{99AADACF-8F1A-4514-BBA6-F98EA1D58469}" sibTransId="{1A4A1ABD-E541-4E21-BEE7-1B03C5B91CFC}"/>
    <dgm:cxn modelId="{6731B892-00B6-49E9-B57F-66CBC4A36CC9}" type="presOf" srcId="{9ECB9153-E45E-47DA-8D2F-AA149AE333AA}" destId="{01ED920B-CED8-4AF5-BCDA-D01EA2A73E47}" srcOrd="0" destOrd="0" presId="urn:microsoft.com/office/officeart/2005/8/layout/orgChart1"/>
    <dgm:cxn modelId="{060E8A9A-6C86-4AB1-88BB-311F3352D1F9}" type="presOf" srcId="{6CC6DA4F-FA14-48A1-8E80-11F4EFD018D3}" destId="{4AFE6C7B-ED9F-453B-80FC-6A83949F585A}" srcOrd="0" destOrd="0" presId="urn:microsoft.com/office/officeart/2005/8/layout/orgChart1"/>
    <dgm:cxn modelId="{FDA251AB-7C86-46FB-836E-D2ACA4D3806C}" type="presOf" srcId="{1E478BA1-71E3-4992-970C-EB27CFA69DD1}" destId="{520664EB-7127-401E-B563-0860DC84F578}" srcOrd="1" destOrd="0" presId="urn:microsoft.com/office/officeart/2005/8/layout/orgChart1"/>
    <dgm:cxn modelId="{31FFF0D0-EC26-4F7B-BB7D-3A4D4D959F3C}" type="presOf" srcId="{ADABAEBD-9E7F-48FB-B199-9D697FD17205}" destId="{B02BE4E8-9C36-43A9-9BB7-6C7A035F0C95}" srcOrd="1" destOrd="0" presId="urn:microsoft.com/office/officeart/2005/8/layout/orgChart1"/>
    <dgm:cxn modelId="{10FDE7F6-88CC-421F-BD72-AAAE694DD413}" type="presOf" srcId="{9ECB9153-E45E-47DA-8D2F-AA149AE333AA}" destId="{B1D36932-6006-4683-AD20-8F77DB325C95}" srcOrd="1" destOrd="0" presId="urn:microsoft.com/office/officeart/2005/8/layout/orgChart1"/>
    <dgm:cxn modelId="{12A9C1F8-B16F-452E-BA48-9E7B145661CC}" srcId="{6B1A7AD2-5B54-44A0-9252-A0C6F14B54C9}" destId="{6CC6DA4F-FA14-48A1-8E80-11F4EFD018D3}" srcOrd="4" destOrd="0" parTransId="{BA9DBE98-CF35-41AD-B5BA-5FE0811866AC}" sibTransId="{2AFC09CE-3287-4297-ABCF-CF08A471FEF9}"/>
    <dgm:cxn modelId="{DCC883A3-E7D3-4487-8ED4-FAD0AF8EB00C}" type="presParOf" srcId="{6646C8C3-FD41-446F-B79C-31F8E93333FE}" destId="{ED42A697-892B-469C-B73E-EECB7B0AE6AB}" srcOrd="0" destOrd="0" presId="urn:microsoft.com/office/officeart/2005/8/layout/orgChart1"/>
    <dgm:cxn modelId="{565F249E-56E3-42BA-B7ED-4302FD55E7B9}" type="presParOf" srcId="{ED42A697-892B-469C-B73E-EECB7B0AE6AB}" destId="{90D8ECC9-3CF3-4ABD-B9BA-564BD399257A}" srcOrd="0" destOrd="0" presId="urn:microsoft.com/office/officeart/2005/8/layout/orgChart1"/>
    <dgm:cxn modelId="{FA69A843-DD40-4C95-AEAE-E7EC7B44BF61}" type="presParOf" srcId="{90D8ECC9-3CF3-4ABD-B9BA-564BD399257A}" destId="{01ED920B-CED8-4AF5-BCDA-D01EA2A73E47}" srcOrd="0" destOrd="0" presId="urn:microsoft.com/office/officeart/2005/8/layout/orgChart1"/>
    <dgm:cxn modelId="{A5460856-7095-475C-BEEB-E3FEB6EB9FBD}" type="presParOf" srcId="{90D8ECC9-3CF3-4ABD-B9BA-564BD399257A}" destId="{B1D36932-6006-4683-AD20-8F77DB325C95}" srcOrd="1" destOrd="0" presId="urn:microsoft.com/office/officeart/2005/8/layout/orgChart1"/>
    <dgm:cxn modelId="{F9CD9F9B-A94B-49C4-ABCE-B0A1AD58B913}" type="presParOf" srcId="{ED42A697-892B-469C-B73E-EECB7B0AE6AB}" destId="{868ED5A3-5B5C-4B05-83FF-16E7F99DA5A9}" srcOrd="1" destOrd="0" presId="urn:microsoft.com/office/officeart/2005/8/layout/orgChart1"/>
    <dgm:cxn modelId="{0B532A59-50B2-4508-B5CB-F1BBE716C014}" type="presParOf" srcId="{ED42A697-892B-469C-B73E-EECB7B0AE6AB}" destId="{81F7C0C1-1D70-4510-AF45-F963C378BEC6}" srcOrd="2" destOrd="0" presId="urn:microsoft.com/office/officeart/2005/8/layout/orgChart1"/>
    <dgm:cxn modelId="{5F6AD3BD-E232-49F8-9AC6-9DAF6BDA82C7}" type="presParOf" srcId="{6646C8C3-FD41-446F-B79C-31F8E93333FE}" destId="{FDA05C72-6C40-4BD9-8537-01FFAE9842C6}" srcOrd="1" destOrd="0" presId="urn:microsoft.com/office/officeart/2005/8/layout/orgChart1"/>
    <dgm:cxn modelId="{82147836-2095-4959-8EBD-7FFE27974D78}" type="presParOf" srcId="{FDA05C72-6C40-4BD9-8537-01FFAE9842C6}" destId="{4F6CE547-B221-4BAA-9A2F-F21720FCB45E}" srcOrd="0" destOrd="0" presId="urn:microsoft.com/office/officeart/2005/8/layout/orgChart1"/>
    <dgm:cxn modelId="{4A38A555-3AED-4223-8A52-B21293301CED}" type="presParOf" srcId="{4F6CE547-B221-4BAA-9A2F-F21720FCB45E}" destId="{A14E44A0-5FB4-411F-8059-353D4F7EA53B}" srcOrd="0" destOrd="0" presId="urn:microsoft.com/office/officeart/2005/8/layout/orgChart1"/>
    <dgm:cxn modelId="{F690F342-F29E-434B-AF0E-BB6027E4B4F4}" type="presParOf" srcId="{4F6CE547-B221-4BAA-9A2F-F21720FCB45E}" destId="{B02BE4E8-9C36-43A9-9BB7-6C7A035F0C95}" srcOrd="1" destOrd="0" presId="urn:microsoft.com/office/officeart/2005/8/layout/orgChart1"/>
    <dgm:cxn modelId="{F16D4C2F-FEBE-4CE7-8B20-B9B0ABC9F9DA}" type="presParOf" srcId="{FDA05C72-6C40-4BD9-8537-01FFAE9842C6}" destId="{7BDCA1BB-A14C-476C-86C2-7D134DCCB11F}" srcOrd="1" destOrd="0" presId="urn:microsoft.com/office/officeart/2005/8/layout/orgChart1"/>
    <dgm:cxn modelId="{E18653CC-6CCE-4FA7-8566-1AA5CE86C3DA}" type="presParOf" srcId="{FDA05C72-6C40-4BD9-8537-01FFAE9842C6}" destId="{E0B37299-55F4-4657-8CA3-53B7A38644AA}" srcOrd="2" destOrd="0" presId="urn:microsoft.com/office/officeart/2005/8/layout/orgChart1"/>
    <dgm:cxn modelId="{A56C028F-1080-4D90-ADCA-B06BBFDC200F}" type="presParOf" srcId="{6646C8C3-FD41-446F-B79C-31F8E93333FE}" destId="{B54F7E8E-4CA8-4AED-A100-18E13CC4CA92}" srcOrd="2" destOrd="0" presId="urn:microsoft.com/office/officeart/2005/8/layout/orgChart1"/>
    <dgm:cxn modelId="{C1D9CA36-B0EB-476B-BB82-F222D8A5AE54}" type="presParOf" srcId="{B54F7E8E-4CA8-4AED-A100-18E13CC4CA92}" destId="{F828E7F0-8FCC-4678-8E25-38F42D755DAA}" srcOrd="0" destOrd="0" presId="urn:microsoft.com/office/officeart/2005/8/layout/orgChart1"/>
    <dgm:cxn modelId="{77AA380C-FFDD-4E02-AF76-E102D37751CF}" type="presParOf" srcId="{F828E7F0-8FCC-4678-8E25-38F42D755DAA}" destId="{866A5642-5329-4FD2-BD1B-70CFAACF6A06}" srcOrd="0" destOrd="0" presId="urn:microsoft.com/office/officeart/2005/8/layout/orgChart1"/>
    <dgm:cxn modelId="{2954DDC9-B496-44E5-BE46-FE8EE3A1D251}" type="presParOf" srcId="{F828E7F0-8FCC-4678-8E25-38F42D755DAA}" destId="{CA42A86C-8B59-4AB7-AA24-25E82E12E6B3}" srcOrd="1" destOrd="0" presId="urn:microsoft.com/office/officeart/2005/8/layout/orgChart1"/>
    <dgm:cxn modelId="{4F8F56E0-90A1-4605-AF1F-BE113B5FC1AB}" type="presParOf" srcId="{B54F7E8E-4CA8-4AED-A100-18E13CC4CA92}" destId="{39AEB504-6CD2-49BC-978A-3FA0B073ACAA}" srcOrd="1" destOrd="0" presId="urn:microsoft.com/office/officeart/2005/8/layout/orgChart1"/>
    <dgm:cxn modelId="{C3F8D4AD-9065-4255-851E-2E192518B9C7}" type="presParOf" srcId="{B54F7E8E-4CA8-4AED-A100-18E13CC4CA92}" destId="{44589FB5-FFE3-420B-AFAF-C26D5DE9547C}" srcOrd="2" destOrd="0" presId="urn:microsoft.com/office/officeart/2005/8/layout/orgChart1"/>
    <dgm:cxn modelId="{228FF6CC-D081-4E3F-BC8C-8507377722A5}" type="presParOf" srcId="{6646C8C3-FD41-446F-B79C-31F8E93333FE}" destId="{75C83B71-9B39-4C86-9B50-216A0C237C16}" srcOrd="3" destOrd="0" presId="urn:microsoft.com/office/officeart/2005/8/layout/orgChart1"/>
    <dgm:cxn modelId="{851AC15E-6E1C-4756-B429-5C859F67B7E2}" type="presParOf" srcId="{75C83B71-9B39-4C86-9B50-216A0C237C16}" destId="{9C0A2DC3-8A54-4780-9D1E-1138DB31449E}" srcOrd="0" destOrd="0" presId="urn:microsoft.com/office/officeart/2005/8/layout/orgChart1"/>
    <dgm:cxn modelId="{FB4F89BF-CDF9-45FD-87BF-E751499A080B}" type="presParOf" srcId="{9C0A2DC3-8A54-4780-9D1E-1138DB31449E}" destId="{0382DE0F-79BD-4EE3-9CC0-3C5E3EAE5C60}" srcOrd="0" destOrd="0" presId="urn:microsoft.com/office/officeart/2005/8/layout/orgChart1"/>
    <dgm:cxn modelId="{F5B9435A-C8AE-4E85-8161-66E3D86B5A79}" type="presParOf" srcId="{9C0A2DC3-8A54-4780-9D1E-1138DB31449E}" destId="{520664EB-7127-401E-B563-0860DC84F578}" srcOrd="1" destOrd="0" presId="urn:microsoft.com/office/officeart/2005/8/layout/orgChart1"/>
    <dgm:cxn modelId="{EBB2B324-E796-4018-A83D-392EB04804FA}" type="presParOf" srcId="{75C83B71-9B39-4C86-9B50-216A0C237C16}" destId="{3EE2429E-44E4-43AE-8567-A4FB4394E76B}" srcOrd="1" destOrd="0" presId="urn:microsoft.com/office/officeart/2005/8/layout/orgChart1"/>
    <dgm:cxn modelId="{2CC05A32-0C6A-4A27-9721-8E73586C9DDA}" type="presParOf" srcId="{75C83B71-9B39-4C86-9B50-216A0C237C16}" destId="{7BB502BC-84AF-4BFA-9DD0-6B8A0AAB5975}" srcOrd="2" destOrd="0" presId="urn:microsoft.com/office/officeart/2005/8/layout/orgChart1"/>
    <dgm:cxn modelId="{5B1015C2-A8C1-4C38-9788-CB43CE93012C}" type="presParOf" srcId="{6646C8C3-FD41-446F-B79C-31F8E93333FE}" destId="{12C57B6C-6529-42BA-A61C-34A88872BDE6}" srcOrd="4" destOrd="0" presId="urn:microsoft.com/office/officeart/2005/8/layout/orgChart1"/>
    <dgm:cxn modelId="{00DD1387-F2FA-4415-9615-CC2B9E76B485}" type="presParOf" srcId="{12C57B6C-6529-42BA-A61C-34A88872BDE6}" destId="{27573276-373F-4A99-B374-3B15C5D5FECC}" srcOrd="0" destOrd="0" presId="urn:microsoft.com/office/officeart/2005/8/layout/orgChart1"/>
    <dgm:cxn modelId="{672C90A9-847B-4B88-94A6-0AF403401E98}" type="presParOf" srcId="{27573276-373F-4A99-B374-3B15C5D5FECC}" destId="{4AFE6C7B-ED9F-453B-80FC-6A83949F585A}" srcOrd="0" destOrd="0" presId="urn:microsoft.com/office/officeart/2005/8/layout/orgChart1"/>
    <dgm:cxn modelId="{7321F63B-F353-4B70-B22B-379A03228281}" type="presParOf" srcId="{27573276-373F-4A99-B374-3B15C5D5FECC}" destId="{97D4A950-BF42-49E7-9C8C-6DA845D834BD}" srcOrd="1" destOrd="0" presId="urn:microsoft.com/office/officeart/2005/8/layout/orgChart1"/>
    <dgm:cxn modelId="{6EC54DC0-D3FD-43A7-89BF-D4D1322EE424}" type="presParOf" srcId="{12C57B6C-6529-42BA-A61C-34A88872BDE6}" destId="{662F2202-2B8E-486C-B7D2-429DBCCB584C}" srcOrd="1" destOrd="0" presId="urn:microsoft.com/office/officeart/2005/8/layout/orgChart1"/>
    <dgm:cxn modelId="{A42B661B-ABEF-4C81-9C29-67F81E59AE86}" type="presParOf" srcId="{12C57B6C-6529-42BA-A61C-34A88872BDE6}" destId="{8C4D15B8-155E-4B45-9BA9-717A3EC8C548}"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1A7AD2-5B54-44A0-9252-A0C6F14B54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B9153-E45E-47DA-8D2F-AA149AE333AA}">
      <dgm:prSet phldrT="[Text]"/>
      <dgm:spPr>
        <a:solidFill>
          <a:srgbClr val="2D819B"/>
        </a:solidFill>
      </dgm:spPr>
      <dgm:t>
        <a:bodyPr/>
        <a:lstStyle/>
        <a:p>
          <a:r>
            <a:rPr lang="en-US" dirty="0"/>
            <a:t>Course 1</a:t>
          </a:r>
        </a:p>
      </dgm:t>
    </dgm:pt>
    <dgm:pt modelId="{99AADACF-8F1A-4514-BBA6-F98EA1D58469}" type="parTrans" cxnId="{575F5C8B-94C5-46F6-81F8-104513BB2326}">
      <dgm:prSet/>
      <dgm:spPr/>
      <dgm:t>
        <a:bodyPr/>
        <a:lstStyle/>
        <a:p>
          <a:endParaRPr lang="en-US"/>
        </a:p>
      </dgm:t>
    </dgm:pt>
    <dgm:pt modelId="{1A4A1ABD-E541-4E21-BEE7-1B03C5B91CFC}" type="sibTrans" cxnId="{575F5C8B-94C5-46F6-81F8-104513BB2326}">
      <dgm:prSet/>
      <dgm:spPr/>
      <dgm:t>
        <a:bodyPr/>
        <a:lstStyle/>
        <a:p>
          <a:endParaRPr lang="en-US"/>
        </a:p>
      </dgm:t>
    </dgm:pt>
    <dgm:pt modelId="{3B96F827-DC7F-4917-861C-8B0CBF297A3B}">
      <dgm:prSet phldrT="[Text]"/>
      <dgm:spPr>
        <a:solidFill>
          <a:srgbClr val="2D819B"/>
        </a:solidFill>
      </dgm:spPr>
      <dgm:t>
        <a:bodyPr/>
        <a:lstStyle/>
        <a:p>
          <a:r>
            <a:rPr lang="en-US" dirty="0"/>
            <a:t>Pre Test</a:t>
          </a:r>
        </a:p>
      </dgm:t>
    </dgm:pt>
    <dgm:pt modelId="{AB4B0360-9CAA-44CE-9F3C-A305FA0A97B7}" type="parTrans" cxnId="{978530B1-672C-41D7-B213-96476DFCF7E8}">
      <dgm:prSet/>
      <dgm:spPr/>
      <dgm:t>
        <a:bodyPr/>
        <a:lstStyle/>
        <a:p>
          <a:endParaRPr lang="en-US"/>
        </a:p>
      </dgm:t>
    </dgm:pt>
    <dgm:pt modelId="{38CCCCDB-0C2A-4662-900C-6900AA61D60E}" type="sibTrans" cxnId="{978530B1-672C-41D7-B213-96476DFCF7E8}">
      <dgm:prSet/>
      <dgm:spPr/>
      <dgm:t>
        <a:bodyPr/>
        <a:lstStyle/>
        <a:p>
          <a:endParaRPr lang="en-US"/>
        </a:p>
      </dgm:t>
    </dgm:pt>
    <dgm:pt modelId="{75867E9E-2EF6-4B58-91AC-961748BFE3F6}">
      <dgm:prSet phldrT="[Text]"/>
      <dgm:spPr>
        <a:solidFill>
          <a:srgbClr val="2D819B"/>
        </a:solidFill>
      </dgm:spPr>
      <dgm:t>
        <a:bodyPr/>
        <a:lstStyle/>
        <a:p>
          <a:r>
            <a:rPr lang="en-US" dirty="0"/>
            <a:t>Lesson 1</a:t>
          </a:r>
        </a:p>
      </dgm:t>
    </dgm:pt>
    <dgm:pt modelId="{DD4E533D-63E5-41D5-A35F-A29D75729509}" type="parTrans" cxnId="{4EB39CAC-FA45-4943-AD76-99F57EF77F90}">
      <dgm:prSet/>
      <dgm:spPr/>
      <dgm:t>
        <a:bodyPr/>
        <a:lstStyle/>
        <a:p>
          <a:endParaRPr lang="en-US"/>
        </a:p>
      </dgm:t>
    </dgm:pt>
    <dgm:pt modelId="{3689ACD1-8189-45F5-844C-D03A6F28D091}" type="sibTrans" cxnId="{4EB39CAC-FA45-4943-AD76-99F57EF77F90}">
      <dgm:prSet/>
      <dgm:spPr/>
      <dgm:t>
        <a:bodyPr/>
        <a:lstStyle/>
        <a:p>
          <a:endParaRPr lang="en-US"/>
        </a:p>
      </dgm:t>
    </dgm:pt>
    <dgm:pt modelId="{2FD9AE94-D80C-436D-817B-762FB6AE9F89}">
      <dgm:prSet phldrT="[Text]"/>
      <dgm:spPr>
        <a:solidFill>
          <a:srgbClr val="2D819B"/>
        </a:solidFill>
      </dgm:spPr>
      <dgm:t>
        <a:bodyPr/>
        <a:lstStyle/>
        <a:p>
          <a:r>
            <a:rPr lang="en-US" dirty="0"/>
            <a:t>Quiz 1</a:t>
          </a:r>
        </a:p>
      </dgm:t>
    </dgm:pt>
    <dgm:pt modelId="{EF40B860-1382-41DF-BA3F-F16B187B51A8}" type="parTrans" cxnId="{2709C3C3-0CB2-4694-A251-7E2F78AADDAC}">
      <dgm:prSet/>
      <dgm:spPr/>
      <dgm:t>
        <a:bodyPr/>
        <a:lstStyle/>
        <a:p>
          <a:endParaRPr lang="en-US"/>
        </a:p>
      </dgm:t>
    </dgm:pt>
    <dgm:pt modelId="{27BB5887-9BAC-412A-8357-14343A426608}" type="sibTrans" cxnId="{2709C3C3-0CB2-4694-A251-7E2F78AADDAC}">
      <dgm:prSet/>
      <dgm:spPr/>
      <dgm:t>
        <a:bodyPr/>
        <a:lstStyle/>
        <a:p>
          <a:endParaRPr lang="en-US"/>
        </a:p>
      </dgm:t>
    </dgm:pt>
    <dgm:pt modelId="{FEDB0B4F-9059-412A-B40A-1485231E1DC1}">
      <dgm:prSet phldrT="[Text]"/>
      <dgm:spPr>
        <a:solidFill>
          <a:srgbClr val="2D819B"/>
        </a:solidFill>
      </dgm:spPr>
      <dgm:t>
        <a:bodyPr/>
        <a:lstStyle/>
        <a:p>
          <a:r>
            <a:rPr lang="en-US" dirty="0"/>
            <a:t>Lesson 2</a:t>
          </a:r>
        </a:p>
      </dgm:t>
    </dgm:pt>
    <dgm:pt modelId="{7E00DD21-6B36-4E8C-8C4F-74A3E948D578}" type="parTrans" cxnId="{F72534BC-0BCF-4BD7-8E6C-0991F56F8C70}">
      <dgm:prSet/>
      <dgm:spPr/>
      <dgm:t>
        <a:bodyPr/>
        <a:lstStyle/>
        <a:p>
          <a:endParaRPr lang="en-US"/>
        </a:p>
      </dgm:t>
    </dgm:pt>
    <dgm:pt modelId="{B799DA1C-DE0A-4E84-9772-01D8CD3C8CF0}" type="sibTrans" cxnId="{F72534BC-0BCF-4BD7-8E6C-0991F56F8C70}">
      <dgm:prSet/>
      <dgm:spPr/>
      <dgm:t>
        <a:bodyPr/>
        <a:lstStyle/>
        <a:p>
          <a:endParaRPr lang="en-US"/>
        </a:p>
      </dgm:t>
    </dgm:pt>
    <dgm:pt modelId="{95489749-546A-42BC-AD84-479525D5BE60}">
      <dgm:prSet phldrT="[Text]"/>
      <dgm:spPr>
        <a:solidFill>
          <a:srgbClr val="2D819B"/>
        </a:solidFill>
      </dgm:spPr>
      <dgm:t>
        <a:bodyPr/>
        <a:lstStyle/>
        <a:p>
          <a:r>
            <a:rPr lang="en-US" dirty="0"/>
            <a:t>Post Test</a:t>
          </a:r>
        </a:p>
      </dgm:t>
    </dgm:pt>
    <dgm:pt modelId="{D83247C9-0EB8-4F1A-9B9B-84954E045070}" type="parTrans" cxnId="{D6505BBA-E516-4C63-BBA9-F815D0147562}">
      <dgm:prSet/>
      <dgm:spPr/>
      <dgm:t>
        <a:bodyPr/>
        <a:lstStyle/>
        <a:p>
          <a:endParaRPr lang="en-US"/>
        </a:p>
      </dgm:t>
    </dgm:pt>
    <dgm:pt modelId="{08C34D8E-4666-4271-8B10-AEAB5176A93F}" type="sibTrans" cxnId="{D6505BBA-E516-4C63-BBA9-F815D0147562}">
      <dgm:prSet/>
      <dgm:spPr/>
      <dgm:t>
        <a:bodyPr/>
        <a:lstStyle/>
        <a:p>
          <a:endParaRPr lang="en-US"/>
        </a:p>
      </dgm:t>
    </dgm:pt>
    <dgm:pt modelId="{6646C8C3-FD41-446F-B79C-31F8E93333FE}" type="pres">
      <dgm:prSet presAssocID="{6B1A7AD2-5B54-44A0-9252-A0C6F14B54C9}" presName="hierChild1" presStyleCnt="0">
        <dgm:presLayoutVars>
          <dgm:orgChart val="1"/>
          <dgm:chPref val="1"/>
          <dgm:dir/>
          <dgm:animOne val="branch"/>
          <dgm:animLvl val="lvl"/>
          <dgm:resizeHandles/>
        </dgm:presLayoutVars>
      </dgm:prSet>
      <dgm:spPr/>
    </dgm:pt>
    <dgm:pt modelId="{ED42A697-892B-469C-B73E-EECB7B0AE6AB}" type="pres">
      <dgm:prSet presAssocID="{9ECB9153-E45E-47DA-8D2F-AA149AE333AA}" presName="hierRoot1" presStyleCnt="0">
        <dgm:presLayoutVars>
          <dgm:hierBranch val="init"/>
        </dgm:presLayoutVars>
      </dgm:prSet>
      <dgm:spPr/>
    </dgm:pt>
    <dgm:pt modelId="{90D8ECC9-3CF3-4ABD-B9BA-564BD399257A}" type="pres">
      <dgm:prSet presAssocID="{9ECB9153-E45E-47DA-8D2F-AA149AE333AA}" presName="rootComposite1" presStyleCnt="0"/>
      <dgm:spPr/>
    </dgm:pt>
    <dgm:pt modelId="{01ED920B-CED8-4AF5-BCDA-D01EA2A73E47}" type="pres">
      <dgm:prSet presAssocID="{9ECB9153-E45E-47DA-8D2F-AA149AE333AA}" presName="rootText1" presStyleLbl="node0" presStyleIdx="0" presStyleCnt="1">
        <dgm:presLayoutVars>
          <dgm:chPref val="3"/>
        </dgm:presLayoutVars>
      </dgm:prSet>
      <dgm:spPr/>
    </dgm:pt>
    <dgm:pt modelId="{B1D36932-6006-4683-AD20-8F77DB325C95}" type="pres">
      <dgm:prSet presAssocID="{9ECB9153-E45E-47DA-8D2F-AA149AE333AA}" presName="rootConnector1" presStyleLbl="node1" presStyleIdx="0" presStyleCnt="0"/>
      <dgm:spPr/>
    </dgm:pt>
    <dgm:pt modelId="{868ED5A3-5B5C-4B05-83FF-16E7F99DA5A9}" type="pres">
      <dgm:prSet presAssocID="{9ECB9153-E45E-47DA-8D2F-AA149AE333AA}" presName="hierChild2" presStyleCnt="0"/>
      <dgm:spPr/>
    </dgm:pt>
    <dgm:pt modelId="{484D97D4-280E-4B77-B034-CA035ECCBFAB}" type="pres">
      <dgm:prSet presAssocID="{AB4B0360-9CAA-44CE-9F3C-A305FA0A97B7}" presName="Name37" presStyleLbl="parChTrans1D2" presStyleIdx="0" presStyleCnt="4"/>
      <dgm:spPr/>
    </dgm:pt>
    <dgm:pt modelId="{FE2D5E8C-A725-4C0B-B437-9F317A8F9CE2}" type="pres">
      <dgm:prSet presAssocID="{3B96F827-DC7F-4917-861C-8B0CBF297A3B}" presName="hierRoot2" presStyleCnt="0">
        <dgm:presLayoutVars>
          <dgm:hierBranch val="init"/>
        </dgm:presLayoutVars>
      </dgm:prSet>
      <dgm:spPr/>
    </dgm:pt>
    <dgm:pt modelId="{1DAEB947-7C29-4E56-A1CB-8EA5D5BC1D06}" type="pres">
      <dgm:prSet presAssocID="{3B96F827-DC7F-4917-861C-8B0CBF297A3B}" presName="rootComposite" presStyleCnt="0"/>
      <dgm:spPr/>
    </dgm:pt>
    <dgm:pt modelId="{AD8DFF84-4774-4CF0-9C52-E0B57C3FA8B4}" type="pres">
      <dgm:prSet presAssocID="{3B96F827-DC7F-4917-861C-8B0CBF297A3B}" presName="rootText" presStyleLbl="node2" presStyleIdx="0" presStyleCnt="4">
        <dgm:presLayoutVars>
          <dgm:chPref val="3"/>
        </dgm:presLayoutVars>
      </dgm:prSet>
      <dgm:spPr/>
    </dgm:pt>
    <dgm:pt modelId="{0D32E717-6179-4055-AE34-1A0D85047145}" type="pres">
      <dgm:prSet presAssocID="{3B96F827-DC7F-4917-861C-8B0CBF297A3B}" presName="rootConnector" presStyleLbl="node2" presStyleIdx="0" presStyleCnt="4"/>
      <dgm:spPr/>
    </dgm:pt>
    <dgm:pt modelId="{D5F3016C-EA97-43DD-88EC-01E7ED85FAE6}" type="pres">
      <dgm:prSet presAssocID="{3B96F827-DC7F-4917-861C-8B0CBF297A3B}" presName="hierChild4" presStyleCnt="0"/>
      <dgm:spPr/>
    </dgm:pt>
    <dgm:pt modelId="{252A217D-E7B2-46C0-9442-AC99485ED979}" type="pres">
      <dgm:prSet presAssocID="{3B96F827-DC7F-4917-861C-8B0CBF297A3B}" presName="hierChild5" presStyleCnt="0"/>
      <dgm:spPr/>
    </dgm:pt>
    <dgm:pt modelId="{BBCD60AA-DBA5-47E8-AE32-E6EF05886298}" type="pres">
      <dgm:prSet presAssocID="{DD4E533D-63E5-41D5-A35F-A29D75729509}" presName="Name37" presStyleLbl="parChTrans1D2" presStyleIdx="1" presStyleCnt="4"/>
      <dgm:spPr/>
    </dgm:pt>
    <dgm:pt modelId="{B126ABB5-9221-489F-A6B5-A698B00313E3}" type="pres">
      <dgm:prSet presAssocID="{75867E9E-2EF6-4B58-91AC-961748BFE3F6}" presName="hierRoot2" presStyleCnt="0">
        <dgm:presLayoutVars>
          <dgm:hierBranch val="init"/>
        </dgm:presLayoutVars>
      </dgm:prSet>
      <dgm:spPr/>
    </dgm:pt>
    <dgm:pt modelId="{54B15ECD-3C18-470A-82CA-36D2583B1D8C}" type="pres">
      <dgm:prSet presAssocID="{75867E9E-2EF6-4B58-91AC-961748BFE3F6}" presName="rootComposite" presStyleCnt="0"/>
      <dgm:spPr/>
    </dgm:pt>
    <dgm:pt modelId="{24FD586E-A3F4-458B-A2C4-C05077209B9B}" type="pres">
      <dgm:prSet presAssocID="{75867E9E-2EF6-4B58-91AC-961748BFE3F6}" presName="rootText" presStyleLbl="node2" presStyleIdx="1" presStyleCnt="4">
        <dgm:presLayoutVars>
          <dgm:chPref val="3"/>
        </dgm:presLayoutVars>
      </dgm:prSet>
      <dgm:spPr/>
    </dgm:pt>
    <dgm:pt modelId="{4C3C4299-5182-4D03-A236-43E91DC7D6EF}" type="pres">
      <dgm:prSet presAssocID="{75867E9E-2EF6-4B58-91AC-961748BFE3F6}" presName="rootConnector" presStyleLbl="node2" presStyleIdx="1" presStyleCnt="4"/>
      <dgm:spPr/>
    </dgm:pt>
    <dgm:pt modelId="{037C5666-95B4-4143-B252-3EC67E420864}" type="pres">
      <dgm:prSet presAssocID="{75867E9E-2EF6-4B58-91AC-961748BFE3F6}" presName="hierChild4" presStyleCnt="0"/>
      <dgm:spPr/>
    </dgm:pt>
    <dgm:pt modelId="{42C0BB0E-D00B-4947-83E3-CD951E1F75CB}" type="pres">
      <dgm:prSet presAssocID="{EF40B860-1382-41DF-BA3F-F16B187B51A8}" presName="Name37" presStyleLbl="parChTrans1D3" presStyleIdx="0" presStyleCnt="1"/>
      <dgm:spPr/>
    </dgm:pt>
    <dgm:pt modelId="{47C0205D-0EBA-4924-87EB-2C4B07620202}" type="pres">
      <dgm:prSet presAssocID="{2FD9AE94-D80C-436D-817B-762FB6AE9F89}" presName="hierRoot2" presStyleCnt="0">
        <dgm:presLayoutVars>
          <dgm:hierBranch val="init"/>
        </dgm:presLayoutVars>
      </dgm:prSet>
      <dgm:spPr/>
    </dgm:pt>
    <dgm:pt modelId="{F351842F-B957-4F46-AEF1-03FD7D2EBBE7}" type="pres">
      <dgm:prSet presAssocID="{2FD9AE94-D80C-436D-817B-762FB6AE9F89}" presName="rootComposite" presStyleCnt="0"/>
      <dgm:spPr/>
    </dgm:pt>
    <dgm:pt modelId="{5E3E226F-E868-4D47-A442-982395D07053}" type="pres">
      <dgm:prSet presAssocID="{2FD9AE94-D80C-436D-817B-762FB6AE9F89}" presName="rootText" presStyleLbl="node3" presStyleIdx="0" presStyleCnt="1">
        <dgm:presLayoutVars>
          <dgm:chPref val="3"/>
        </dgm:presLayoutVars>
      </dgm:prSet>
      <dgm:spPr/>
    </dgm:pt>
    <dgm:pt modelId="{848C823B-610D-4199-981B-ADF5A3C90066}" type="pres">
      <dgm:prSet presAssocID="{2FD9AE94-D80C-436D-817B-762FB6AE9F89}" presName="rootConnector" presStyleLbl="node3" presStyleIdx="0" presStyleCnt="1"/>
      <dgm:spPr/>
    </dgm:pt>
    <dgm:pt modelId="{736189E9-79E9-4F39-BCD8-0862CC225C84}" type="pres">
      <dgm:prSet presAssocID="{2FD9AE94-D80C-436D-817B-762FB6AE9F89}" presName="hierChild4" presStyleCnt="0"/>
      <dgm:spPr/>
    </dgm:pt>
    <dgm:pt modelId="{D6CB64D7-80A8-4DA7-A29E-FAFBF1792293}" type="pres">
      <dgm:prSet presAssocID="{2FD9AE94-D80C-436D-817B-762FB6AE9F89}" presName="hierChild5" presStyleCnt="0"/>
      <dgm:spPr/>
    </dgm:pt>
    <dgm:pt modelId="{C405B51C-5A3D-404F-B16E-4E482EF340C4}" type="pres">
      <dgm:prSet presAssocID="{75867E9E-2EF6-4B58-91AC-961748BFE3F6}" presName="hierChild5" presStyleCnt="0"/>
      <dgm:spPr/>
    </dgm:pt>
    <dgm:pt modelId="{F0425336-19CC-42DB-869D-D9B323A000B7}" type="pres">
      <dgm:prSet presAssocID="{7E00DD21-6B36-4E8C-8C4F-74A3E948D578}" presName="Name37" presStyleLbl="parChTrans1D2" presStyleIdx="2" presStyleCnt="4"/>
      <dgm:spPr/>
    </dgm:pt>
    <dgm:pt modelId="{8EFC53EC-71F7-4FA7-B9A9-C2E21288F435}" type="pres">
      <dgm:prSet presAssocID="{FEDB0B4F-9059-412A-B40A-1485231E1DC1}" presName="hierRoot2" presStyleCnt="0">
        <dgm:presLayoutVars>
          <dgm:hierBranch val="init"/>
        </dgm:presLayoutVars>
      </dgm:prSet>
      <dgm:spPr/>
    </dgm:pt>
    <dgm:pt modelId="{0B255723-E55C-4DD8-AAC7-1460226877DB}" type="pres">
      <dgm:prSet presAssocID="{FEDB0B4F-9059-412A-B40A-1485231E1DC1}" presName="rootComposite" presStyleCnt="0"/>
      <dgm:spPr/>
    </dgm:pt>
    <dgm:pt modelId="{9474D53E-5A75-4D68-AC0F-F600CA48422B}" type="pres">
      <dgm:prSet presAssocID="{FEDB0B4F-9059-412A-B40A-1485231E1DC1}" presName="rootText" presStyleLbl="node2" presStyleIdx="2" presStyleCnt="4">
        <dgm:presLayoutVars>
          <dgm:chPref val="3"/>
        </dgm:presLayoutVars>
      </dgm:prSet>
      <dgm:spPr/>
    </dgm:pt>
    <dgm:pt modelId="{9FAE57AA-9365-410B-AF04-9B1D71415DC6}" type="pres">
      <dgm:prSet presAssocID="{FEDB0B4F-9059-412A-B40A-1485231E1DC1}" presName="rootConnector" presStyleLbl="node2" presStyleIdx="2" presStyleCnt="4"/>
      <dgm:spPr/>
    </dgm:pt>
    <dgm:pt modelId="{B51AF0FF-103F-48CC-A490-CD6ADF3ABA67}" type="pres">
      <dgm:prSet presAssocID="{FEDB0B4F-9059-412A-B40A-1485231E1DC1}" presName="hierChild4" presStyleCnt="0"/>
      <dgm:spPr/>
    </dgm:pt>
    <dgm:pt modelId="{D921E813-B675-4BBB-AF0A-CACB8305E964}" type="pres">
      <dgm:prSet presAssocID="{FEDB0B4F-9059-412A-B40A-1485231E1DC1}" presName="hierChild5" presStyleCnt="0"/>
      <dgm:spPr/>
    </dgm:pt>
    <dgm:pt modelId="{E86BAF03-3418-43D0-890A-BB6D3C8D1C0F}" type="pres">
      <dgm:prSet presAssocID="{D83247C9-0EB8-4F1A-9B9B-84954E045070}" presName="Name37" presStyleLbl="parChTrans1D2" presStyleIdx="3" presStyleCnt="4"/>
      <dgm:spPr/>
    </dgm:pt>
    <dgm:pt modelId="{22FD1619-5F5C-43A8-9481-844419AD97D9}" type="pres">
      <dgm:prSet presAssocID="{95489749-546A-42BC-AD84-479525D5BE60}" presName="hierRoot2" presStyleCnt="0">
        <dgm:presLayoutVars>
          <dgm:hierBranch val="init"/>
        </dgm:presLayoutVars>
      </dgm:prSet>
      <dgm:spPr/>
    </dgm:pt>
    <dgm:pt modelId="{BB700E7D-C6A4-49C3-8B05-D304876DD90E}" type="pres">
      <dgm:prSet presAssocID="{95489749-546A-42BC-AD84-479525D5BE60}" presName="rootComposite" presStyleCnt="0"/>
      <dgm:spPr/>
    </dgm:pt>
    <dgm:pt modelId="{6F92E1A8-EC57-4ADB-A02B-C75B94DEFCD5}" type="pres">
      <dgm:prSet presAssocID="{95489749-546A-42BC-AD84-479525D5BE60}" presName="rootText" presStyleLbl="node2" presStyleIdx="3" presStyleCnt="4">
        <dgm:presLayoutVars>
          <dgm:chPref val="3"/>
        </dgm:presLayoutVars>
      </dgm:prSet>
      <dgm:spPr/>
    </dgm:pt>
    <dgm:pt modelId="{CDB4CCDC-AA8E-4C54-9D60-F8DDAE3A8100}" type="pres">
      <dgm:prSet presAssocID="{95489749-546A-42BC-AD84-479525D5BE60}" presName="rootConnector" presStyleLbl="node2" presStyleIdx="3" presStyleCnt="4"/>
      <dgm:spPr/>
    </dgm:pt>
    <dgm:pt modelId="{A45D53BF-ABA6-4C0C-98AD-14D4AF42C30D}" type="pres">
      <dgm:prSet presAssocID="{95489749-546A-42BC-AD84-479525D5BE60}" presName="hierChild4" presStyleCnt="0"/>
      <dgm:spPr/>
    </dgm:pt>
    <dgm:pt modelId="{ED15917D-59C8-4EDA-94BB-91B269E4E55A}" type="pres">
      <dgm:prSet presAssocID="{95489749-546A-42BC-AD84-479525D5BE60}" presName="hierChild5" presStyleCnt="0"/>
      <dgm:spPr/>
    </dgm:pt>
    <dgm:pt modelId="{81F7C0C1-1D70-4510-AF45-F963C378BEC6}" type="pres">
      <dgm:prSet presAssocID="{9ECB9153-E45E-47DA-8D2F-AA149AE333AA}" presName="hierChild3" presStyleCnt="0"/>
      <dgm:spPr/>
    </dgm:pt>
  </dgm:ptLst>
  <dgm:cxnLst>
    <dgm:cxn modelId="{8C326708-1566-4AEE-9A22-34D884F006B1}" type="presOf" srcId="{2FD9AE94-D80C-436D-817B-762FB6AE9F89}" destId="{5E3E226F-E868-4D47-A442-982395D07053}" srcOrd="0" destOrd="0" presId="urn:microsoft.com/office/officeart/2005/8/layout/orgChart1"/>
    <dgm:cxn modelId="{7F6CC217-5D1B-4C6D-B09E-D3331E73AD7D}" type="presOf" srcId="{2FD9AE94-D80C-436D-817B-762FB6AE9F89}" destId="{848C823B-610D-4199-981B-ADF5A3C90066}" srcOrd="1" destOrd="0" presId="urn:microsoft.com/office/officeart/2005/8/layout/orgChart1"/>
    <dgm:cxn modelId="{44B97229-A8A8-4C19-948F-3038959EC6D3}" type="presOf" srcId="{6B1A7AD2-5B54-44A0-9252-A0C6F14B54C9}" destId="{6646C8C3-FD41-446F-B79C-31F8E93333FE}" srcOrd="0" destOrd="0" presId="urn:microsoft.com/office/officeart/2005/8/layout/orgChart1"/>
    <dgm:cxn modelId="{7D89DA61-E243-4ABA-8E0E-F5A1FD8E6281}" type="presOf" srcId="{EF40B860-1382-41DF-BA3F-F16B187B51A8}" destId="{42C0BB0E-D00B-4947-83E3-CD951E1F75CB}" srcOrd="0" destOrd="0" presId="urn:microsoft.com/office/officeart/2005/8/layout/orgChart1"/>
    <dgm:cxn modelId="{6E81D959-3919-44E6-9E71-57ED51B55196}" type="presOf" srcId="{95489749-546A-42BC-AD84-479525D5BE60}" destId="{CDB4CCDC-AA8E-4C54-9D60-F8DDAE3A8100}" srcOrd="1" destOrd="0" presId="urn:microsoft.com/office/officeart/2005/8/layout/orgChart1"/>
    <dgm:cxn modelId="{8F3F7A7B-E27D-42F9-88B0-045DF709C699}" type="presOf" srcId="{FEDB0B4F-9059-412A-B40A-1485231E1DC1}" destId="{9FAE57AA-9365-410B-AF04-9B1D71415DC6}" srcOrd="1" destOrd="0" presId="urn:microsoft.com/office/officeart/2005/8/layout/orgChart1"/>
    <dgm:cxn modelId="{88923C7C-3A9A-4FD7-B857-9A7A14414629}" type="presOf" srcId="{95489749-546A-42BC-AD84-479525D5BE60}" destId="{6F92E1A8-EC57-4ADB-A02B-C75B94DEFCD5}" srcOrd="0" destOrd="0" presId="urn:microsoft.com/office/officeart/2005/8/layout/orgChart1"/>
    <dgm:cxn modelId="{C456118A-9383-4EC4-AC6C-7F3BFE84D8E5}" type="presOf" srcId="{FEDB0B4F-9059-412A-B40A-1485231E1DC1}" destId="{9474D53E-5A75-4D68-AC0F-F600CA48422B}" srcOrd="0" destOrd="0" presId="urn:microsoft.com/office/officeart/2005/8/layout/orgChart1"/>
    <dgm:cxn modelId="{575F5C8B-94C5-46F6-81F8-104513BB2326}" srcId="{6B1A7AD2-5B54-44A0-9252-A0C6F14B54C9}" destId="{9ECB9153-E45E-47DA-8D2F-AA149AE333AA}" srcOrd="0" destOrd="0" parTransId="{99AADACF-8F1A-4514-BBA6-F98EA1D58469}" sibTransId="{1A4A1ABD-E541-4E21-BEE7-1B03C5B91CFC}"/>
    <dgm:cxn modelId="{6731B892-00B6-49E9-B57F-66CBC4A36CC9}" type="presOf" srcId="{9ECB9153-E45E-47DA-8D2F-AA149AE333AA}" destId="{01ED920B-CED8-4AF5-BCDA-D01EA2A73E47}" srcOrd="0" destOrd="0" presId="urn:microsoft.com/office/officeart/2005/8/layout/orgChart1"/>
    <dgm:cxn modelId="{C4B30C97-91D7-4B98-A6C9-5C86D7C19B45}" type="presOf" srcId="{3B96F827-DC7F-4917-861C-8B0CBF297A3B}" destId="{0D32E717-6179-4055-AE34-1A0D85047145}" srcOrd="1" destOrd="0" presId="urn:microsoft.com/office/officeart/2005/8/layout/orgChart1"/>
    <dgm:cxn modelId="{34C97599-59E7-439A-9BEC-24BD25D326D3}" type="presOf" srcId="{7E00DD21-6B36-4E8C-8C4F-74A3E948D578}" destId="{F0425336-19CC-42DB-869D-D9B323A000B7}" srcOrd="0" destOrd="0" presId="urn:microsoft.com/office/officeart/2005/8/layout/orgChart1"/>
    <dgm:cxn modelId="{4EB39CAC-FA45-4943-AD76-99F57EF77F90}" srcId="{9ECB9153-E45E-47DA-8D2F-AA149AE333AA}" destId="{75867E9E-2EF6-4B58-91AC-961748BFE3F6}" srcOrd="1" destOrd="0" parTransId="{DD4E533D-63E5-41D5-A35F-A29D75729509}" sibTransId="{3689ACD1-8189-45F5-844C-D03A6F28D091}"/>
    <dgm:cxn modelId="{978530B1-672C-41D7-B213-96476DFCF7E8}" srcId="{9ECB9153-E45E-47DA-8D2F-AA149AE333AA}" destId="{3B96F827-DC7F-4917-861C-8B0CBF297A3B}" srcOrd="0" destOrd="0" parTransId="{AB4B0360-9CAA-44CE-9F3C-A305FA0A97B7}" sibTransId="{38CCCCDB-0C2A-4662-900C-6900AA61D60E}"/>
    <dgm:cxn modelId="{95413CB6-4B34-4E86-956B-941A19D1EBB3}" type="presOf" srcId="{DD4E533D-63E5-41D5-A35F-A29D75729509}" destId="{BBCD60AA-DBA5-47E8-AE32-E6EF05886298}" srcOrd="0" destOrd="0" presId="urn:microsoft.com/office/officeart/2005/8/layout/orgChart1"/>
    <dgm:cxn modelId="{D6505BBA-E516-4C63-BBA9-F815D0147562}" srcId="{9ECB9153-E45E-47DA-8D2F-AA149AE333AA}" destId="{95489749-546A-42BC-AD84-479525D5BE60}" srcOrd="3" destOrd="0" parTransId="{D83247C9-0EB8-4F1A-9B9B-84954E045070}" sibTransId="{08C34D8E-4666-4271-8B10-AEAB5176A93F}"/>
    <dgm:cxn modelId="{F72534BC-0BCF-4BD7-8E6C-0991F56F8C70}" srcId="{9ECB9153-E45E-47DA-8D2F-AA149AE333AA}" destId="{FEDB0B4F-9059-412A-B40A-1485231E1DC1}" srcOrd="2" destOrd="0" parTransId="{7E00DD21-6B36-4E8C-8C4F-74A3E948D578}" sibTransId="{B799DA1C-DE0A-4E84-9772-01D8CD3C8CF0}"/>
    <dgm:cxn modelId="{3F923AC3-F54E-4589-A5A3-32C2DABAAE3B}" type="presOf" srcId="{75867E9E-2EF6-4B58-91AC-961748BFE3F6}" destId="{24FD586E-A3F4-458B-A2C4-C05077209B9B}" srcOrd="0" destOrd="0" presId="urn:microsoft.com/office/officeart/2005/8/layout/orgChart1"/>
    <dgm:cxn modelId="{2709C3C3-0CB2-4694-A251-7E2F78AADDAC}" srcId="{75867E9E-2EF6-4B58-91AC-961748BFE3F6}" destId="{2FD9AE94-D80C-436D-817B-762FB6AE9F89}" srcOrd="0" destOrd="0" parTransId="{EF40B860-1382-41DF-BA3F-F16B187B51A8}" sibTransId="{27BB5887-9BAC-412A-8357-14343A426608}"/>
    <dgm:cxn modelId="{852F59C9-0174-41B5-A474-CDEE6A0B3CC4}" type="presOf" srcId="{AB4B0360-9CAA-44CE-9F3C-A305FA0A97B7}" destId="{484D97D4-280E-4B77-B034-CA035ECCBFAB}" srcOrd="0" destOrd="0" presId="urn:microsoft.com/office/officeart/2005/8/layout/orgChart1"/>
    <dgm:cxn modelId="{43E760D9-BF42-4A00-B065-70864B99E48D}" type="presOf" srcId="{3B96F827-DC7F-4917-861C-8B0CBF297A3B}" destId="{AD8DFF84-4774-4CF0-9C52-E0B57C3FA8B4}" srcOrd="0" destOrd="0" presId="urn:microsoft.com/office/officeart/2005/8/layout/orgChart1"/>
    <dgm:cxn modelId="{8B9B2DE6-21D3-4C91-8A41-2B31EA25B35B}" type="presOf" srcId="{75867E9E-2EF6-4B58-91AC-961748BFE3F6}" destId="{4C3C4299-5182-4D03-A236-43E91DC7D6EF}" srcOrd="1" destOrd="0" presId="urn:microsoft.com/office/officeart/2005/8/layout/orgChart1"/>
    <dgm:cxn modelId="{E4D382F4-F247-4F6D-A7A6-A95F73695E4B}" type="presOf" srcId="{D83247C9-0EB8-4F1A-9B9B-84954E045070}" destId="{E86BAF03-3418-43D0-890A-BB6D3C8D1C0F}" srcOrd="0" destOrd="0" presId="urn:microsoft.com/office/officeart/2005/8/layout/orgChart1"/>
    <dgm:cxn modelId="{10FDE7F6-88CC-421F-BD72-AAAE694DD413}" type="presOf" srcId="{9ECB9153-E45E-47DA-8D2F-AA149AE333AA}" destId="{B1D36932-6006-4683-AD20-8F77DB325C95}" srcOrd="1" destOrd="0" presId="urn:microsoft.com/office/officeart/2005/8/layout/orgChart1"/>
    <dgm:cxn modelId="{DCC883A3-E7D3-4487-8ED4-FAD0AF8EB00C}" type="presParOf" srcId="{6646C8C3-FD41-446F-B79C-31F8E93333FE}" destId="{ED42A697-892B-469C-B73E-EECB7B0AE6AB}" srcOrd="0" destOrd="0" presId="urn:microsoft.com/office/officeart/2005/8/layout/orgChart1"/>
    <dgm:cxn modelId="{565F249E-56E3-42BA-B7ED-4302FD55E7B9}" type="presParOf" srcId="{ED42A697-892B-469C-B73E-EECB7B0AE6AB}" destId="{90D8ECC9-3CF3-4ABD-B9BA-564BD399257A}" srcOrd="0" destOrd="0" presId="urn:microsoft.com/office/officeart/2005/8/layout/orgChart1"/>
    <dgm:cxn modelId="{FA69A843-DD40-4C95-AEAE-E7EC7B44BF61}" type="presParOf" srcId="{90D8ECC9-3CF3-4ABD-B9BA-564BD399257A}" destId="{01ED920B-CED8-4AF5-BCDA-D01EA2A73E47}" srcOrd="0" destOrd="0" presId="urn:microsoft.com/office/officeart/2005/8/layout/orgChart1"/>
    <dgm:cxn modelId="{A5460856-7095-475C-BEEB-E3FEB6EB9FBD}" type="presParOf" srcId="{90D8ECC9-3CF3-4ABD-B9BA-564BD399257A}" destId="{B1D36932-6006-4683-AD20-8F77DB325C95}" srcOrd="1" destOrd="0" presId="urn:microsoft.com/office/officeart/2005/8/layout/orgChart1"/>
    <dgm:cxn modelId="{F9CD9F9B-A94B-49C4-ABCE-B0A1AD58B913}" type="presParOf" srcId="{ED42A697-892B-469C-B73E-EECB7B0AE6AB}" destId="{868ED5A3-5B5C-4B05-83FF-16E7F99DA5A9}" srcOrd="1" destOrd="0" presId="urn:microsoft.com/office/officeart/2005/8/layout/orgChart1"/>
    <dgm:cxn modelId="{DFC2C819-D0BF-4C65-9C5F-14B3D2CE0F55}" type="presParOf" srcId="{868ED5A3-5B5C-4B05-83FF-16E7F99DA5A9}" destId="{484D97D4-280E-4B77-B034-CA035ECCBFAB}" srcOrd="0" destOrd="0" presId="urn:microsoft.com/office/officeart/2005/8/layout/orgChart1"/>
    <dgm:cxn modelId="{AC8DDEA5-21BA-4FFF-A00E-F8EC7BFE3B99}" type="presParOf" srcId="{868ED5A3-5B5C-4B05-83FF-16E7F99DA5A9}" destId="{FE2D5E8C-A725-4C0B-B437-9F317A8F9CE2}" srcOrd="1" destOrd="0" presId="urn:microsoft.com/office/officeart/2005/8/layout/orgChart1"/>
    <dgm:cxn modelId="{7CAFF740-D0C9-4C53-84AE-586FF4EC6F9C}" type="presParOf" srcId="{FE2D5E8C-A725-4C0B-B437-9F317A8F9CE2}" destId="{1DAEB947-7C29-4E56-A1CB-8EA5D5BC1D06}" srcOrd="0" destOrd="0" presId="urn:microsoft.com/office/officeart/2005/8/layout/orgChart1"/>
    <dgm:cxn modelId="{D93B66D4-19C5-4BE9-96F1-D83446CB3C40}" type="presParOf" srcId="{1DAEB947-7C29-4E56-A1CB-8EA5D5BC1D06}" destId="{AD8DFF84-4774-4CF0-9C52-E0B57C3FA8B4}" srcOrd="0" destOrd="0" presId="urn:microsoft.com/office/officeart/2005/8/layout/orgChart1"/>
    <dgm:cxn modelId="{FEBF3F15-581B-4480-A7B4-03B51CEACDE2}" type="presParOf" srcId="{1DAEB947-7C29-4E56-A1CB-8EA5D5BC1D06}" destId="{0D32E717-6179-4055-AE34-1A0D85047145}" srcOrd="1" destOrd="0" presId="urn:microsoft.com/office/officeart/2005/8/layout/orgChart1"/>
    <dgm:cxn modelId="{F74FAB8A-4535-4B11-93A0-03ADF0815C5C}" type="presParOf" srcId="{FE2D5E8C-A725-4C0B-B437-9F317A8F9CE2}" destId="{D5F3016C-EA97-43DD-88EC-01E7ED85FAE6}" srcOrd="1" destOrd="0" presId="urn:microsoft.com/office/officeart/2005/8/layout/orgChart1"/>
    <dgm:cxn modelId="{84731CDC-EC1A-4E00-B43D-B000267BB76F}" type="presParOf" srcId="{FE2D5E8C-A725-4C0B-B437-9F317A8F9CE2}" destId="{252A217D-E7B2-46C0-9442-AC99485ED979}" srcOrd="2" destOrd="0" presId="urn:microsoft.com/office/officeart/2005/8/layout/orgChart1"/>
    <dgm:cxn modelId="{9F7D6A15-E94E-435E-8B36-62FEC445F3D4}" type="presParOf" srcId="{868ED5A3-5B5C-4B05-83FF-16E7F99DA5A9}" destId="{BBCD60AA-DBA5-47E8-AE32-E6EF05886298}" srcOrd="2" destOrd="0" presId="urn:microsoft.com/office/officeart/2005/8/layout/orgChart1"/>
    <dgm:cxn modelId="{E6252DC6-3D9C-4D9F-8F05-0EEA30D9B719}" type="presParOf" srcId="{868ED5A3-5B5C-4B05-83FF-16E7F99DA5A9}" destId="{B126ABB5-9221-489F-A6B5-A698B00313E3}" srcOrd="3" destOrd="0" presId="urn:microsoft.com/office/officeart/2005/8/layout/orgChart1"/>
    <dgm:cxn modelId="{A3EAFBBE-9144-462D-8106-D066DD0595E7}" type="presParOf" srcId="{B126ABB5-9221-489F-A6B5-A698B00313E3}" destId="{54B15ECD-3C18-470A-82CA-36D2583B1D8C}" srcOrd="0" destOrd="0" presId="urn:microsoft.com/office/officeart/2005/8/layout/orgChart1"/>
    <dgm:cxn modelId="{75A38D1E-535F-40C6-A72A-5753FC6ECA34}" type="presParOf" srcId="{54B15ECD-3C18-470A-82CA-36D2583B1D8C}" destId="{24FD586E-A3F4-458B-A2C4-C05077209B9B}" srcOrd="0" destOrd="0" presId="urn:microsoft.com/office/officeart/2005/8/layout/orgChart1"/>
    <dgm:cxn modelId="{AEF704BF-F884-45AA-A16E-55616A8538D6}" type="presParOf" srcId="{54B15ECD-3C18-470A-82CA-36D2583B1D8C}" destId="{4C3C4299-5182-4D03-A236-43E91DC7D6EF}" srcOrd="1" destOrd="0" presId="urn:microsoft.com/office/officeart/2005/8/layout/orgChart1"/>
    <dgm:cxn modelId="{5ED7608C-1EBC-4F2E-8B44-48E52086B258}" type="presParOf" srcId="{B126ABB5-9221-489F-A6B5-A698B00313E3}" destId="{037C5666-95B4-4143-B252-3EC67E420864}" srcOrd="1" destOrd="0" presId="urn:microsoft.com/office/officeart/2005/8/layout/orgChart1"/>
    <dgm:cxn modelId="{6C7B015F-F6AB-4733-A04D-7A040B26E03A}" type="presParOf" srcId="{037C5666-95B4-4143-B252-3EC67E420864}" destId="{42C0BB0E-D00B-4947-83E3-CD951E1F75CB}" srcOrd="0" destOrd="0" presId="urn:microsoft.com/office/officeart/2005/8/layout/orgChart1"/>
    <dgm:cxn modelId="{863276F2-624F-4238-AB99-3EF5D2B8D7C8}" type="presParOf" srcId="{037C5666-95B4-4143-B252-3EC67E420864}" destId="{47C0205D-0EBA-4924-87EB-2C4B07620202}" srcOrd="1" destOrd="0" presId="urn:microsoft.com/office/officeart/2005/8/layout/orgChart1"/>
    <dgm:cxn modelId="{DFDB2ADA-225E-413D-ADB7-17C7E7B80C31}" type="presParOf" srcId="{47C0205D-0EBA-4924-87EB-2C4B07620202}" destId="{F351842F-B957-4F46-AEF1-03FD7D2EBBE7}" srcOrd="0" destOrd="0" presId="urn:microsoft.com/office/officeart/2005/8/layout/orgChart1"/>
    <dgm:cxn modelId="{DDD207DB-CD28-415C-9659-751CD836C7DB}" type="presParOf" srcId="{F351842F-B957-4F46-AEF1-03FD7D2EBBE7}" destId="{5E3E226F-E868-4D47-A442-982395D07053}" srcOrd="0" destOrd="0" presId="urn:microsoft.com/office/officeart/2005/8/layout/orgChart1"/>
    <dgm:cxn modelId="{421008B5-C807-4DF2-B0FC-FF1D41249A2F}" type="presParOf" srcId="{F351842F-B957-4F46-AEF1-03FD7D2EBBE7}" destId="{848C823B-610D-4199-981B-ADF5A3C90066}" srcOrd="1" destOrd="0" presId="urn:microsoft.com/office/officeart/2005/8/layout/orgChart1"/>
    <dgm:cxn modelId="{E156BC4B-9525-4784-BBAD-1E695842C686}" type="presParOf" srcId="{47C0205D-0EBA-4924-87EB-2C4B07620202}" destId="{736189E9-79E9-4F39-BCD8-0862CC225C84}" srcOrd="1" destOrd="0" presId="urn:microsoft.com/office/officeart/2005/8/layout/orgChart1"/>
    <dgm:cxn modelId="{56B0B9A9-9E18-4E93-9D1C-C3D09AB0FD4F}" type="presParOf" srcId="{47C0205D-0EBA-4924-87EB-2C4B07620202}" destId="{D6CB64D7-80A8-4DA7-A29E-FAFBF1792293}" srcOrd="2" destOrd="0" presId="urn:microsoft.com/office/officeart/2005/8/layout/orgChart1"/>
    <dgm:cxn modelId="{B003B2AB-8F42-47A7-BF30-3D0C2F668F84}" type="presParOf" srcId="{B126ABB5-9221-489F-A6B5-A698B00313E3}" destId="{C405B51C-5A3D-404F-B16E-4E482EF340C4}" srcOrd="2" destOrd="0" presId="urn:microsoft.com/office/officeart/2005/8/layout/orgChart1"/>
    <dgm:cxn modelId="{A43C674E-E206-48A8-B1A8-E3548DC2EFDC}" type="presParOf" srcId="{868ED5A3-5B5C-4B05-83FF-16E7F99DA5A9}" destId="{F0425336-19CC-42DB-869D-D9B323A000B7}" srcOrd="4" destOrd="0" presId="urn:microsoft.com/office/officeart/2005/8/layout/orgChart1"/>
    <dgm:cxn modelId="{FB61690E-B03D-438C-BC01-CDE58B2F1CB4}" type="presParOf" srcId="{868ED5A3-5B5C-4B05-83FF-16E7F99DA5A9}" destId="{8EFC53EC-71F7-4FA7-B9A9-C2E21288F435}" srcOrd="5" destOrd="0" presId="urn:microsoft.com/office/officeart/2005/8/layout/orgChart1"/>
    <dgm:cxn modelId="{B4E8B06D-F6FC-4155-8355-32EE997D4692}" type="presParOf" srcId="{8EFC53EC-71F7-4FA7-B9A9-C2E21288F435}" destId="{0B255723-E55C-4DD8-AAC7-1460226877DB}" srcOrd="0" destOrd="0" presId="urn:microsoft.com/office/officeart/2005/8/layout/orgChart1"/>
    <dgm:cxn modelId="{3D306EE8-1D4E-408C-811A-E431217B81BA}" type="presParOf" srcId="{0B255723-E55C-4DD8-AAC7-1460226877DB}" destId="{9474D53E-5A75-4D68-AC0F-F600CA48422B}" srcOrd="0" destOrd="0" presId="urn:microsoft.com/office/officeart/2005/8/layout/orgChart1"/>
    <dgm:cxn modelId="{195DDDD0-4F09-4825-9A24-A3301CA9E3FB}" type="presParOf" srcId="{0B255723-E55C-4DD8-AAC7-1460226877DB}" destId="{9FAE57AA-9365-410B-AF04-9B1D71415DC6}" srcOrd="1" destOrd="0" presId="urn:microsoft.com/office/officeart/2005/8/layout/orgChart1"/>
    <dgm:cxn modelId="{47D8EEBF-FB18-4CF0-9029-A86BECC8ED8C}" type="presParOf" srcId="{8EFC53EC-71F7-4FA7-B9A9-C2E21288F435}" destId="{B51AF0FF-103F-48CC-A490-CD6ADF3ABA67}" srcOrd="1" destOrd="0" presId="urn:microsoft.com/office/officeart/2005/8/layout/orgChart1"/>
    <dgm:cxn modelId="{AC84059F-6EDA-4852-9E9E-CB993A5F40E1}" type="presParOf" srcId="{8EFC53EC-71F7-4FA7-B9A9-C2E21288F435}" destId="{D921E813-B675-4BBB-AF0A-CACB8305E964}" srcOrd="2" destOrd="0" presId="urn:microsoft.com/office/officeart/2005/8/layout/orgChart1"/>
    <dgm:cxn modelId="{7952B85F-3BFB-42E9-AC01-DDE36CA20D6B}" type="presParOf" srcId="{868ED5A3-5B5C-4B05-83FF-16E7F99DA5A9}" destId="{E86BAF03-3418-43D0-890A-BB6D3C8D1C0F}" srcOrd="6" destOrd="0" presId="urn:microsoft.com/office/officeart/2005/8/layout/orgChart1"/>
    <dgm:cxn modelId="{32465C5E-D89D-4F3C-9754-83BC358A2747}" type="presParOf" srcId="{868ED5A3-5B5C-4B05-83FF-16E7F99DA5A9}" destId="{22FD1619-5F5C-43A8-9481-844419AD97D9}" srcOrd="7" destOrd="0" presId="urn:microsoft.com/office/officeart/2005/8/layout/orgChart1"/>
    <dgm:cxn modelId="{D9CE26D8-7D5E-4089-9ADC-9A712C1DCD37}" type="presParOf" srcId="{22FD1619-5F5C-43A8-9481-844419AD97D9}" destId="{BB700E7D-C6A4-49C3-8B05-D304876DD90E}" srcOrd="0" destOrd="0" presId="urn:microsoft.com/office/officeart/2005/8/layout/orgChart1"/>
    <dgm:cxn modelId="{24EEDA01-0FDB-47CB-84A3-9EAFFDF5EA8D}" type="presParOf" srcId="{BB700E7D-C6A4-49C3-8B05-D304876DD90E}" destId="{6F92E1A8-EC57-4ADB-A02B-C75B94DEFCD5}" srcOrd="0" destOrd="0" presId="urn:microsoft.com/office/officeart/2005/8/layout/orgChart1"/>
    <dgm:cxn modelId="{0BD18DA0-CEDB-4BD5-ABD6-CF5992B4B212}" type="presParOf" srcId="{BB700E7D-C6A4-49C3-8B05-D304876DD90E}" destId="{CDB4CCDC-AA8E-4C54-9D60-F8DDAE3A8100}" srcOrd="1" destOrd="0" presId="urn:microsoft.com/office/officeart/2005/8/layout/orgChart1"/>
    <dgm:cxn modelId="{C5F55834-49FE-48B7-BE52-413A4AA077AF}" type="presParOf" srcId="{22FD1619-5F5C-43A8-9481-844419AD97D9}" destId="{A45D53BF-ABA6-4C0C-98AD-14D4AF42C30D}" srcOrd="1" destOrd="0" presId="urn:microsoft.com/office/officeart/2005/8/layout/orgChart1"/>
    <dgm:cxn modelId="{80EEC8FE-8418-46F8-A241-6CA0738B925F}" type="presParOf" srcId="{22FD1619-5F5C-43A8-9481-844419AD97D9}" destId="{ED15917D-59C8-4EDA-94BB-91B269E4E55A}" srcOrd="2" destOrd="0" presId="urn:microsoft.com/office/officeart/2005/8/layout/orgChart1"/>
    <dgm:cxn modelId="{0B532A59-50B2-4508-B5CB-F1BBE716C014}" type="presParOf" srcId="{ED42A697-892B-469C-B73E-EECB7B0AE6AB}" destId="{81F7C0C1-1D70-4510-AF45-F963C378BEC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1A7AD2-5B54-44A0-9252-A0C6F14B54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B9153-E45E-47DA-8D2F-AA149AE333AA}">
      <dgm:prSet phldrT="[Text]"/>
      <dgm:spPr>
        <a:solidFill>
          <a:srgbClr val="2D819B"/>
        </a:solidFill>
      </dgm:spPr>
      <dgm:t>
        <a:bodyPr/>
        <a:lstStyle/>
        <a:p>
          <a:r>
            <a:rPr lang="en-US" dirty="0"/>
            <a:t>Course 2</a:t>
          </a:r>
        </a:p>
      </dgm:t>
    </dgm:pt>
    <dgm:pt modelId="{99AADACF-8F1A-4514-BBA6-F98EA1D58469}" type="parTrans" cxnId="{575F5C8B-94C5-46F6-81F8-104513BB2326}">
      <dgm:prSet/>
      <dgm:spPr/>
      <dgm:t>
        <a:bodyPr/>
        <a:lstStyle/>
        <a:p>
          <a:endParaRPr lang="en-US"/>
        </a:p>
      </dgm:t>
    </dgm:pt>
    <dgm:pt modelId="{1A4A1ABD-E541-4E21-BEE7-1B03C5B91CFC}" type="sibTrans" cxnId="{575F5C8B-94C5-46F6-81F8-104513BB2326}">
      <dgm:prSet/>
      <dgm:spPr/>
      <dgm:t>
        <a:bodyPr/>
        <a:lstStyle/>
        <a:p>
          <a:endParaRPr lang="en-US"/>
        </a:p>
      </dgm:t>
    </dgm:pt>
    <dgm:pt modelId="{ADABAEBD-9E7F-48FB-B199-9D697FD17205}">
      <dgm:prSet phldrT="[Text]"/>
      <dgm:spPr>
        <a:solidFill>
          <a:srgbClr val="2D819B"/>
        </a:solidFill>
      </dgm:spPr>
      <dgm:t>
        <a:bodyPr/>
        <a:lstStyle/>
        <a:p>
          <a:r>
            <a:rPr lang="en-US" dirty="0"/>
            <a:t>Intro Lesson</a:t>
          </a:r>
        </a:p>
      </dgm:t>
    </dgm:pt>
    <dgm:pt modelId="{FB0FE6A3-984B-4149-9549-AFD9B40608B8}" type="parTrans" cxnId="{FAC0BE2E-A87C-4FD9-A675-A4D8F322D1D5}">
      <dgm:prSet/>
      <dgm:spPr/>
      <dgm:t>
        <a:bodyPr/>
        <a:lstStyle/>
        <a:p>
          <a:endParaRPr lang="en-US"/>
        </a:p>
      </dgm:t>
    </dgm:pt>
    <dgm:pt modelId="{250455F0-EDA2-4A5C-AA15-67E322037923}" type="sibTrans" cxnId="{FAC0BE2E-A87C-4FD9-A675-A4D8F322D1D5}">
      <dgm:prSet/>
      <dgm:spPr/>
      <dgm:t>
        <a:bodyPr/>
        <a:lstStyle/>
        <a:p>
          <a:endParaRPr lang="en-US"/>
        </a:p>
      </dgm:t>
    </dgm:pt>
    <dgm:pt modelId="{97A3226F-405A-4BDC-A037-EDBBC98ABAB9}">
      <dgm:prSet phldrT="[Text]"/>
      <dgm:spPr>
        <a:solidFill>
          <a:srgbClr val="2D819B"/>
        </a:solidFill>
      </dgm:spPr>
      <dgm:t>
        <a:bodyPr/>
        <a:lstStyle/>
        <a:p>
          <a:r>
            <a:rPr lang="en-US" dirty="0"/>
            <a:t>Page A</a:t>
          </a:r>
        </a:p>
      </dgm:t>
    </dgm:pt>
    <dgm:pt modelId="{32D06D11-E1E8-442D-AE93-A28AE9084FCF}" type="parTrans" cxnId="{2EEEC18A-6C83-4FAF-8E72-8B92A9185CB1}">
      <dgm:prSet/>
      <dgm:spPr/>
      <dgm:t>
        <a:bodyPr/>
        <a:lstStyle/>
        <a:p>
          <a:endParaRPr lang="en-US"/>
        </a:p>
      </dgm:t>
    </dgm:pt>
    <dgm:pt modelId="{8B0523AA-4A4B-44BC-A248-071293F2F2C3}" type="sibTrans" cxnId="{2EEEC18A-6C83-4FAF-8E72-8B92A9185CB1}">
      <dgm:prSet/>
      <dgm:spPr/>
      <dgm:t>
        <a:bodyPr/>
        <a:lstStyle/>
        <a:p>
          <a:endParaRPr lang="en-US"/>
        </a:p>
      </dgm:t>
    </dgm:pt>
    <dgm:pt modelId="{1E478BA1-71E3-4992-970C-EB27CFA69DD1}">
      <dgm:prSet phldrT="[Text]"/>
      <dgm:spPr>
        <a:solidFill>
          <a:srgbClr val="2D819B"/>
        </a:solidFill>
      </dgm:spPr>
      <dgm:t>
        <a:bodyPr/>
        <a:lstStyle/>
        <a:p>
          <a:r>
            <a:rPr lang="en-US" dirty="0"/>
            <a:t>Page B</a:t>
          </a:r>
        </a:p>
      </dgm:t>
    </dgm:pt>
    <dgm:pt modelId="{C06C19C4-541B-4D60-9689-B2293B8E827F}" type="parTrans" cxnId="{4FAE8823-1B3B-4578-9E49-D2C93CE9E2DF}">
      <dgm:prSet/>
      <dgm:spPr/>
      <dgm:t>
        <a:bodyPr/>
        <a:lstStyle/>
        <a:p>
          <a:endParaRPr lang="en-US"/>
        </a:p>
      </dgm:t>
    </dgm:pt>
    <dgm:pt modelId="{3384DE0E-1836-459C-88D8-73AB0F5F0996}" type="sibTrans" cxnId="{4FAE8823-1B3B-4578-9E49-D2C93CE9E2DF}">
      <dgm:prSet/>
      <dgm:spPr/>
      <dgm:t>
        <a:bodyPr/>
        <a:lstStyle/>
        <a:p>
          <a:endParaRPr lang="en-US"/>
        </a:p>
      </dgm:t>
    </dgm:pt>
    <dgm:pt modelId="{6CC6DA4F-FA14-48A1-8E80-11F4EFD018D3}">
      <dgm:prSet phldrT="[Text]"/>
      <dgm:spPr>
        <a:solidFill>
          <a:srgbClr val="2D819B"/>
        </a:solidFill>
      </dgm:spPr>
      <dgm:t>
        <a:bodyPr/>
        <a:lstStyle/>
        <a:p>
          <a:r>
            <a:rPr lang="en-US" dirty="0"/>
            <a:t>Page C</a:t>
          </a:r>
        </a:p>
      </dgm:t>
    </dgm:pt>
    <dgm:pt modelId="{BA9DBE98-CF35-41AD-B5BA-5FE0811866AC}" type="parTrans" cxnId="{12A9C1F8-B16F-452E-BA48-9E7B145661CC}">
      <dgm:prSet/>
      <dgm:spPr/>
      <dgm:t>
        <a:bodyPr/>
        <a:lstStyle/>
        <a:p>
          <a:endParaRPr lang="en-US"/>
        </a:p>
      </dgm:t>
    </dgm:pt>
    <dgm:pt modelId="{2AFC09CE-3287-4297-ABCF-CF08A471FEF9}" type="sibTrans" cxnId="{12A9C1F8-B16F-452E-BA48-9E7B145661CC}">
      <dgm:prSet/>
      <dgm:spPr/>
      <dgm:t>
        <a:bodyPr/>
        <a:lstStyle/>
        <a:p>
          <a:endParaRPr lang="en-US"/>
        </a:p>
      </dgm:t>
    </dgm:pt>
    <dgm:pt modelId="{48543B57-314E-4192-BA8D-F302AB2DF2D0}">
      <dgm:prSet phldrT="[Text]"/>
      <dgm:spPr>
        <a:solidFill>
          <a:srgbClr val="2D819B"/>
        </a:solidFill>
      </dgm:spPr>
      <dgm:t>
        <a:bodyPr/>
        <a:lstStyle/>
        <a:p>
          <a:r>
            <a:rPr lang="en-US" dirty="0"/>
            <a:t>Lesson PQR</a:t>
          </a:r>
        </a:p>
      </dgm:t>
    </dgm:pt>
    <dgm:pt modelId="{0BF40B90-1401-45EA-BB4A-3245319D3E00}" type="parTrans" cxnId="{0D244482-9CA0-4E38-8C60-80605C80E0E7}">
      <dgm:prSet/>
      <dgm:spPr/>
      <dgm:t>
        <a:bodyPr/>
        <a:lstStyle/>
        <a:p>
          <a:endParaRPr lang="en-US"/>
        </a:p>
      </dgm:t>
    </dgm:pt>
    <dgm:pt modelId="{F05FB8C4-966C-4A6C-A5B9-103AF7726F0E}" type="sibTrans" cxnId="{0D244482-9CA0-4E38-8C60-80605C80E0E7}">
      <dgm:prSet/>
      <dgm:spPr/>
      <dgm:t>
        <a:bodyPr/>
        <a:lstStyle/>
        <a:p>
          <a:endParaRPr lang="en-US"/>
        </a:p>
      </dgm:t>
    </dgm:pt>
    <dgm:pt modelId="{41D540CA-7FC0-45AD-BFF8-2B1AE4C53A37}">
      <dgm:prSet phldrT="[Text]"/>
      <dgm:spPr>
        <a:solidFill>
          <a:srgbClr val="2D819B"/>
        </a:solidFill>
      </dgm:spPr>
      <dgm:t>
        <a:bodyPr/>
        <a:lstStyle/>
        <a:p>
          <a:r>
            <a:rPr lang="en-US" dirty="0"/>
            <a:t>Video 1</a:t>
          </a:r>
        </a:p>
      </dgm:t>
    </dgm:pt>
    <dgm:pt modelId="{09DC9E0E-95A8-4010-A4FB-4248988BE773}" type="parTrans" cxnId="{7B25D3EE-32DC-470C-BC12-B0CF3F37A0E2}">
      <dgm:prSet/>
      <dgm:spPr/>
      <dgm:t>
        <a:bodyPr/>
        <a:lstStyle/>
        <a:p>
          <a:endParaRPr lang="en-US"/>
        </a:p>
      </dgm:t>
    </dgm:pt>
    <dgm:pt modelId="{921D463F-3C4C-49FD-AC30-D36BE9438F7C}" type="sibTrans" cxnId="{7B25D3EE-32DC-470C-BC12-B0CF3F37A0E2}">
      <dgm:prSet/>
      <dgm:spPr/>
      <dgm:t>
        <a:bodyPr/>
        <a:lstStyle/>
        <a:p>
          <a:endParaRPr lang="en-US"/>
        </a:p>
      </dgm:t>
    </dgm:pt>
    <dgm:pt modelId="{07B947C5-4D5C-407F-A6AF-AEB920169749}">
      <dgm:prSet phldrT="[Text]"/>
      <dgm:spPr>
        <a:solidFill>
          <a:srgbClr val="2D819B"/>
        </a:solidFill>
      </dgm:spPr>
      <dgm:t>
        <a:bodyPr/>
        <a:lstStyle/>
        <a:p>
          <a:r>
            <a:rPr lang="en-US" dirty="0"/>
            <a:t>Lesson XYZ</a:t>
          </a:r>
        </a:p>
      </dgm:t>
    </dgm:pt>
    <dgm:pt modelId="{84BFC881-B931-45D1-A4E9-8019BE594E6B}" type="parTrans" cxnId="{E33A46A5-96C3-455B-8A3D-9404642238A8}">
      <dgm:prSet/>
      <dgm:spPr/>
      <dgm:t>
        <a:bodyPr/>
        <a:lstStyle/>
        <a:p>
          <a:endParaRPr lang="en-US"/>
        </a:p>
      </dgm:t>
    </dgm:pt>
    <dgm:pt modelId="{FD89B3C0-68A9-40CA-89CA-FEBE385F7941}" type="sibTrans" cxnId="{E33A46A5-96C3-455B-8A3D-9404642238A8}">
      <dgm:prSet/>
      <dgm:spPr/>
      <dgm:t>
        <a:bodyPr/>
        <a:lstStyle/>
        <a:p>
          <a:endParaRPr lang="en-US"/>
        </a:p>
      </dgm:t>
    </dgm:pt>
    <dgm:pt modelId="{6AE25B12-7694-416C-8422-7810810216F1}">
      <dgm:prSet phldrT="[Text]"/>
      <dgm:spPr>
        <a:solidFill>
          <a:srgbClr val="2D819B"/>
        </a:solidFill>
      </dgm:spPr>
      <dgm:t>
        <a:bodyPr/>
        <a:lstStyle/>
        <a:p>
          <a:r>
            <a:rPr lang="en-US" dirty="0"/>
            <a:t>Lesson ABC</a:t>
          </a:r>
        </a:p>
      </dgm:t>
    </dgm:pt>
    <dgm:pt modelId="{68DFEE5E-3AE4-4401-A5C1-72E76F4C479A}" type="parTrans" cxnId="{09D57168-44B5-4C62-9D4E-804B6293F04C}">
      <dgm:prSet/>
      <dgm:spPr/>
      <dgm:t>
        <a:bodyPr/>
        <a:lstStyle/>
        <a:p>
          <a:endParaRPr lang="en-US"/>
        </a:p>
      </dgm:t>
    </dgm:pt>
    <dgm:pt modelId="{03CEC2B9-D24F-4772-AD5D-1E75C9395AE1}" type="sibTrans" cxnId="{09D57168-44B5-4C62-9D4E-804B6293F04C}">
      <dgm:prSet/>
      <dgm:spPr/>
      <dgm:t>
        <a:bodyPr/>
        <a:lstStyle/>
        <a:p>
          <a:endParaRPr lang="en-US"/>
        </a:p>
      </dgm:t>
    </dgm:pt>
    <dgm:pt modelId="{6646C8C3-FD41-446F-B79C-31F8E93333FE}" type="pres">
      <dgm:prSet presAssocID="{6B1A7AD2-5B54-44A0-9252-A0C6F14B54C9}" presName="hierChild1" presStyleCnt="0">
        <dgm:presLayoutVars>
          <dgm:orgChart val="1"/>
          <dgm:chPref val="1"/>
          <dgm:dir/>
          <dgm:animOne val="branch"/>
          <dgm:animLvl val="lvl"/>
          <dgm:resizeHandles/>
        </dgm:presLayoutVars>
      </dgm:prSet>
      <dgm:spPr/>
    </dgm:pt>
    <dgm:pt modelId="{ED42A697-892B-469C-B73E-EECB7B0AE6AB}" type="pres">
      <dgm:prSet presAssocID="{9ECB9153-E45E-47DA-8D2F-AA149AE333AA}" presName="hierRoot1" presStyleCnt="0">
        <dgm:presLayoutVars>
          <dgm:hierBranch val="init"/>
        </dgm:presLayoutVars>
      </dgm:prSet>
      <dgm:spPr/>
    </dgm:pt>
    <dgm:pt modelId="{90D8ECC9-3CF3-4ABD-B9BA-564BD399257A}" type="pres">
      <dgm:prSet presAssocID="{9ECB9153-E45E-47DA-8D2F-AA149AE333AA}" presName="rootComposite1" presStyleCnt="0"/>
      <dgm:spPr/>
    </dgm:pt>
    <dgm:pt modelId="{01ED920B-CED8-4AF5-BCDA-D01EA2A73E47}" type="pres">
      <dgm:prSet presAssocID="{9ECB9153-E45E-47DA-8D2F-AA149AE333AA}" presName="rootText1" presStyleLbl="node0" presStyleIdx="0" presStyleCnt="1">
        <dgm:presLayoutVars>
          <dgm:chPref val="3"/>
        </dgm:presLayoutVars>
      </dgm:prSet>
      <dgm:spPr/>
    </dgm:pt>
    <dgm:pt modelId="{B1D36932-6006-4683-AD20-8F77DB325C95}" type="pres">
      <dgm:prSet presAssocID="{9ECB9153-E45E-47DA-8D2F-AA149AE333AA}" presName="rootConnector1" presStyleLbl="node1" presStyleIdx="0" presStyleCnt="0"/>
      <dgm:spPr/>
    </dgm:pt>
    <dgm:pt modelId="{868ED5A3-5B5C-4B05-83FF-16E7F99DA5A9}" type="pres">
      <dgm:prSet presAssocID="{9ECB9153-E45E-47DA-8D2F-AA149AE333AA}" presName="hierChild2" presStyleCnt="0"/>
      <dgm:spPr/>
    </dgm:pt>
    <dgm:pt modelId="{DA61F143-010F-45B3-8A1B-B5F6D945C951}" type="pres">
      <dgm:prSet presAssocID="{FB0FE6A3-984B-4149-9549-AFD9B40608B8}" presName="Name37" presStyleLbl="parChTrans1D2" presStyleIdx="0" presStyleCnt="4"/>
      <dgm:spPr/>
    </dgm:pt>
    <dgm:pt modelId="{1FFABD25-1228-4970-BC91-84D45A604023}" type="pres">
      <dgm:prSet presAssocID="{ADABAEBD-9E7F-48FB-B199-9D697FD17205}" presName="hierRoot2" presStyleCnt="0">
        <dgm:presLayoutVars>
          <dgm:hierBranch val="init"/>
        </dgm:presLayoutVars>
      </dgm:prSet>
      <dgm:spPr/>
    </dgm:pt>
    <dgm:pt modelId="{46EA1652-0F80-430C-9798-07F29557CC23}" type="pres">
      <dgm:prSet presAssocID="{ADABAEBD-9E7F-48FB-B199-9D697FD17205}" presName="rootComposite" presStyleCnt="0"/>
      <dgm:spPr/>
    </dgm:pt>
    <dgm:pt modelId="{B3208237-F360-495A-A49E-C22BEB4CC960}" type="pres">
      <dgm:prSet presAssocID="{ADABAEBD-9E7F-48FB-B199-9D697FD17205}" presName="rootText" presStyleLbl="node2" presStyleIdx="0" presStyleCnt="4">
        <dgm:presLayoutVars>
          <dgm:chPref val="3"/>
        </dgm:presLayoutVars>
      </dgm:prSet>
      <dgm:spPr/>
    </dgm:pt>
    <dgm:pt modelId="{37BBA67E-B70A-451A-A414-4BEF413C20D1}" type="pres">
      <dgm:prSet presAssocID="{ADABAEBD-9E7F-48FB-B199-9D697FD17205}" presName="rootConnector" presStyleLbl="node2" presStyleIdx="0" presStyleCnt="4"/>
      <dgm:spPr/>
    </dgm:pt>
    <dgm:pt modelId="{25EB66C1-6D1B-4A21-8DEF-E9192014DF04}" type="pres">
      <dgm:prSet presAssocID="{ADABAEBD-9E7F-48FB-B199-9D697FD17205}" presName="hierChild4" presStyleCnt="0"/>
      <dgm:spPr/>
    </dgm:pt>
    <dgm:pt modelId="{FC73AB20-9CAD-44CD-A8D2-936B2F9E0B8F}" type="pres">
      <dgm:prSet presAssocID="{32D06D11-E1E8-442D-AE93-A28AE9084FCF}" presName="Name37" presStyleLbl="parChTrans1D3" presStyleIdx="0" presStyleCnt="4"/>
      <dgm:spPr/>
    </dgm:pt>
    <dgm:pt modelId="{98A25BB3-EC43-44F9-A7EF-382F6A6CBEE1}" type="pres">
      <dgm:prSet presAssocID="{97A3226F-405A-4BDC-A037-EDBBC98ABAB9}" presName="hierRoot2" presStyleCnt="0">
        <dgm:presLayoutVars>
          <dgm:hierBranch val="init"/>
        </dgm:presLayoutVars>
      </dgm:prSet>
      <dgm:spPr/>
    </dgm:pt>
    <dgm:pt modelId="{08DFE89E-F1C8-4962-AC02-873B3198D7AC}" type="pres">
      <dgm:prSet presAssocID="{97A3226F-405A-4BDC-A037-EDBBC98ABAB9}" presName="rootComposite" presStyleCnt="0"/>
      <dgm:spPr/>
    </dgm:pt>
    <dgm:pt modelId="{A9A85FD8-FBB3-46D9-B6E9-5CCC4172BFE9}" type="pres">
      <dgm:prSet presAssocID="{97A3226F-405A-4BDC-A037-EDBBC98ABAB9}" presName="rootText" presStyleLbl="node3" presStyleIdx="0" presStyleCnt="4">
        <dgm:presLayoutVars>
          <dgm:chPref val="3"/>
        </dgm:presLayoutVars>
      </dgm:prSet>
      <dgm:spPr/>
    </dgm:pt>
    <dgm:pt modelId="{895A0D23-CB3F-445A-A5CA-D435DDD60D27}" type="pres">
      <dgm:prSet presAssocID="{97A3226F-405A-4BDC-A037-EDBBC98ABAB9}" presName="rootConnector" presStyleLbl="node3" presStyleIdx="0" presStyleCnt="4"/>
      <dgm:spPr/>
    </dgm:pt>
    <dgm:pt modelId="{D5C6CCD9-F4B8-48DE-8BED-3165D19DE701}" type="pres">
      <dgm:prSet presAssocID="{97A3226F-405A-4BDC-A037-EDBBC98ABAB9}" presName="hierChild4" presStyleCnt="0"/>
      <dgm:spPr/>
    </dgm:pt>
    <dgm:pt modelId="{5F875397-227B-45D6-9C02-3FC06AABB79C}" type="pres">
      <dgm:prSet presAssocID="{97A3226F-405A-4BDC-A037-EDBBC98ABAB9}" presName="hierChild5" presStyleCnt="0"/>
      <dgm:spPr/>
    </dgm:pt>
    <dgm:pt modelId="{7E0C68BC-B582-4473-BD66-0D4F6A4BB6FE}" type="pres">
      <dgm:prSet presAssocID="{C06C19C4-541B-4D60-9689-B2293B8E827F}" presName="Name37" presStyleLbl="parChTrans1D3" presStyleIdx="1" presStyleCnt="4"/>
      <dgm:spPr/>
    </dgm:pt>
    <dgm:pt modelId="{B31FDA70-AB17-4E8F-A0A5-5057CE014E0F}" type="pres">
      <dgm:prSet presAssocID="{1E478BA1-71E3-4992-970C-EB27CFA69DD1}" presName="hierRoot2" presStyleCnt="0">
        <dgm:presLayoutVars>
          <dgm:hierBranch val="init"/>
        </dgm:presLayoutVars>
      </dgm:prSet>
      <dgm:spPr/>
    </dgm:pt>
    <dgm:pt modelId="{4274A4D3-06AF-40E4-9AF7-95E7438B9CE1}" type="pres">
      <dgm:prSet presAssocID="{1E478BA1-71E3-4992-970C-EB27CFA69DD1}" presName="rootComposite" presStyleCnt="0"/>
      <dgm:spPr/>
    </dgm:pt>
    <dgm:pt modelId="{1C9298BC-00E0-4985-BA5F-9702506E4B2D}" type="pres">
      <dgm:prSet presAssocID="{1E478BA1-71E3-4992-970C-EB27CFA69DD1}" presName="rootText" presStyleLbl="node3" presStyleIdx="1" presStyleCnt="4">
        <dgm:presLayoutVars>
          <dgm:chPref val="3"/>
        </dgm:presLayoutVars>
      </dgm:prSet>
      <dgm:spPr/>
    </dgm:pt>
    <dgm:pt modelId="{21CCCE0C-DB74-45B5-9B76-812ECE72E7E5}" type="pres">
      <dgm:prSet presAssocID="{1E478BA1-71E3-4992-970C-EB27CFA69DD1}" presName="rootConnector" presStyleLbl="node3" presStyleIdx="1" presStyleCnt="4"/>
      <dgm:spPr/>
    </dgm:pt>
    <dgm:pt modelId="{1BB13FA7-00C0-47A1-A068-AAD90923A287}" type="pres">
      <dgm:prSet presAssocID="{1E478BA1-71E3-4992-970C-EB27CFA69DD1}" presName="hierChild4" presStyleCnt="0"/>
      <dgm:spPr/>
    </dgm:pt>
    <dgm:pt modelId="{ED121AA4-47CE-4162-9D1F-343B99CE8149}" type="pres">
      <dgm:prSet presAssocID="{1E478BA1-71E3-4992-970C-EB27CFA69DD1}" presName="hierChild5" presStyleCnt="0"/>
      <dgm:spPr/>
    </dgm:pt>
    <dgm:pt modelId="{17B4377D-B0B5-4B7C-9D66-13057299AD5D}" type="pres">
      <dgm:prSet presAssocID="{BA9DBE98-CF35-41AD-B5BA-5FE0811866AC}" presName="Name37" presStyleLbl="parChTrans1D3" presStyleIdx="2" presStyleCnt="4"/>
      <dgm:spPr/>
    </dgm:pt>
    <dgm:pt modelId="{AB26FDAC-896A-4B90-A7A4-F96B82824E3E}" type="pres">
      <dgm:prSet presAssocID="{6CC6DA4F-FA14-48A1-8E80-11F4EFD018D3}" presName="hierRoot2" presStyleCnt="0">
        <dgm:presLayoutVars>
          <dgm:hierBranch val="init"/>
        </dgm:presLayoutVars>
      </dgm:prSet>
      <dgm:spPr/>
    </dgm:pt>
    <dgm:pt modelId="{831271EF-51C9-41CD-906B-2AE35041C5DA}" type="pres">
      <dgm:prSet presAssocID="{6CC6DA4F-FA14-48A1-8E80-11F4EFD018D3}" presName="rootComposite" presStyleCnt="0"/>
      <dgm:spPr/>
    </dgm:pt>
    <dgm:pt modelId="{17888D39-D323-43A8-A513-18235920D153}" type="pres">
      <dgm:prSet presAssocID="{6CC6DA4F-FA14-48A1-8E80-11F4EFD018D3}" presName="rootText" presStyleLbl="node3" presStyleIdx="2" presStyleCnt="4">
        <dgm:presLayoutVars>
          <dgm:chPref val="3"/>
        </dgm:presLayoutVars>
      </dgm:prSet>
      <dgm:spPr/>
    </dgm:pt>
    <dgm:pt modelId="{88FA9DB7-0884-44B7-BEAA-18F9156FB0B8}" type="pres">
      <dgm:prSet presAssocID="{6CC6DA4F-FA14-48A1-8E80-11F4EFD018D3}" presName="rootConnector" presStyleLbl="node3" presStyleIdx="2" presStyleCnt="4"/>
      <dgm:spPr/>
    </dgm:pt>
    <dgm:pt modelId="{AA9CD8C2-90C6-4BBF-B2F9-ABB551C2625E}" type="pres">
      <dgm:prSet presAssocID="{6CC6DA4F-FA14-48A1-8E80-11F4EFD018D3}" presName="hierChild4" presStyleCnt="0"/>
      <dgm:spPr/>
    </dgm:pt>
    <dgm:pt modelId="{1FE7FB30-C7AF-4444-AF01-590914B66743}" type="pres">
      <dgm:prSet presAssocID="{6CC6DA4F-FA14-48A1-8E80-11F4EFD018D3}" presName="hierChild5" presStyleCnt="0"/>
      <dgm:spPr/>
    </dgm:pt>
    <dgm:pt modelId="{A26177E5-90B9-48A6-8510-F9D104A5450C}" type="pres">
      <dgm:prSet presAssocID="{ADABAEBD-9E7F-48FB-B199-9D697FD17205}" presName="hierChild5" presStyleCnt="0"/>
      <dgm:spPr/>
    </dgm:pt>
    <dgm:pt modelId="{6B2E3269-F6A0-44A0-9F06-456E96E71678}" type="pres">
      <dgm:prSet presAssocID="{0BF40B90-1401-45EA-BB4A-3245319D3E00}" presName="Name37" presStyleLbl="parChTrans1D2" presStyleIdx="1" presStyleCnt="4"/>
      <dgm:spPr/>
    </dgm:pt>
    <dgm:pt modelId="{211B9224-B4DF-43CE-90CD-C881BF6279D1}" type="pres">
      <dgm:prSet presAssocID="{48543B57-314E-4192-BA8D-F302AB2DF2D0}" presName="hierRoot2" presStyleCnt="0">
        <dgm:presLayoutVars>
          <dgm:hierBranch val="init"/>
        </dgm:presLayoutVars>
      </dgm:prSet>
      <dgm:spPr/>
    </dgm:pt>
    <dgm:pt modelId="{042073C0-702D-4DCC-8B2C-090B030266F5}" type="pres">
      <dgm:prSet presAssocID="{48543B57-314E-4192-BA8D-F302AB2DF2D0}" presName="rootComposite" presStyleCnt="0"/>
      <dgm:spPr/>
    </dgm:pt>
    <dgm:pt modelId="{83F7F8B7-6988-4541-AF89-9A55D467912A}" type="pres">
      <dgm:prSet presAssocID="{48543B57-314E-4192-BA8D-F302AB2DF2D0}" presName="rootText" presStyleLbl="node2" presStyleIdx="1" presStyleCnt="4">
        <dgm:presLayoutVars>
          <dgm:chPref val="3"/>
        </dgm:presLayoutVars>
      </dgm:prSet>
      <dgm:spPr/>
    </dgm:pt>
    <dgm:pt modelId="{1AC1628B-81F0-4F34-ADCF-D59B0BD06192}" type="pres">
      <dgm:prSet presAssocID="{48543B57-314E-4192-BA8D-F302AB2DF2D0}" presName="rootConnector" presStyleLbl="node2" presStyleIdx="1" presStyleCnt="4"/>
      <dgm:spPr/>
    </dgm:pt>
    <dgm:pt modelId="{9D0884CF-593A-44B7-AFCE-E197016A8C4E}" type="pres">
      <dgm:prSet presAssocID="{48543B57-314E-4192-BA8D-F302AB2DF2D0}" presName="hierChild4" presStyleCnt="0"/>
      <dgm:spPr/>
    </dgm:pt>
    <dgm:pt modelId="{BE30AB82-5E6E-4BCE-801B-DFE0B2ACE239}" type="pres">
      <dgm:prSet presAssocID="{48543B57-314E-4192-BA8D-F302AB2DF2D0}" presName="hierChild5" presStyleCnt="0"/>
      <dgm:spPr/>
    </dgm:pt>
    <dgm:pt modelId="{FEABA972-4B51-412B-9BBA-41B66EB39C3F}" type="pres">
      <dgm:prSet presAssocID="{68DFEE5E-3AE4-4401-A5C1-72E76F4C479A}" presName="Name37" presStyleLbl="parChTrans1D2" presStyleIdx="2" presStyleCnt="4"/>
      <dgm:spPr/>
    </dgm:pt>
    <dgm:pt modelId="{D3D97812-58FC-4717-BDDE-8020DB59A2BD}" type="pres">
      <dgm:prSet presAssocID="{6AE25B12-7694-416C-8422-7810810216F1}" presName="hierRoot2" presStyleCnt="0">
        <dgm:presLayoutVars>
          <dgm:hierBranch val="init"/>
        </dgm:presLayoutVars>
      </dgm:prSet>
      <dgm:spPr/>
    </dgm:pt>
    <dgm:pt modelId="{89E4D865-5B48-477D-A424-1163F70995C7}" type="pres">
      <dgm:prSet presAssocID="{6AE25B12-7694-416C-8422-7810810216F1}" presName="rootComposite" presStyleCnt="0"/>
      <dgm:spPr/>
    </dgm:pt>
    <dgm:pt modelId="{24586807-FF25-4625-A0FE-A08C5D619164}" type="pres">
      <dgm:prSet presAssocID="{6AE25B12-7694-416C-8422-7810810216F1}" presName="rootText" presStyleLbl="node2" presStyleIdx="2" presStyleCnt="4">
        <dgm:presLayoutVars>
          <dgm:chPref val="3"/>
        </dgm:presLayoutVars>
      </dgm:prSet>
      <dgm:spPr/>
    </dgm:pt>
    <dgm:pt modelId="{83E4F348-72C1-4A17-8693-F17FE8EBE91C}" type="pres">
      <dgm:prSet presAssocID="{6AE25B12-7694-416C-8422-7810810216F1}" presName="rootConnector" presStyleLbl="node2" presStyleIdx="2" presStyleCnt="4"/>
      <dgm:spPr/>
    </dgm:pt>
    <dgm:pt modelId="{275A42A7-679C-44AB-812E-CC03D19B18D1}" type="pres">
      <dgm:prSet presAssocID="{6AE25B12-7694-416C-8422-7810810216F1}" presName="hierChild4" presStyleCnt="0"/>
      <dgm:spPr/>
    </dgm:pt>
    <dgm:pt modelId="{27F98227-AB61-48A6-9C1F-06E14434E8B7}" type="pres">
      <dgm:prSet presAssocID="{09DC9E0E-95A8-4010-A4FB-4248988BE773}" presName="Name37" presStyleLbl="parChTrans1D3" presStyleIdx="3" presStyleCnt="4"/>
      <dgm:spPr/>
    </dgm:pt>
    <dgm:pt modelId="{B5C5377F-8EBA-466B-92A3-00DD52901187}" type="pres">
      <dgm:prSet presAssocID="{41D540CA-7FC0-45AD-BFF8-2B1AE4C53A37}" presName="hierRoot2" presStyleCnt="0">
        <dgm:presLayoutVars>
          <dgm:hierBranch val="init"/>
        </dgm:presLayoutVars>
      </dgm:prSet>
      <dgm:spPr/>
    </dgm:pt>
    <dgm:pt modelId="{3570686A-57F1-40BB-B89E-1B9B4FC12B3B}" type="pres">
      <dgm:prSet presAssocID="{41D540CA-7FC0-45AD-BFF8-2B1AE4C53A37}" presName="rootComposite" presStyleCnt="0"/>
      <dgm:spPr/>
    </dgm:pt>
    <dgm:pt modelId="{7F933FAF-9D76-40DC-B7CF-1F1720A2CE7C}" type="pres">
      <dgm:prSet presAssocID="{41D540CA-7FC0-45AD-BFF8-2B1AE4C53A37}" presName="rootText" presStyleLbl="node3" presStyleIdx="3" presStyleCnt="4">
        <dgm:presLayoutVars>
          <dgm:chPref val="3"/>
        </dgm:presLayoutVars>
      </dgm:prSet>
      <dgm:spPr/>
    </dgm:pt>
    <dgm:pt modelId="{92CAF53E-10D6-4FE8-B613-F02CC4612C25}" type="pres">
      <dgm:prSet presAssocID="{41D540CA-7FC0-45AD-BFF8-2B1AE4C53A37}" presName="rootConnector" presStyleLbl="node3" presStyleIdx="3" presStyleCnt="4"/>
      <dgm:spPr/>
    </dgm:pt>
    <dgm:pt modelId="{361CC3BD-1FB8-45A7-BFE3-E56FA9F6C110}" type="pres">
      <dgm:prSet presAssocID="{41D540CA-7FC0-45AD-BFF8-2B1AE4C53A37}" presName="hierChild4" presStyleCnt="0"/>
      <dgm:spPr/>
    </dgm:pt>
    <dgm:pt modelId="{ED80302A-A1AC-4994-B0AD-F90807631B92}" type="pres">
      <dgm:prSet presAssocID="{41D540CA-7FC0-45AD-BFF8-2B1AE4C53A37}" presName="hierChild5" presStyleCnt="0"/>
      <dgm:spPr/>
    </dgm:pt>
    <dgm:pt modelId="{4605D947-1686-463E-87F4-3A7C3CC08A33}" type="pres">
      <dgm:prSet presAssocID="{6AE25B12-7694-416C-8422-7810810216F1}" presName="hierChild5" presStyleCnt="0"/>
      <dgm:spPr/>
    </dgm:pt>
    <dgm:pt modelId="{64B72554-CBBA-499D-9038-90570319FBAE}" type="pres">
      <dgm:prSet presAssocID="{84BFC881-B931-45D1-A4E9-8019BE594E6B}" presName="Name37" presStyleLbl="parChTrans1D2" presStyleIdx="3" presStyleCnt="4"/>
      <dgm:spPr/>
    </dgm:pt>
    <dgm:pt modelId="{5B1161B8-8220-4B89-B863-2C064B31DE81}" type="pres">
      <dgm:prSet presAssocID="{07B947C5-4D5C-407F-A6AF-AEB920169749}" presName="hierRoot2" presStyleCnt="0">
        <dgm:presLayoutVars>
          <dgm:hierBranch val="init"/>
        </dgm:presLayoutVars>
      </dgm:prSet>
      <dgm:spPr/>
    </dgm:pt>
    <dgm:pt modelId="{0CFA6CE4-16E4-40A3-AEFC-47DFDB80A106}" type="pres">
      <dgm:prSet presAssocID="{07B947C5-4D5C-407F-A6AF-AEB920169749}" presName="rootComposite" presStyleCnt="0"/>
      <dgm:spPr/>
    </dgm:pt>
    <dgm:pt modelId="{C59881FA-05DA-4147-A992-91ED489F9A70}" type="pres">
      <dgm:prSet presAssocID="{07B947C5-4D5C-407F-A6AF-AEB920169749}" presName="rootText" presStyleLbl="node2" presStyleIdx="3" presStyleCnt="4">
        <dgm:presLayoutVars>
          <dgm:chPref val="3"/>
        </dgm:presLayoutVars>
      </dgm:prSet>
      <dgm:spPr/>
    </dgm:pt>
    <dgm:pt modelId="{DF1A956C-74BF-47F2-9AA1-19A6797BE8B7}" type="pres">
      <dgm:prSet presAssocID="{07B947C5-4D5C-407F-A6AF-AEB920169749}" presName="rootConnector" presStyleLbl="node2" presStyleIdx="3" presStyleCnt="4"/>
      <dgm:spPr/>
    </dgm:pt>
    <dgm:pt modelId="{1D7522AF-253E-4793-8107-CB5179BA4D11}" type="pres">
      <dgm:prSet presAssocID="{07B947C5-4D5C-407F-A6AF-AEB920169749}" presName="hierChild4" presStyleCnt="0"/>
      <dgm:spPr/>
    </dgm:pt>
    <dgm:pt modelId="{E8724051-D1BD-42FB-91A9-7A54BC8AC7A6}" type="pres">
      <dgm:prSet presAssocID="{07B947C5-4D5C-407F-A6AF-AEB920169749}" presName="hierChild5" presStyleCnt="0"/>
      <dgm:spPr/>
    </dgm:pt>
    <dgm:pt modelId="{81F7C0C1-1D70-4510-AF45-F963C378BEC6}" type="pres">
      <dgm:prSet presAssocID="{9ECB9153-E45E-47DA-8D2F-AA149AE333AA}" presName="hierChild3" presStyleCnt="0"/>
      <dgm:spPr/>
    </dgm:pt>
  </dgm:ptLst>
  <dgm:cxnLst>
    <dgm:cxn modelId="{5D589806-50EF-49B7-B3B8-83DE655435EC}" type="presOf" srcId="{ADABAEBD-9E7F-48FB-B199-9D697FD17205}" destId="{37BBA67E-B70A-451A-A414-4BEF413C20D1}" srcOrd="1" destOrd="0" presId="urn:microsoft.com/office/officeart/2005/8/layout/orgChart1"/>
    <dgm:cxn modelId="{27109E18-92BE-435F-90A2-483F0A9CB4A8}" type="presOf" srcId="{68DFEE5E-3AE4-4401-A5C1-72E76F4C479A}" destId="{FEABA972-4B51-412B-9BBA-41B66EB39C3F}" srcOrd="0" destOrd="0" presId="urn:microsoft.com/office/officeart/2005/8/layout/orgChart1"/>
    <dgm:cxn modelId="{4FAE8823-1B3B-4578-9E49-D2C93CE9E2DF}" srcId="{ADABAEBD-9E7F-48FB-B199-9D697FD17205}" destId="{1E478BA1-71E3-4992-970C-EB27CFA69DD1}" srcOrd="1" destOrd="0" parTransId="{C06C19C4-541B-4D60-9689-B2293B8E827F}" sibTransId="{3384DE0E-1836-459C-88D8-73AB0F5F0996}"/>
    <dgm:cxn modelId="{44B97229-A8A8-4C19-948F-3038959EC6D3}" type="presOf" srcId="{6B1A7AD2-5B54-44A0-9252-A0C6F14B54C9}" destId="{6646C8C3-FD41-446F-B79C-31F8E93333FE}" srcOrd="0" destOrd="0" presId="urn:microsoft.com/office/officeart/2005/8/layout/orgChart1"/>
    <dgm:cxn modelId="{FAC0BE2E-A87C-4FD9-A675-A4D8F322D1D5}" srcId="{9ECB9153-E45E-47DA-8D2F-AA149AE333AA}" destId="{ADABAEBD-9E7F-48FB-B199-9D697FD17205}" srcOrd="0" destOrd="0" parTransId="{FB0FE6A3-984B-4149-9549-AFD9B40608B8}" sibTransId="{250455F0-EDA2-4A5C-AA15-67E322037923}"/>
    <dgm:cxn modelId="{59147F38-F9B4-44E0-837A-E72F65DF815E}" type="presOf" srcId="{0BF40B90-1401-45EA-BB4A-3245319D3E00}" destId="{6B2E3269-F6A0-44A0-9F06-456E96E71678}" srcOrd="0" destOrd="0" presId="urn:microsoft.com/office/officeart/2005/8/layout/orgChart1"/>
    <dgm:cxn modelId="{A84A9838-3284-4045-A850-D5F18FF7BBFE}" type="presOf" srcId="{41D540CA-7FC0-45AD-BFF8-2B1AE4C53A37}" destId="{92CAF53E-10D6-4FE8-B613-F02CC4612C25}" srcOrd="1" destOrd="0" presId="urn:microsoft.com/office/officeart/2005/8/layout/orgChart1"/>
    <dgm:cxn modelId="{F23BFD65-2214-41BD-84B8-B4C9D05BF186}" type="presOf" srcId="{6AE25B12-7694-416C-8422-7810810216F1}" destId="{83E4F348-72C1-4A17-8693-F17FE8EBE91C}" srcOrd="1" destOrd="0" presId="urn:microsoft.com/office/officeart/2005/8/layout/orgChart1"/>
    <dgm:cxn modelId="{09D57168-44B5-4C62-9D4E-804B6293F04C}" srcId="{9ECB9153-E45E-47DA-8D2F-AA149AE333AA}" destId="{6AE25B12-7694-416C-8422-7810810216F1}" srcOrd="2" destOrd="0" parTransId="{68DFEE5E-3AE4-4401-A5C1-72E76F4C479A}" sibTransId="{03CEC2B9-D24F-4772-AD5D-1E75C9395AE1}"/>
    <dgm:cxn modelId="{AE27F24B-3509-41C4-AF68-0A21C7C849C9}" type="presOf" srcId="{6AE25B12-7694-416C-8422-7810810216F1}" destId="{24586807-FF25-4625-A0FE-A08C5D619164}" srcOrd="0" destOrd="0" presId="urn:microsoft.com/office/officeart/2005/8/layout/orgChart1"/>
    <dgm:cxn modelId="{D98EA659-2164-421B-AA97-7DD36B391E03}" type="presOf" srcId="{1E478BA1-71E3-4992-970C-EB27CFA69DD1}" destId="{21CCCE0C-DB74-45B5-9B76-812ECE72E7E5}" srcOrd="1" destOrd="0" presId="urn:microsoft.com/office/officeart/2005/8/layout/orgChart1"/>
    <dgm:cxn modelId="{4AC7D87F-1A2E-41FA-B15F-8A74DB38CB56}" type="presOf" srcId="{1E478BA1-71E3-4992-970C-EB27CFA69DD1}" destId="{1C9298BC-00E0-4985-BA5F-9702506E4B2D}" srcOrd="0" destOrd="0" presId="urn:microsoft.com/office/officeart/2005/8/layout/orgChart1"/>
    <dgm:cxn modelId="{F8763D81-BCD6-40DE-A8E3-2222CCB3C200}" type="presOf" srcId="{07B947C5-4D5C-407F-A6AF-AEB920169749}" destId="{DF1A956C-74BF-47F2-9AA1-19A6797BE8B7}" srcOrd="1" destOrd="0" presId="urn:microsoft.com/office/officeart/2005/8/layout/orgChart1"/>
    <dgm:cxn modelId="{0D244482-9CA0-4E38-8C60-80605C80E0E7}" srcId="{9ECB9153-E45E-47DA-8D2F-AA149AE333AA}" destId="{48543B57-314E-4192-BA8D-F302AB2DF2D0}" srcOrd="1" destOrd="0" parTransId="{0BF40B90-1401-45EA-BB4A-3245319D3E00}" sibTransId="{F05FB8C4-966C-4A6C-A5B9-103AF7726F0E}"/>
    <dgm:cxn modelId="{2EEEC18A-6C83-4FAF-8E72-8B92A9185CB1}" srcId="{ADABAEBD-9E7F-48FB-B199-9D697FD17205}" destId="{97A3226F-405A-4BDC-A037-EDBBC98ABAB9}" srcOrd="0" destOrd="0" parTransId="{32D06D11-E1E8-442D-AE93-A28AE9084FCF}" sibTransId="{8B0523AA-4A4B-44BC-A248-071293F2F2C3}"/>
    <dgm:cxn modelId="{575F5C8B-94C5-46F6-81F8-104513BB2326}" srcId="{6B1A7AD2-5B54-44A0-9252-A0C6F14B54C9}" destId="{9ECB9153-E45E-47DA-8D2F-AA149AE333AA}" srcOrd="0" destOrd="0" parTransId="{99AADACF-8F1A-4514-BBA6-F98EA1D58469}" sibTransId="{1A4A1ABD-E541-4E21-BEE7-1B03C5B91CFC}"/>
    <dgm:cxn modelId="{6731B892-00B6-49E9-B57F-66CBC4A36CC9}" type="presOf" srcId="{9ECB9153-E45E-47DA-8D2F-AA149AE333AA}" destId="{01ED920B-CED8-4AF5-BCDA-D01EA2A73E47}" srcOrd="0" destOrd="0" presId="urn:microsoft.com/office/officeart/2005/8/layout/orgChart1"/>
    <dgm:cxn modelId="{B68FEB97-B853-4C2A-A79D-25B9F0E6EFEB}" type="presOf" srcId="{32D06D11-E1E8-442D-AE93-A28AE9084FCF}" destId="{FC73AB20-9CAD-44CD-A8D2-936B2F9E0B8F}" srcOrd="0" destOrd="0" presId="urn:microsoft.com/office/officeart/2005/8/layout/orgChart1"/>
    <dgm:cxn modelId="{07BDBAA2-8C1A-42E0-8412-D1C14746716C}" type="presOf" srcId="{C06C19C4-541B-4D60-9689-B2293B8E827F}" destId="{7E0C68BC-B582-4473-BD66-0D4F6A4BB6FE}" srcOrd="0" destOrd="0" presId="urn:microsoft.com/office/officeart/2005/8/layout/orgChart1"/>
    <dgm:cxn modelId="{E33A46A5-96C3-455B-8A3D-9404642238A8}" srcId="{9ECB9153-E45E-47DA-8D2F-AA149AE333AA}" destId="{07B947C5-4D5C-407F-A6AF-AEB920169749}" srcOrd="3" destOrd="0" parTransId="{84BFC881-B931-45D1-A4E9-8019BE594E6B}" sibTransId="{FD89B3C0-68A9-40CA-89CA-FEBE385F7941}"/>
    <dgm:cxn modelId="{3F51F2A5-7548-43BF-851F-1D71339CB843}" type="presOf" srcId="{84BFC881-B931-45D1-A4E9-8019BE594E6B}" destId="{64B72554-CBBA-499D-9038-90570319FBAE}" srcOrd="0" destOrd="0" presId="urn:microsoft.com/office/officeart/2005/8/layout/orgChart1"/>
    <dgm:cxn modelId="{E11F10B3-66D5-4376-892B-0BFB170DB1A1}" type="presOf" srcId="{97A3226F-405A-4BDC-A037-EDBBC98ABAB9}" destId="{895A0D23-CB3F-445A-A5CA-D435DDD60D27}" srcOrd="1" destOrd="0" presId="urn:microsoft.com/office/officeart/2005/8/layout/orgChart1"/>
    <dgm:cxn modelId="{3C2C69B3-6485-4078-934B-83E2FCD73DF1}" type="presOf" srcId="{6CC6DA4F-FA14-48A1-8E80-11F4EFD018D3}" destId="{88FA9DB7-0884-44B7-BEAA-18F9156FB0B8}" srcOrd="1" destOrd="0" presId="urn:microsoft.com/office/officeart/2005/8/layout/orgChart1"/>
    <dgm:cxn modelId="{4AE6FAB6-8700-477B-A774-B783A2F750BB}" type="presOf" srcId="{48543B57-314E-4192-BA8D-F302AB2DF2D0}" destId="{83F7F8B7-6988-4541-AF89-9A55D467912A}" srcOrd="0" destOrd="0" presId="urn:microsoft.com/office/officeart/2005/8/layout/orgChart1"/>
    <dgm:cxn modelId="{545E07BF-EF03-40E6-937C-A03E91A5F7F8}" type="presOf" srcId="{41D540CA-7FC0-45AD-BFF8-2B1AE4C53A37}" destId="{7F933FAF-9D76-40DC-B7CF-1F1720A2CE7C}" srcOrd="0" destOrd="0" presId="urn:microsoft.com/office/officeart/2005/8/layout/orgChart1"/>
    <dgm:cxn modelId="{71C476C3-BA74-4288-A4B0-FBF7683C3107}" type="presOf" srcId="{FB0FE6A3-984B-4149-9549-AFD9B40608B8}" destId="{DA61F143-010F-45B3-8A1B-B5F6D945C951}" srcOrd="0" destOrd="0" presId="urn:microsoft.com/office/officeart/2005/8/layout/orgChart1"/>
    <dgm:cxn modelId="{1BC553C9-AD75-4E5E-8DAB-EB17A342D981}" type="presOf" srcId="{09DC9E0E-95A8-4010-A4FB-4248988BE773}" destId="{27F98227-AB61-48A6-9C1F-06E14434E8B7}" srcOrd="0" destOrd="0" presId="urn:microsoft.com/office/officeart/2005/8/layout/orgChart1"/>
    <dgm:cxn modelId="{D500F3D1-04E0-4120-A4A7-4651753770FC}" type="presOf" srcId="{ADABAEBD-9E7F-48FB-B199-9D697FD17205}" destId="{B3208237-F360-495A-A49E-C22BEB4CC960}" srcOrd="0" destOrd="0" presId="urn:microsoft.com/office/officeart/2005/8/layout/orgChart1"/>
    <dgm:cxn modelId="{E60A15D5-4F23-4565-969A-B00764138A0B}" type="presOf" srcId="{97A3226F-405A-4BDC-A037-EDBBC98ABAB9}" destId="{A9A85FD8-FBB3-46D9-B6E9-5CCC4172BFE9}" srcOrd="0" destOrd="0" presId="urn:microsoft.com/office/officeart/2005/8/layout/orgChart1"/>
    <dgm:cxn modelId="{0E1EC5D6-461B-4499-A542-4ED9AFE7A82A}" type="presOf" srcId="{BA9DBE98-CF35-41AD-B5BA-5FE0811866AC}" destId="{17B4377D-B0B5-4B7C-9D66-13057299AD5D}" srcOrd="0" destOrd="0" presId="urn:microsoft.com/office/officeart/2005/8/layout/orgChart1"/>
    <dgm:cxn modelId="{E8E8CBD6-7782-4E80-8B09-099024EE6526}" type="presOf" srcId="{48543B57-314E-4192-BA8D-F302AB2DF2D0}" destId="{1AC1628B-81F0-4F34-ADCF-D59B0BD06192}" srcOrd="1" destOrd="0" presId="urn:microsoft.com/office/officeart/2005/8/layout/orgChart1"/>
    <dgm:cxn modelId="{B83D7ED9-1B64-437D-AD95-77FEF6753D2D}" type="presOf" srcId="{6CC6DA4F-FA14-48A1-8E80-11F4EFD018D3}" destId="{17888D39-D323-43A8-A513-18235920D153}" srcOrd="0" destOrd="0" presId="urn:microsoft.com/office/officeart/2005/8/layout/orgChart1"/>
    <dgm:cxn modelId="{52A02FEC-3E93-4D00-A53D-D8369C5CA1E0}" type="presOf" srcId="{07B947C5-4D5C-407F-A6AF-AEB920169749}" destId="{C59881FA-05DA-4147-A992-91ED489F9A70}" srcOrd="0" destOrd="0" presId="urn:microsoft.com/office/officeart/2005/8/layout/orgChart1"/>
    <dgm:cxn modelId="{7B25D3EE-32DC-470C-BC12-B0CF3F37A0E2}" srcId="{6AE25B12-7694-416C-8422-7810810216F1}" destId="{41D540CA-7FC0-45AD-BFF8-2B1AE4C53A37}" srcOrd="0" destOrd="0" parTransId="{09DC9E0E-95A8-4010-A4FB-4248988BE773}" sibTransId="{921D463F-3C4C-49FD-AC30-D36BE9438F7C}"/>
    <dgm:cxn modelId="{10FDE7F6-88CC-421F-BD72-AAAE694DD413}" type="presOf" srcId="{9ECB9153-E45E-47DA-8D2F-AA149AE333AA}" destId="{B1D36932-6006-4683-AD20-8F77DB325C95}" srcOrd="1" destOrd="0" presId="urn:microsoft.com/office/officeart/2005/8/layout/orgChart1"/>
    <dgm:cxn modelId="{12A9C1F8-B16F-452E-BA48-9E7B145661CC}" srcId="{ADABAEBD-9E7F-48FB-B199-9D697FD17205}" destId="{6CC6DA4F-FA14-48A1-8E80-11F4EFD018D3}" srcOrd="2" destOrd="0" parTransId="{BA9DBE98-CF35-41AD-B5BA-5FE0811866AC}" sibTransId="{2AFC09CE-3287-4297-ABCF-CF08A471FEF9}"/>
    <dgm:cxn modelId="{DCC883A3-E7D3-4487-8ED4-FAD0AF8EB00C}" type="presParOf" srcId="{6646C8C3-FD41-446F-B79C-31F8E93333FE}" destId="{ED42A697-892B-469C-B73E-EECB7B0AE6AB}" srcOrd="0" destOrd="0" presId="urn:microsoft.com/office/officeart/2005/8/layout/orgChart1"/>
    <dgm:cxn modelId="{565F249E-56E3-42BA-B7ED-4302FD55E7B9}" type="presParOf" srcId="{ED42A697-892B-469C-B73E-EECB7B0AE6AB}" destId="{90D8ECC9-3CF3-4ABD-B9BA-564BD399257A}" srcOrd="0" destOrd="0" presId="urn:microsoft.com/office/officeart/2005/8/layout/orgChart1"/>
    <dgm:cxn modelId="{FA69A843-DD40-4C95-AEAE-E7EC7B44BF61}" type="presParOf" srcId="{90D8ECC9-3CF3-4ABD-B9BA-564BD399257A}" destId="{01ED920B-CED8-4AF5-BCDA-D01EA2A73E47}" srcOrd="0" destOrd="0" presId="urn:microsoft.com/office/officeart/2005/8/layout/orgChart1"/>
    <dgm:cxn modelId="{A5460856-7095-475C-BEEB-E3FEB6EB9FBD}" type="presParOf" srcId="{90D8ECC9-3CF3-4ABD-B9BA-564BD399257A}" destId="{B1D36932-6006-4683-AD20-8F77DB325C95}" srcOrd="1" destOrd="0" presId="urn:microsoft.com/office/officeart/2005/8/layout/orgChart1"/>
    <dgm:cxn modelId="{F9CD9F9B-A94B-49C4-ABCE-B0A1AD58B913}" type="presParOf" srcId="{ED42A697-892B-469C-B73E-EECB7B0AE6AB}" destId="{868ED5A3-5B5C-4B05-83FF-16E7F99DA5A9}" srcOrd="1" destOrd="0" presId="urn:microsoft.com/office/officeart/2005/8/layout/orgChart1"/>
    <dgm:cxn modelId="{3E3CA77D-A93F-4C84-A343-60226F276345}" type="presParOf" srcId="{868ED5A3-5B5C-4B05-83FF-16E7F99DA5A9}" destId="{DA61F143-010F-45B3-8A1B-B5F6D945C951}" srcOrd="0" destOrd="0" presId="urn:microsoft.com/office/officeart/2005/8/layout/orgChart1"/>
    <dgm:cxn modelId="{952A2D03-DF0F-485F-93C3-728E87303E65}" type="presParOf" srcId="{868ED5A3-5B5C-4B05-83FF-16E7F99DA5A9}" destId="{1FFABD25-1228-4970-BC91-84D45A604023}" srcOrd="1" destOrd="0" presId="urn:microsoft.com/office/officeart/2005/8/layout/orgChart1"/>
    <dgm:cxn modelId="{01349E1E-B22E-45AA-9DA4-440FBCAB8015}" type="presParOf" srcId="{1FFABD25-1228-4970-BC91-84D45A604023}" destId="{46EA1652-0F80-430C-9798-07F29557CC23}" srcOrd="0" destOrd="0" presId="urn:microsoft.com/office/officeart/2005/8/layout/orgChart1"/>
    <dgm:cxn modelId="{D7B6371E-2BB6-44BD-A6BD-1E166EF4F8F3}" type="presParOf" srcId="{46EA1652-0F80-430C-9798-07F29557CC23}" destId="{B3208237-F360-495A-A49E-C22BEB4CC960}" srcOrd="0" destOrd="0" presId="urn:microsoft.com/office/officeart/2005/8/layout/orgChart1"/>
    <dgm:cxn modelId="{07692695-285F-4E3B-A8D7-5409BC28E3EC}" type="presParOf" srcId="{46EA1652-0F80-430C-9798-07F29557CC23}" destId="{37BBA67E-B70A-451A-A414-4BEF413C20D1}" srcOrd="1" destOrd="0" presId="urn:microsoft.com/office/officeart/2005/8/layout/orgChart1"/>
    <dgm:cxn modelId="{830233E6-A03C-4AA2-8618-FA2534BCD2A0}" type="presParOf" srcId="{1FFABD25-1228-4970-BC91-84D45A604023}" destId="{25EB66C1-6D1B-4A21-8DEF-E9192014DF04}" srcOrd="1" destOrd="0" presId="urn:microsoft.com/office/officeart/2005/8/layout/orgChart1"/>
    <dgm:cxn modelId="{8F3370A3-BA00-4704-9F9D-88EB18AA281B}" type="presParOf" srcId="{25EB66C1-6D1B-4A21-8DEF-E9192014DF04}" destId="{FC73AB20-9CAD-44CD-A8D2-936B2F9E0B8F}" srcOrd="0" destOrd="0" presId="urn:microsoft.com/office/officeart/2005/8/layout/orgChart1"/>
    <dgm:cxn modelId="{551BC1BE-37F4-4D56-A901-606C4B7D2985}" type="presParOf" srcId="{25EB66C1-6D1B-4A21-8DEF-E9192014DF04}" destId="{98A25BB3-EC43-44F9-A7EF-382F6A6CBEE1}" srcOrd="1" destOrd="0" presId="urn:microsoft.com/office/officeart/2005/8/layout/orgChart1"/>
    <dgm:cxn modelId="{FCEA57BE-3403-458A-8BC9-49CC8D937B14}" type="presParOf" srcId="{98A25BB3-EC43-44F9-A7EF-382F6A6CBEE1}" destId="{08DFE89E-F1C8-4962-AC02-873B3198D7AC}" srcOrd="0" destOrd="0" presId="urn:microsoft.com/office/officeart/2005/8/layout/orgChart1"/>
    <dgm:cxn modelId="{EAD616C2-0C5B-49DC-98B2-E57A7EA82AF9}" type="presParOf" srcId="{08DFE89E-F1C8-4962-AC02-873B3198D7AC}" destId="{A9A85FD8-FBB3-46D9-B6E9-5CCC4172BFE9}" srcOrd="0" destOrd="0" presId="urn:microsoft.com/office/officeart/2005/8/layout/orgChart1"/>
    <dgm:cxn modelId="{9DAE54B9-6ABD-45B3-8F0C-0FF1013BDC09}" type="presParOf" srcId="{08DFE89E-F1C8-4962-AC02-873B3198D7AC}" destId="{895A0D23-CB3F-445A-A5CA-D435DDD60D27}" srcOrd="1" destOrd="0" presId="urn:microsoft.com/office/officeart/2005/8/layout/orgChart1"/>
    <dgm:cxn modelId="{797DA6E8-83E2-4DD1-BE69-175674079130}" type="presParOf" srcId="{98A25BB3-EC43-44F9-A7EF-382F6A6CBEE1}" destId="{D5C6CCD9-F4B8-48DE-8BED-3165D19DE701}" srcOrd="1" destOrd="0" presId="urn:microsoft.com/office/officeart/2005/8/layout/orgChart1"/>
    <dgm:cxn modelId="{1F22FEEB-2D1F-4BA3-B244-2E5C68BB6209}" type="presParOf" srcId="{98A25BB3-EC43-44F9-A7EF-382F6A6CBEE1}" destId="{5F875397-227B-45D6-9C02-3FC06AABB79C}" srcOrd="2" destOrd="0" presId="urn:microsoft.com/office/officeart/2005/8/layout/orgChart1"/>
    <dgm:cxn modelId="{3BDFAC83-5452-449B-963F-78FB53976E74}" type="presParOf" srcId="{25EB66C1-6D1B-4A21-8DEF-E9192014DF04}" destId="{7E0C68BC-B582-4473-BD66-0D4F6A4BB6FE}" srcOrd="2" destOrd="0" presId="urn:microsoft.com/office/officeart/2005/8/layout/orgChart1"/>
    <dgm:cxn modelId="{A61B4453-29CB-4016-B187-611AF603C0D2}" type="presParOf" srcId="{25EB66C1-6D1B-4A21-8DEF-E9192014DF04}" destId="{B31FDA70-AB17-4E8F-A0A5-5057CE014E0F}" srcOrd="3" destOrd="0" presId="urn:microsoft.com/office/officeart/2005/8/layout/orgChart1"/>
    <dgm:cxn modelId="{3D25C16E-4CEE-406D-A7CE-397082C3F830}" type="presParOf" srcId="{B31FDA70-AB17-4E8F-A0A5-5057CE014E0F}" destId="{4274A4D3-06AF-40E4-9AF7-95E7438B9CE1}" srcOrd="0" destOrd="0" presId="urn:microsoft.com/office/officeart/2005/8/layout/orgChart1"/>
    <dgm:cxn modelId="{031155C3-C12A-4F31-9B3D-7030CF4C39DA}" type="presParOf" srcId="{4274A4D3-06AF-40E4-9AF7-95E7438B9CE1}" destId="{1C9298BC-00E0-4985-BA5F-9702506E4B2D}" srcOrd="0" destOrd="0" presId="urn:microsoft.com/office/officeart/2005/8/layout/orgChart1"/>
    <dgm:cxn modelId="{529FD5B5-84D7-421A-8948-C24304E1A423}" type="presParOf" srcId="{4274A4D3-06AF-40E4-9AF7-95E7438B9CE1}" destId="{21CCCE0C-DB74-45B5-9B76-812ECE72E7E5}" srcOrd="1" destOrd="0" presId="urn:microsoft.com/office/officeart/2005/8/layout/orgChart1"/>
    <dgm:cxn modelId="{ADAB358D-4591-45A1-A084-A9D6CBE4DD91}" type="presParOf" srcId="{B31FDA70-AB17-4E8F-A0A5-5057CE014E0F}" destId="{1BB13FA7-00C0-47A1-A068-AAD90923A287}" srcOrd="1" destOrd="0" presId="urn:microsoft.com/office/officeart/2005/8/layout/orgChart1"/>
    <dgm:cxn modelId="{8BB0732F-762B-4256-8A76-C47EB7B7A75C}" type="presParOf" srcId="{B31FDA70-AB17-4E8F-A0A5-5057CE014E0F}" destId="{ED121AA4-47CE-4162-9D1F-343B99CE8149}" srcOrd="2" destOrd="0" presId="urn:microsoft.com/office/officeart/2005/8/layout/orgChart1"/>
    <dgm:cxn modelId="{C90D15CF-AAAC-4EA0-B81D-CD1F9CC83F29}" type="presParOf" srcId="{25EB66C1-6D1B-4A21-8DEF-E9192014DF04}" destId="{17B4377D-B0B5-4B7C-9D66-13057299AD5D}" srcOrd="4" destOrd="0" presId="urn:microsoft.com/office/officeart/2005/8/layout/orgChart1"/>
    <dgm:cxn modelId="{64DFFC62-4861-4522-8BF3-1BE18EDFAB01}" type="presParOf" srcId="{25EB66C1-6D1B-4A21-8DEF-E9192014DF04}" destId="{AB26FDAC-896A-4B90-A7A4-F96B82824E3E}" srcOrd="5" destOrd="0" presId="urn:microsoft.com/office/officeart/2005/8/layout/orgChart1"/>
    <dgm:cxn modelId="{69D845EC-C220-4FB8-ABF5-BA439EADB617}" type="presParOf" srcId="{AB26FDAC-896A-4B90-A7A4-F96B82824E3E}" destId="{831271EF-51C9-41CD-906B-2AE35041C5DA}" srcOrd="0" destOrd="0" presId="urn:microsoft.com/office/officeart/2005/8/layout/orgChart1"/>
    <dgm:cxn modelId="{0342992D-C219-4538-9F29-D7251D6B0470}" type="presParOf" srcId="{831271EF-51C9-41CD-906B-2AE35041C5DA}" destId="{17888D39-D323-43A8-A513-18235920D153}" srcOrd="0" destOrd="0" presId="urn:microsoft.com/office/officeart/2005/8/layout/orgChart1"/>
    <dgm:cxn modelId="{189B8F04-4845-42E0-A7DC-89FE37BB5074}" type="presParOf" srcId="{831271EF-51C9-41CD-906B-2AE35041C5DA}" destId="{88FA9DB7-0884-44B7-BEAA-18F9156FB0B8}" srcOrd="1" destOrd="0" presId="urn:microsoft.com/office/officeart/2005/8/layout/orgChart1"/>
    <dgm:cxn modelId="{0E780ABB-E050-4E5E-8CC0-7851CD189E7A}" type="presParOf" srcId="{AB26FDAC-896A-4B90-A7A4-F96B82824E3E}" destId="{AA9CD8C2-90C6-4BBF-B2F9-ABB551C2625E}" srcOrd="1" destOrd="0" presId="urn:microsoft.com/office/officeart/2005/8/layout/orgChart1"/>
    <dgm:cxn modelId="{AD805BC5-962B-47E0-A3AF-B6BB8E56FB6A}" type="presParOf" srcId="{AB26FDAC-896A-4B90-A7A4-F96B82824E3E}" destId="{1FE7FB30-C7AF-4444-AF01-590914B66743}" srcOrd="2" destOrd="0" presId="urn:microsoft.com/office/officeart/2005/8/layout/orgChart1"/>
    <dgm:cxn modelId="{7081B18B-D3A7-407C-81AA-5C5736AD3ECC}" type="presParOf" srcId="{1FFABD25-1228-4970-BC91-84D45A604023}" destId="{A26177E5-90B9-48A6-8510-F9D104A5450C}" srcOrd="2" destOrd="0" presId="urn:microsoft.com/office/officeart/2005/8/layout/orgChart1"/>
    <dgm:cxn modelId="{403B0502-8EA4-4808-89F6-CE571DA6D9EA}" type="presParOf" srcId="{868ED5A3-5B5C-4B05-83FF-16E7F99DA5A9}" destId="{6B2E3269-F6A0-44A0-9F06-456E96E71678}" srcOrd="2" destOrd="0" presId="urn:microsoft.com/office/officeart/2005/8/layout/orgChart1"/>
    <dgm:cxn modelId="{453CFAD1-5830-4B6E-B087-5A1294FB79CE}" type="presParOf" srcId="{868ED5A3-5B5C-4B05-83FF-16E7F99DA5A9}" destId="{211B9224-B4DF-43CE-90CD-C881BF6279D1}" srcOrd="3" destOrd="0" presId="urn:microsoft.com/office/officeart/2005/8/layout/orgChart1"/>
    <dgm:cxn modelId="{0B91C60E-DC9F-4928-8A8C-D4721743D3D5}" type="presParOf" srcId="{211B9224-B4DF-43CE-90CD-C881BF6279D1}" destId="{042073C0-702D-4DCC-8B2C-090B030266F5}" srcOrd="0" destOrd="0" presId="urn:microsoft.com/office/officeart/2005/8/layout/orgChart1"/>
    <dgm:cxn modelId="{AFA19E00-2E15-45B3-8E3F-71F160E89416}" type="presParOf" srcId="{042073C0-702D-4DCC-8B2C-090B030266F5}" destId="{83F7F8B7-6988-4541-AF89-9A55D467912A}" srcOrd="0" destOrd="0" presId="urn:microsoft.com/office/officeart/2005/8/layout/orgChart1"/>
    <dgm:cxn modelId="{4862313D-7B23-49C2-AD40-2EB3657ECDBA}" type="presParOf" srcId="{042073C0-702D-4DCC-8B2C-090B030266F5}" destId="{1AC1628B-81F0-4F34-ADCF-D59B0BD06192}" srcOrd="1" destOrd="0" presId="urn:microsoft.com/office/officeart/2005/8/layout/orgChart1"/>
    <dgm:cxn modelId="{8A80EE1A-E4C6-41C8-8263-BE4289E1F0C6}" type="presParOf" srcId="{211B9224-B4DF-43CE-90CD-C881BF6279D1}" destId="{9D0884CF-593A-44B7-AFCE-E197016A8C4E}" srcOrd="1" destOrd="0" presId="urn:microsoft.com/office/officeart/2005/8/layout/orgChart1"/>
    <dgm:cxn modelId="{E093324B-DEE4-440C-A14D-FB5AA8292692}" type="presParOf" srcId="{211B9224-B4DF-43CE-90CD-C881BF6279D1}" destId="{BE30AB82-5E6E-4BCE-801B-DFE0B2ACE239}" srcOrd="2" destOrd="0" presId="urn:microsoft.com/office/officeart/2005/8/layout/orgChart1"/>
    <dgm:cxn modelId="{B53B82DD-2C4F-444B-AC83-C6D9EA2B2B51}" type="presParOf" srcId="{868ED5A3-5B5C-4B05-83FF-16E7F99DA5A9}" destId="{FEABA972-4B51-412B-9BBA-41B66EB39C3F}" srcOrd="4" destOrd="0" presId="urn:microsoft.com/office/officeart/2005/8/layout/orgChart1"/>
    <dgm:cxn modelId="{DD5D0B8B-66E3-4ED6-9EAE-E53252835CA5}" type="presParOf" srcId="{868ED5A3-5B5C-4B05-83FF-16E7F99DA5A9}" destId="{D3D97812-58FC-4717-BDDE-8020DB59A2BD}" srcOrd="5" destOrd="0" presId="urn:microsoft.com/office/officeart/2005/8/layout/orgChart1"/>
    <dgm:cxn modelId="{7E95C41B-3535-4E68-AF7B-D161178392BF}" type="presParOf" srcId="{D3D97812-58FC-4717-BDDE-8020DB59A2BD}" destId="{89E4D865-5B48-477D-A424-1163F70995C7}" srcOrd="0" destOrd="0" presId="urn:microsoft.com/office/officeart/2005/8/layout/orgChart1"/>
    <dgm:cxn modelId="{920573E8-4FD0-4315-9D4A-B699BB1B76E6}" type="presParOf" srcId="{89E4D865-5B48-477D-A424-1163F70995C7}" destId="{24586807-FF25-4625-A0FE-A08C5D619164}" srcOrd="0" destOrd="0" presId="urn:microsoft.com/office/officeart/2005/8/layout/orgChart1"/>
    <dgm:cxn modelId="{409C86F2-A584-433F-AF6D-AA920FA97117}" type="presParOf" srcId="{89E4D865-5B48-477D-A424-1163F70995C7}" destId="{83E4F348-72C1-4A17-8693-F17FE8EBE91C}" srcOrd="1" destOrd="0" presId="urn:microsoft.com/office/officeart/2005/8/layout/orgChart1"/>
    <dgm:cxn modelId="{EA0E494E-8E41-44EA-AEEF-72DAC6C77487}" type="presParOf" srcId="{D3D97812-58FC-4717-BDDE-8020DB59A2BD}" destId="{275A42A7-679C-44AB-812E-CC03D19B18D1}" srcOrd="1" destOrd="0" presId="urn:microsoft.com/office/officeart/2005/8/layout/orgChart1"/>
    <dgm:cxn modelId="{F61D4F57-6575-4CED-9703-78A6A05C20A9}" type="presParOf" srcId="{275A42A7-679C-44AB-812E-CC03D19B18D1}" destId="{27F98227-AB61-48A6-9C1F-06E14434E8B7}" srcOrd="0" destOrd="0" presId="urn:microsoft.com/office/officeart/2005/8/layout/orgChart1"/>
    <dgm:cxn modelId="{270BA784-FCFB-4BA0-BC5A-6AF071982FF6}" type="presParOf" srcId="{275A42A7-679C-44AB-812E-CC03D19B18D1}" destId="{B5C5377F-8EBA-466B-92A3-00DD52901187}" srcOrd="1" destOrd="0" presId="urn:microsoft.com/office/officeart/2005/8/layout/orgChart1"/>
    <dgm:cxn modelId="{823A2D86-ACDE-483E-AED1-9A6DF4AA51B9}" type="presParOf" srcId="{B5C5377F-8EBA-466B-92A3-00DD52901187}" destId="{3570686A-57F1-40BB-B89E-1B9B4FC12B3B}" srcOrd="0" destOrd="0" presId="urn:microsoft.com/office/officeart/2005/8/layout/orgChart1"/>
    <dgm:cxn modelId="{DF30CED3-FF46-43D1-A081-FF0AEA8331E7}" type="presParOf" srcId="{3570686A-57F1-40BB-B89E-1B9B4FC12B3B}" destId="{7F933FAF-9D76-40DC-B7CF-1F1720A2CE7C}" srcOrd="0" destOrd="0" presId="urn:microsoft.com/office/officeart/2005/8/layout/orgChart1"/>
    <dgm:cxn modelId="{8FA8652D-9A42-4EF9-87F8-F49F06827D5F}" type="presParOf" srcId="{3570686A-57F1-40BB-B89E-1B9B4FC12B3B}" destId="{92CAF53E-10D6-4FE8-B613-F02CC4612C25}" srcOrd="1" destOrd="0" presId="urn:microsoft.com/office/officeart/2005/8/layout/orgChart1"/>
    <dgm:cxn modelId="{120AFDFF-05F0-4757-BBB5-FDC4A54B6320}" type="presParOf" srcId="{B5C5377F-8EBA-466B-92A3-00DD52901187}" destId="{361CC3BD-1FB8-45A7-BFE3-E56FA9F6C110}" srcOrd="1" destOrd="0" presId="urn:microsoft.com/office/officeart/2005/8/layout/orgChart1"/>
    <dgm:cxn modelId="{84FC3703-AF10-4DE1-A10C-1BA4D2DC1BCA}" type="presParOf" srcId="{B5C5377F-8EBA-466B-92A3-00DD52901187}" destId="{ED80302A-A1AC-4994-B0AD-F90807631B92}" srcOrd="2" destOrd="0" presId="urn:microsoft.com/office/officeart/2005/8/layout/orgChart1"/>
    <dgm:cxn modelId="{98D0B92C-BB5B-41BD-946A-D6D48B4A3931}" type="presParOf" srcId="{D3D97812-58FC-4717-BDDE-8020DB59A2BD}" destId="{4605D947-1686-463E-87F4-3A7C3CC08A33}" srcOrd="2" destOrd="0" presId="urn:microsoft.com/office/officeart/2005/8/layout/orgChart1"/>
    <dgm:cxn modelId="{1B83B93E-0091-43DF-BFAA-A495751081E9}" type="presParOf" srcId="{868ED5A3-5B5C-4B05-83FF-16E7F99DA5A9}" destId="{64B72554-CBBA-499D-9038-90570319FBAE}" srcOrd="6" destOrd="0" presId="urn:microsoft.com/office/officeart/2005/8/layout/orgChart1"/>
    <dgm:cxn modelId="{50913B1E-6820-4B99-A0DD-318272DB6625}" type="presParOf" srcId="{868ED5A3-5B5C-4B05-83FF-16E7F99DA5A9}" destId="{5B1161B8-8220-4B89-B863-2C064B31DE81}" srcOrd="7" destOrd="0" presId="urn:microsoft.com/office/officeart/2005/8/layout/orgChart1"/>
    <dgm:cxn modelId="{51C7F3C7-9C8C-41CB-9628-439CBD20FBB6}" type="presParOf" srcId="{5B1161B8-8220-4B89-B863-2C064B31DE81}" destId="{0CFA6CE4-16E4-40A3-AEFC-47DFDB80A106}" srcOrd="0" destOrd="0" presId="urn:microsoft.com/office/officeart/2005/8/layout/orgChart1"/>
    <dgm:cxn modelId="{0300BD58-364B-4B47-9EAA-590DBB8E2732}" type="presParOf" srcId="{0CFA6CE4-16E4-40A3-AEFC-47DFDB80A106}" destId="{C59881FA-05DA-4147-A992-91ED489F9A70}" srcOrd="0" destOrd="0" presId="urn:microsoft.com/office/officeart/2005/8/layout/orgChart1"/>
    <dgm:cxn modelId="{5A6F1618-544D-4639-9530-4858747EC153}" type="presParOf" srcId="{0CFA6CE4-16E4-40A3-AEFC-47DFDB80A106}" destId="{DF1A956C-74BF-47F2-9AA1-19A6797BE8B7}" srcOrd="1" destOrd="0" presId="urn:microsoft.com/office/officeart/2005/8/layout/orgChart1"/>
    <dgm:cxn modelId="{DB72BC9F-80CB-48C2-8388-5249DA25EEE4}" type="presParOf" srcId="{5B1161B8-8220-4B89-B863-2C064B31DE81}" destId="{1D7522AF-253E-4793-8107-CB5179BA4D11}" srcOrd="1" destOrd="0" presId="urn:microsoft.com/office/officeart/2005/8/layout/orgChart1"/>
    <dgm:cxn modelId="{662F8CC9-EDB5-4212-BD3C-C1E915145B34}" type="presParOf" srcId="{5B1161B8-8220-4B89-B863-2C064B31DE81}" destId="{E8724051-D1BD-42FB-91A9-7A54BC8AC7A6}" srcOrd="2" destOrd="0" presId="urn:microsoft.com/office/officeart/2005/8/layout/orgChart1"/>
    <dgm:cxn modelId="{0B532A59-50B2-4508-B5CB-F1BBE716C014}" type="presParOf" srcId="{ED42A697-892B-469C-B73E-EECB7B0AE6AB}" destId="{81F7C0C1-1D70-4510-AF45-F963C378BEC6}"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B1A7AD2-5B54-44A0-9252-A0C6F14B54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B9153-E45E-47DA-8D2F-AA149AE333AA}">
      <dgm:prSet phldrT="[Text]"/>
      <dgm:spPr>
        <a:solidFill>
          <a:srgbClr val="2D819B"/>
        </a:solidFill>
      </dgm:spPr>
      <dgm:t>
        <a:bodyPr/>
        <a:lstStyle/>
        <a:p>
          <a:r>
            <a:rPr lang="en-US" dirty="0"/>
            <a:t>Course 1</a:t>
          </a:r>
        </a:p>
      </dgm:t>
    </dgm:pt>
    <dgm:pt modelId="{99AADACF-8F1A-4514-BBA6-F98EA1D58469}" type="parTrans" cxnId="{575F5C8B-94C5-46F6-81F8-104513BB2326}">
      <dgm:prSet/>
      <dgm:spPr/>
      <dgm:t>
        <a:bodyPr/>
        <a:lstStyle/>
        <a:p>
          <a:endParaRPr lang="en-US"/>
        </a:p>
      </dgm:t>
    </dgm:pt>
    <dgm:pt modelId="{1A4A1ABD-E541-4E21-BEE7-1B03C5B91CFC}" type="sibTrans" cxnId="{575F5C8B-94C5-46F6-81F8-104513BB2326}">
      <dgm:prSet/>
      <dgm:spPr/>
      <dgm:t>
        <a:bodyPr/>
        <a:lstStyle/>
        <a:p>
          <a:endParaRPr lang="en-US"/>
        </a:p>
      </dgm:t>
    </dgm:pt>
    <dgm:pt modelId="{3B96F827-DC7F-4917-861C-8B0CBF297A3B}">
      <dgm:prSet phldrT="[Text]"/>
      <dgm:spPr>
        <a:solidFill>
          <a:srgbClr val="2D819B"/>
        </a:solidFill>
      </dgm:spPr>
      <dgm:t>
        <a:bodyPr/>
        <a:lstStyle/>
        <a:p>
          <a:r>
            <a:rPr lang="en-US" dirty="0"/>
            <a:t>Pre Test</a:t>
          </a:r>
        </a:p>
      </dgm:t>
    </dgm:pt>
    <dgm:pt modelId="{AB4B0360-9CAA-44CE-9F3C-A305FA0A97B7}" type="parTrans" cxnId="{978530B1-672C-41D7-B213-96476DFCF7E8}">
      <dgm:prSet/>
      <dgm:spPr/>
      <dgm:t>
        <a:bodyPr/>
        <a:lstStyle/>
        <a:p>
          <a:endParaRPr lang="en-US"/>
        </a:p>
      </dgm:t>
    </dgm:pt>
    <dgm:pt modelId="{38CCCCDB-0C2A-4662-900C-6900AA61D60E}" type="sibTrans" cxnId="{978530B1-672C-41D7-B213-96476DFCF7E8}">
      <dgm:prSet/>
      <dgm:spPr/>
      <dgm:t>
        <a:bodyPr/>
        <a:lstStyle/>
        <a:p>
          <a:endParaRPr lang="en-US"/>
        </a:p>
      </dgm:t>
    </dgm:pt>
    <dgm:pt modelId="{75867E9E-2EF6-4B58-91AC-961748BFE3F6}">
      <dgm:prSet phldrT="[Text]"/>
      <dgm:spPr>
        <a:solidFill>
          <a:srgbClr val="2D819B"/>
        </a:solidFill>
      </dgm:spPr>
      <dgm:t>
        <a:bodyPr/>
        <a:lstStyle/>
        <a:p>
          <a:r>
            <a:rPr lang="en-US" dirty="0"/>
            <a:t>Lesson 1</a:t>
          </a:r>
        </a:p>
      </dgm:t>
    </dgm:pt>
    <dgm:pt modelId="{DD4E533D-63E5-41D5-A35F-A29D75729509}" type="parTrans" cxnId="{4EB39CAC-FA45-4943-AD76-99F57EF77F90}">
      <dgm:prSet/>
      <dgm:spPr/>
      <dgm:t>
        <a:bodyPr/>
        <a:lstStyle/>
        <a:p>
          <a:endParaRPr lang="en-US"/>
        </a:p>
      </dgm:t>
    </dgm:pt>
    <dgm:pt modelId="{3689ACD1-8189-45F5-844C-D03A6F28D091}" type="sibTrans" cxnId="{4EB39CAC-FA45-4943-AD76-99F57EF77F90}">
      <dgm:prSet/>
      <dgm:spPr/>
      <dgm:t>
        <a:bodyPr/>
        <a:lstStyle/>
        <a:p>
          <a:endParaRPr lang="en-US"/>
        </a:p>
      </dgm:t>
    </dgm:pt>
    <dgm:pt modelId="{2FD9AE94-D80C-436D-817B-762FB6AE9F89}">
      <dgm:prSet phldrT="[Text]"/>
      <dgm:spPr>
        <a:solidFill>
          <a:srgbClr val="2D819B"/>
        </a:solidFill>
      </dgm:spPr>
      <dgm:t>
        <a:bodyPr/>
        <a:lstStyle/>
        <a:p>
          <a:r>
            <a:rPr lang="en-US" dirty="0"/>
            <a:t>Quiz 1</a:t>
          </a:r>
        </a:p>
      </dgm:t>
    </dgm:pt>
    <dgm:pt modelId="{EF40B860-1382-41DF-BA3F-F16B187B51A8}" type="parTrans" cxnId="{2709C3C3-0CB2-4694-A251-7E2F78AADDAC}">
      <dgm:prSet/>
      <dgm:spPr/>
      <dgm:t>
        <a:bodyPr/>
        <a:lstStyle/>
        <a:p>
          <a:endParaRPr lang="en-US"/>
        </a:p>
      </dgm:t>
    </dgm:pt>
    <dgm:pt modelId="{27BB5887-9BAC-412A-8357-14343A426608}" type="sibTrans" cxnId="{2709C3C3-0CB2-4694-A251-7E2F78AADDAC}">
      <dgm:prSet/>
      <dgm:spPr/>
      <dgm:t>
        <a:bodyPr/>
        <a:lstStyle/>
        <a:p>
          <a:endParaRPr lang="en-US"/>
        </a:p>
      </dgm:t>
    </dgm:pt>
    <dgm:pt modelId="{FEDB0B4F-9059-412A-B40A-1485231E1DC1}">
      <dgm:prSet phldrT="[Text]"/>
      <dgm:spPr>
        <a:solidFill>
          <a:srgbClr val="2D819B"/>
        </a:solidFill>
      </dgm:spPr>
      <dgm:t>
        <a:bodyPr/>
        <a:lstStyle/>
        <a:p>
          <a:r>
            <a:rPr lang="en-US" dirty="0"/>
            <a:t>Lesson 2</a:t>
          </a:r>
        </a:p>
      </dgm:t>
    </dgm:pt>
    <dgm:pt modelId="{7E00DD21-6B36-4E8C-8C4F-74A3E948D578}" type="parTrans" cxnId="{F72534BC-0BCF-4BD7-8E6C-0991F56F8C70}">
      <dgm:prSet/>
      <dgm:spPr/>
      <dgm:t>
        <a:bodyPr/>
        <a:lstStyle/>
        <a:p>
          <a:endParaRPr lang="en-US"/>
        </a:p>
      </dgm:t>
    </dgm:pt>
    <dgm:pt modelId="{B799DA1C-DE0A-4E84-9772-01D8CD3C8CF0}" type="sibTrans" cxnId="{F72534BC-0BCF-4BD7-8E6C-0991F56F8C70}">
      <dgm:prSet/>
      <dgm:spPr/>
      <dgm:t>
        <a:bodyPr/>
        <a:lstStyle/>
        <a:p>
          <a:endParaRPr lang="en-US"/>
        </a:p>
      </dgm:t>
    </dgm:pt>
    <dgm:pt modelId="{95489749-546A-42BC-AD84-479525D5BE60}">
      <dgm:prSet phldrT="[Text]"/>
      <dgm:spPr>
        <a:solidFill>
          <a:srgbClr val="2D819B"/>
        </a:solidFill>
      </dgm:spPr>
      <dgm:t>
        <a:bodyPr/>
        <a:lstStyle/>
        <a:p>
          <a:r>
            <a:rPr lang="en-US" dirty="0"/>
            <a:t>Post Test</a:t>
          </a:r>
        </a:p>
      </dgm:t>
    </dgm:pt>
    <dgm:pt modelId="{D83247C9-0EB8-4F1A-9B9B-84954E045070}" type="parTrans" cxnId="{D6505BBA-E516-4C63-BBA9-F815D0147562}">
      <dgm:prSet/>
      <dgm:spPr/>
      <dgm:t>
        <a:bodyPr/>
        <a:lstStyle/>
        <a:p>
          <a:endParaRPr lang="en-US"/>
        </a:p>
      </dgm:t>
    </dgm:pt>
    <dgm:pt modelId="{08C34D8E-4666-4271-8B10-AEAB5176A93F}" type="sibTrans" cxnId="{D6505BBA-E516-4C63-BBA9-F815D0147562}">
      <dgm:prSet/>
      <dgm:spPr/>
      <dgm:t>
        <a:bodyPr/>
        <a:lstStyle/>
        <a:p>
          <a:endParaRPr lang="en-US"/>
        </a:p>
      </dgm:t>
    </dgm:pt>
    <dgm:pt modelId="{6646C8C3-FD41-446F-B79C-31F8E93333FE}" type="pres">
      <dgm:prSet presAssocID="{6B1A7AD2-5B54-44A0-9252-A0C6F14B54C9}" presName="hierChild1" presStyleCnt="0">
        <dgm:presLayoutVars>
          <dgm:orgChart val="1"/>
          <dgm:chPref val="1"/>
          <dgm:dir/>
          <dgm:animOne val="branch"/>
          <dgm:animLvl val="lvl"/>
          <dgm:resizeHandles/>
        </dgm:presLayoutVars>
      </dgm:prSet>
      <dgm:spPr/>
    </dgm:pt>
    <dgm:pt modelId="{ED42A697-892B-469C-B73E-EECB7B0AE6AB}" type="pres">
      <dgm:prSet presAssocID="{9ECB9153-E45E-47DA-8D2F-AA149AE333AA}" presName="hierRoot1" presStyleCnt="0">
        <dgm:presLayoutVars>
          <dgm:hierBranch val="init"/>
        </dgm:presLayoutVars>
      </dgm:prSet>
      <dgm:spPr/>
    </dgm:pt>
    <dgm:pt modelId="{90D8ECC9-3CF3-4ABD-B9BA-564BD399257A}" type="pres">
      <dgm:prSet presAssocID="{9ECB9153-E45E-47DA-8D2F-AA149AE333AA}" presName="rootComposite1" presStyleCnt="0"/>
      <dgm:spPr/>
    </dgm:pt>
    <dgm:pt modelId="{01ED920B-CED8-4AF5-BCDA-D01EA2A73E47}" type="pres">
      <dgm:prSet presAssocID="{9ECB9153-E45E-47DA-8D2F-AA149AE333AA}" presName="rootText1" presStyleLbl="node0" presStyleIdx="0" presStyleCnt="1">
        <dgm:presLayoutVars>
          <dgm:chPref val="3"/>
        </dgm:presLayoutVars>
      </dgm:prSet>
      <dgm:spPr/>
    </dgm:pt>
    <dgm:pt modelId="{B1D36932-6006-4683-AD20-8F77DB325C95}" type="pres">
      <dgm:prSet presAssocID="{9ECB9153-E45E-47DA-8D2F-AA149AE333AA}" presName="rootConnector1" presStyleLbl="node1" presStyleIdx="0" presStyleCnt="0"/>
      <dgm:spPr/>
    </dgm:pt>
    <dgm:pt modelId="{868ED5A3-5B5C-4B05-83FF-16E7F99DA5A9}" type="pres">
      <dgm:prSet presAssocID="{9ECB9153-E45E-47DA-8D2F-AA149AE333AA}" presName="hierChild2" presStyleCnt="0"/>
      <dgm:spPr/>
    </dgm:pt>
    <dgm:pt modelId="{484D97D4-280E-4B77-B034-CA035ECCBFAB}" type="pres">
      <dgm:prSet presAssocID="{AB4B0360-9CAA-44CE-9F3C-A305FA0A97B7}" presName="Name37" presStyleLbl="parChTrans1D2" presStyleIdx="0" presStyleCnt="4"/>
      <dgm:spPr/>
    </dgm:pt>
    <dgm:pt modelId="{FE2D5E8C-A725-4C0B-B437-9F317A8F9CE2}" type="pres">
      <dgm:prSet presAssocID="{3B96F827-DC7F-4917-861C-8B0CBF297A3B}" presName="hierRoot2" presStyleCnt="0">
        <dgm:presLayoutVars>
          <dgm:hierBranch val="init"/>
        </dgm:presLayoutVars>
      </dgm:prSet>
      <dgm:spPr/>
    </dgm:pt>
    <dgm:pt modelId="{1DAEB947-7C29-4E56-A1CB-8EA5D5BC1D06}" type="pres">
      <dgm:prSet presAssocID="{3B96F827-DC7F-4917-861C-8B0CBF297A3B}" presName="rootComposite" presStyleCnt="0"/>
      <dgm:spPr/>
    </dgm:pt>
    <dgm:pt modelId="{AD8DFF84-4774-4CF0-9C52-E0B57C3FA8B4}" type="pres">
      <dgm:prSet presAssocID="{3B96F827-DC7F-4917-861C-8B0CBF297A3B}" presName="rootText" presStyleLbl="node2" presStyleIdx="0" presStyleCnt="4">
        <dgm:presLayoutVars>
          <dgm:chPref val="3"/>
        </dgm:presLayoutVars>
      </dgm:prSet>
      <dgm:spPr/>
    </dgm:pt>
    <dgm:pt modelId="{0D32E717-6179-4055-AE34-1A0D85047145}" type="pres">
      <dgm:prSet presAssocID="{3B96F827-DC7F-4917-861C-8B0CBF297A3B}" presName="rootConnector" presStyleLbl="node2" presStyleIdx="0" presStyleCnt="4"/>
      <dgm:spPr/>
    </dgm:pt>
    <dgm:pt modelId="{D5F3016C-EA97-43DD-88EC-01E7ED85FAE6}" type="pres">
      <dgm:prSet presAssocID="{3B96F827-DC7F-4917-861C-8B0CBF297A3B}" presName="hierChild4" presStyleCnt="0"/>
      <dgm:spPr/>
    </dgm:pt>
    <dgm:pt modelId="{252A217D-E7B2-46C0-9442-AC99485ED979}" type="pres">
      <dgm:prSet presAssocID="{3B96F827-DC7F-4917-861C-8B0CBF297A3B}" presName="hierChild5" presStyleCnt="0"/>
      <dgm:spPr/>
    </dgm:pt>
    <dgm:pt modelId="{BBCD60AA-DBA5-47E8-AE32-E6EF05886298}" type="pres">
      <dgm:prSet presAssocID="{DD4E533D-63E5-41D5-A35F-A29D75729509}" presName="Name37" presStyleLbl="parChTrans1D2" presStyleIdx="1" presStyleCnt="4"/>
      <dgm:spPr/>
    </dgm:pt>
    <dgm:pt modelId="{B126ABB5-9221-489F-A6B5-A698B00313E3}" type="pres">
      <dgm:prSet presAssocID="{75867E9E-2EF6-4B58-91AC-961748BFE3F6}" presName="hierRoot2" presStyleCnt="0">
        <dgm:presLayoutVars>
          <dgm:hierBranch val="init"/>
        </dgm:presLayoutVars>
      </dgm:prSet>
      <dgm:spPr/>
    </dgm:pt>
    <dgm:pt modelId="{54B15ECD-3C18-470A-82CA-36D2583B1D8C}" type="pres">
      <dgm:prSet presAssocID="{75867E9E-2EF6-4B58-91AC-961748BFE3F6}" presName="rootComposite" presStyleCnt="0"/>
      <dgm:spPr/>
    </dgm:pt>
    <dgm:pt modelId="{24FD586E-A3F4-458B-A2C4-C05077209B9B}" type="pres">
      <dgm:prSet presAssocID="{75867E9E-2EF6-4B58-91AC-961748BFE3F6}" presName="rootText" presStyleLbl="node2" presStyleIdx="1" presStyleCnt="4">
        <dgm:presLayoutVars>
          <dgm:chPref val="3"/>
        </dgm:presLayoutVars>
      </dgm:prSet>
      <dgm:spPr/>
    </dgm:pt>
    <dgm:pt modelId="{4C3C4299-5182-4D03-A236-43E91DC7D6EF}" type="pres">
      <dgm:prSet presAssocID="{75867E9E-2EF6-4B58-91AC-961748BFE3F6}" presName="rootConnector" presStyleLbl="node2" presStyleIdx="1" presStyleCnt="4"/>
      <dgm:spPr/>
    </dgm:pt>
    <dgm:pt modelId="{037C5666-95B4-4143-B252-3EC67E420864}" type="pres">
      <dgm:prSet presAssocID="{75867E9E-2EF6-4B58-91AC-961748BFE3F6}" presName="hierChild4" presStyleCnt="0"/>
      <dgm:spPr/>
    </dgm:pt>
    <dgm:pt modelId="{42C0BB0E-D00B-4947-83E3-CD951E1F75CB}" type="pres">
      <dgm:prSet presAssocID="{EF40B860-1382-41DF-BA3F-F16B187B51A8}" presName="Name37" presStyleLbl="parChTrans1D3" presStyleIdx="0" presStyleCnt="1"/>
      <dgm:spPr/>
    </dgm:pt>
    <dgm:pt modelId="{47C0205D-0EBA-4924-87EB-2C4B07620202}" type="pres">
      <dgm:prSet presAssocID="{2FD9AE94-D80C-436D-817B-762FB6AE9F89}" presName="hierRoot2" presStyleCnt="0">
        <dgm:presLayoutVars>
          <dgm:hierBranch val="init"/>
        </dgm:presLayoutVars>
      </dgm:prSet>
      <dgm:spPr/>
    </dgm:pt>
    <dgm:pt modelId="{F351842F-B957-4F46-AEF1-03FD7D2EBBE7}" type="pres">
      <dgm:prSet presAssocID="{2FD9AE94-D80C-436D-817B-762FB6AE9F89}" presName="rootComposite" presStyleCnt="0"/>
      <dgm:spPr/>
    </dgm:pt>
    <dgm:pt modelId="{5E3E226F-E868-4D47-A442-982395D07053}" type="pres">
      <dgm:prSet presAssocID="{2FD9AE94-D80C-436D-817B-762FB6AE9F89}" presName="rootText" presStyleLbl="node3" presStyleIdx="0" presStyleCnt="1">
        <dgm:presLayoutVars>
          <dgm:chPref val="3"/>
        </dgm:presLayoutVars>
      </dgm:prSet>
      <dgm:spPr/>
    </dgm:pt>
    <dgm:pt modelId="{848C823B-610D-4199-981B-ADF5A3C90066}" type="pres">
      <dgm:prSet presAssocID="{2FD9AE94-D80C-436D-817B-762FB6AE9F89}" presName="rootConnector" presStyleLbl="node3" presStyleIdx="0" presStyleCnt="1"/>
      <dgm:spPr/>
    </dgm:pt>
    <dgm:pt modelId="{736189E9-79E9-4F39-BCD8-0862CC225C84}" type="pres">
      <dgm:prSet presAssocID="{2FD9AE94-D80C-436D-817B-762FB6AE9F89}" presName="hierChild4" presStyleCnt="0"/>
      <dgm:spPr/>
    </dgm:pt>
    <dgm:pt modelId="{D6CB64D7-80A8-4DA7-A29E-FAFBF1792293}" type="pres">
      <dgm:prSet presAssocID="{2FD9AE94-D80C-436D-817B-762FB6AE9F89}" presName="hierChild5" presStyleCnt="0"/>
      <dgm:spPr/>
    </dgm:pt>
    <dgm:pt modelId="{C405B51C-5A3D-404F-B16E-4E482EF340C4}" type="pres">
      <dgm:prSet presAssocID="{75867E9E-2EF6-4B58-91AC-961748BFE3F6}" presName="hierChild5" presStyleCnt="0"/>
      <dgm:spPr/>
    </dgm:pt>
    <dgm:pt modelId="{F0425336-19CC-42DB-869D-D9B323A000B7}" type="pres">
      <dgm:prSet presAssocID="{7E00DD21-6B36-4E8C-8C4F-74A3E948D578}" presName="Name37" presStyleLbl="parChTrans1D2" presStyleIdx="2" presStyleCnt="4"/>
      <dgm:spPr/>
    </dgm:pt>
    <dgm:pt modelId="{8EFC53EC-71F7-4FA7-B9A9-C2E21288F435}" type="pres">
      <dgm:prSet presAssocID="{FEDB0B4F-9059-412A-B40A-1485231E1DC1}" presName="hierRoot2" presStyleCnt="0">
        <dgm:presLayoutVars>
          <dgm:hierBranch val="init"/>
        </dgm:presLayoutVars>
      </dgm:prSet>
      <dgm:spPr/>
    </dgm:pt>
    <dgm:pt modelId="{0B255723-E55C-4DD8-AAC7-1460226877DB}" type="pres">
      <dgm:prSet presAssocID="{FEDB0B4F-9059-412A-B40A-1485231E1DC1}" presName="rootComposite" presStyleCnt="0"/>
      <dgm:spPr/>
    </dgm:pt>
    <dgm:pt modelId="{9474D53E-5A75-4D68-AC0F-F600CA48422B}" type="pres">
      <dgm:prSet presAssocID="{FEDB0B4F-9059-412A-B40A-1485231E1DC1}" presName="rootText" presStyleLbl="node2" presStyleIdx="2" presStyleCnt="4">
        <dgm:presLayoutVars>
          <dgm:chPref val="3"/>
        </dgm:presLayoutVars>
      </dgm:prSet>
      <dgm:spPr/>
    </dgm:pt>
    <dgm:pt modelId="{9FAE57AA-9365-410B-AF04-9B1D71415DC6}" type="pres">
      <dgm:prSet presAssocID="{FEDB0B4F-9059-412A-B40A-1485231E1DC1}" presName="rootConnector" presStyleLbl="node2" presStyleIdx="2" presStyleCnt="4"/>
      <dgm:spPr/>
    </dgm:pt>
    <dgm:pt modelId="{B51AF0FF-103F-48CC-A490-CD6ADF3ABA67}" type="pres">
      <dgm:prSet presAssocID="{FEDB0B4F-9059-412A-B40A-1485231E1DC1}" presName="hierChild4" presStyleCnt="0"/>
      <dgm:spPr/>
    </dgm:pt>
    <dgm:pt modelId="{D921E813-B675-4BBB-AF0A-CACB8305E964}" type="pres">
      <dgm:prSet presAssocID="{FEDB0B4F-9059-412A-B40A-1485231E1DC1}" presName="hierChild5" presStyleCnt="0"/>
      <dgm:spPr/>
    </dgm:pt>
    <dgm:pt modelId="{E86BAF03-3418-43D0-890A-BB6D3C8D1C0F}" type="pres">
      <dgm:prSet presAssocID="{D83247C9-0EB8-4F1A-9B9B-84954E045070}" presName="Name37" presStyleLbl="parChTrans1D2" presStyleIdx="3" presStyleCnt="4"/>
      <dgm:spPr/>
    </dgm:pt>
    <dgm:pt modelId="{22FD1619-5F5C-43A8-9481-844419AD97D9}" type="pres">
      <dgm:prSet presAssocID="{95489749-546A-42BC-AD84-479525D5BE60}" presName="hierRoot2" presStyleCnt="0">
        <dgm:presLayoutVars>
          <dgm:hierBranch val="init"/>
        </dgm:presLayoutVars>
      </dgm:prSet>
      <dgm:spPr/>
    </dgm:pt>
    <dgm:pt modelId="{BB700E7D-C6A4-49C3-8B05-D304876DD90E}" type="pres">
      <dgm:prSet presAssocID="{95489749-546A-42BC-AD84-479525D5BE60}" presName="rootComposite" presStyleCnt="0"/>
      <dgm:spPr/>
    </dgm:pt>
    <dgm:pt modelId="{6F92E1A8-EC57-4ADB-A02B-C75B94DEFCD5}" type="pres">
      <dgm:prSet presAssocID="{95489749-546A-42BC-AD84-479525D5BE60}" presName="rootText" presStyleLbl="node2" presStyleIdx="3" presStyleCnt="4">
        <dgm:presLayoutVars>
          <dgm:chPref val="3"/>
        </dgm:presLayoutVars>
      </dgm:prSet>
      <dgm:spPr/>
    </dgm:pt>
    <dgm:pt modelId="{CDB4CCDC-AA8E-4C54-9D60-F8DDAE3A8100}" type="pres">
      <dgm:prSet presAssocID="{95489749-546A-42BC-AD84-479525D5BE60}" presName="rootConnector" presStyleLbl="node2" presStyleIdx="3" presStyleCnt="4"/>
      <dgm:spPr/>
    </dgm:pt>
    <dgm:pt modelId="{A45D53BF-ABA6-4C0C-98AD-14D4AF42C30D}" type="pres">
      <dgm:prSet presAssocID="{95489749-546A-42BC-AD84-479525D5BE60}" presName="hierChild4" presStyleCnt="0"/>
      <dgm:spPr/>
    </dgm:pt>
    <dgm:pt modelId="{ED15917D-59C8-4EDA-94BB-91B269E4E55A}" type="pres">
      <dgm:prSet presAssocID="{95489749-546A-42BC-AD84-479525D5BE60}" presName="hierChild5" presStyleCnt="0"/>
      <dgm:spPr/>
    </dgm:pt>
    <dgm:pt modelId="{81F7C0C1-1D70-4510-AF45-F963C378BEC6}" type="pres">
      <dgm:prSet presAssocID="{9ECB9153-E45E-47DA-8D2F-AA149AE333AA}" presName="hierChild3" presStyleCnt="0"/>
      <dgm:spPr/>
    </dgm:pt>
  </dgm:ptLst>
  <dgm:cxnLst>
    <dgm:cxn modelId="{8C326708-1566-4AEE-9A22-34D884F006B1}" type="presOf" srcId="{2FD9AE94-D80C-436D-817B-762FB6AE9F89}" destId="{5E3E226F-E868-4D47-A442-982395D07053}" srcOrd="0" destOrd="0" presId="urn:microsoft.com/office/officeart/2005/8/layout/orgChart1"/>
    <dgm:cxn modelId="{7F6CC217-5D1B-4C6D-B09E-D3331E73AD7D}" type="presOf" srcId="{2FD9AE94-D80C-436D-817B-762FB6AE9F89}" destId="{848C823B-610D-4199-981B-ADF5A3C90066}" srcOrd="1" destOrd="0" presId="urn:microsoft.com/office/officeart/2005/8/layout/orgChart1"/>
    <dgm:cxn modelId="{44B97229-A8A8-4C19-948F-3038959EC6D3}" type="presOf" srcId="{6B1A7AD2-5B54-44A0-9252-A0C6F14B54C9}" destId="{6646C8C3-FD41-446F-B79C-31F8E93333FE}" srcOrd="0" destOrd="0" presId="urn:microsoft.com/office/officeart/2005/8/layout/orgChart1"/>
    <dgm:cxn modelId="{7D89DA61-E243-4ABA-8E0E-F5A1FD8E6281}" type="presOf" srcId="{EF40B860-1382-41DF-BA3F-F16B187B51A8}" destId="{42C0BB0E-D00B-4947-83E3-CD951E1F75CB}" srcOrd="0" destOrd="0" presId="urn:microsoft.com/office/officeart/2005/8/layout/orgChart1"/>
    <dgm:cxn modelId="{6E81D959-3919-44E6-9E71-57ED51B55196}" type="presOf" srcId="{95489749-546A-42BC-AD84-479525D5BE60}" destId="{CDB4CCDC-AA8E-4C54-9D60-F8DDAE3A8100}" srcOrd="1" destOrd="0" presId="urn:microsoft.com/office/officeart/2005/8/layout/orgChart1"/>
    <dgm:cxn modelId="{8F3F7A7B-E27D-42F9-88B0-045DF709C699}" type="presOf" srcId="{FEDB0B4F-9059-412A-B40A-1485231E1DC1}" destId="{9FAE57AA-9365-410B-AF04-9B1D71415DC6}" srcOrd="1" destOrd="0" presId="urn:microsoft.com/office/officeart/2005/8/layout/orgChart1"/>
    <dgm:cxn modelId="{88923C7C-3A9A-4FD7-B857-9A7A14414629}" type="presOf" srcId="{95489749-546A-42BC-AD84-479525D5BE60}" destId="{6F92E1A8-EC57-4ADB-A02B-C75B94DEFCD5}" srcOrd="0" destOrd="0" presId="urn:microsoft.com/office/officeart/2005/8/layout/orgChart1"/>
    <dgm:cxn modelId="{C456118A-9383-4EC4-AC6C-7F3BFE84D8E5}" type="presOf" srcId="{FEDB0B4F-9059-412A-B40A-1485231E1DC1}" destId="{9474D53E-5A75-4D68-AC0F-F600CA48422B}" srcOrd="0" destOrd="0" presId="urn:microsoft.com/office/officeart/2005/8/layout/orgChart1"/>
    <dgm:cxn modelId="{575F5C8B-94C5-46F6-81F8-104513BB2326}" srcId="{6B1A7AD2-5B54-44A0-9252-A0C6F14B54C9}" destId="{9ECB9153-E45E-47DA-8D2F-AA149AE333AA}" srcOrd="0" destOrd="0" parTransId="{99AADACF-8F1A-4514-BBA6-F98EA1D58469}" sibTransId="{1A4A1ABD-E541-4E21-BEE7-1B03C5B91CFC}"/>
    <dgm:cxn modelId="{6731B892-00B6-49E9-B57F-66CBC4A36CC9}" type="presOf" srcId="{9ECB9153-E45E-47DA-8D2F-AA149AE333AA}" destId="{01ED920B-CED8-4AF5-BCDA-D01EA2A73E47}" srcOrd="0" destOrd="0" presId="urn:microsoft.com/office/officeart/2005/8/layout/orgChart1"/>
    <dgm:cxn modelId="{C4B30C97-91D7-4B98-A6C9-5C86D7C19B45}" type="presOf" srcId="{3B96F827-DC7F-4917-861C-8B0CBF297A3B}" destId="{0D32E717-6179-4055-AE34-1A0D85047145}" srcOrd="1" destOrd="0" presId="urn:microsoft.com/office/officeart/2005/8/layout/orgChart1"/>
    <dgm:cxn modelId="{34C97599-59E7-439A-9BEC-24BD25D326D3}" type="presOf" srcId="{7E00DD21-6B36-4E8C-8C4F-74A3E948D578}" destId="{F0425336-19CC-42DB-869D-D9B323A000B7}" srcOrd="0" destOrd="0" presId="urn:microsoft.com/office/officeart/2005/8/layout/orgChart1"/>
    <dgm:cxn modelId="{4EB39CAC-FA45-4943-AD76-99F57EF77F90}" srcId="{9ECB9153-E45E-47DA-8D2F-AA149AE333AA}" destId="{75867E9E-2EF6-4B58-91AC-961748BFE3F6}" srcOrd="1" destOrd="0" parTransId="{DD4E533D-63E5-41D5-A35F-A29D75729509}" sibTransId="{3689ACD1-8189-45F5-844C-D03A6F28D091}"/>
    <dgm:cxn modelId="{978530B1-672C-41D7-B213-96476DFCF7E8}" srcId="{9ECB9153-E45E-47DA-8D2F-AA149AE333AA}" destId="{3B96F827-DC7F-4917-861C-8B0CBF297A3B}" srcOrd="0" destOrd="0" parTransId="{AB4B0360-9CAA-44CE-9F3C-A305FA0A97B7}" sibTransId="{38CCCCDB-0C2A-4662-900C-6900AA61D60E}"/>
    <dgm:cxn modelId="{95413CB6-4B34-4E86-956B-941A19D1EBB3}" type="presOf" srcId="{DD4E533D-63E5-41D5-A35F-A29D75729509}" destId="{BBCD60AA-DBA5-47E8-AE32-E6EF05886298}" srcOrd="0" destOrd="0" presId="urn:microsoft.com/office/officeart/2005/8/layout/orgChart1"/>
    <dgm:cxn modelId="{D6505BBA-E516-4C63-BBA9-F815D0147562}" srcId="{9ECB9153-E45E-47DA-8D2F-AA149AE333AA}" destId="{95489749-546A-42BC-AD84-479525D5BE60}" srcOrd="3" destOrd="0" parTransId="{D83247C9-0EB8-4F1A-9B9B-84954E045070}" sibTransId="{08C34D8E-4666-4271-8B10-AEAB5176A93F}"/>
    <dgm:cxn modelId="{F72534BC-0BCF-4BD7-8E6C-0991F56F8C70}" srcId="{9ECB9153-E45E-47DA-8D2F-AA149AE333AA}" destId="{FEDB0B4F-9059-412A-B40A-1485231E1DC1}" srcOrd="2" destOrd="0" parTransId="{7E00DD21-6B36-4E8C-8C4F-74A3E948D578}" sibTransId="{B799DA1C-DE0A-4E84-9772-01D8CD3C8CF0}"/>
    <dgm:cxn modelId="{3F923AC3-F54E-4589-A5A3-32C2DABAAE3B}" type="presOf" srcId="{75867E9E-2EF6-4B58-91AC-961748BFE3F6}" destId="{24FD586E-A3F4-458B-A2C4-C05077209B9B}" srcOrd="0" destOrd="0" presId="urn:microsoft.com/office/officeart/2005/8/layout/orgChart1"/>
    <dgm:cxn modelId="{2709C3C3-0CB2-4694-A251-7E2F78AADDAC}" srcId="{75867E9E-2EF6-4B58-91AC-961748BFE3F6}" destId="{2FD9AE94-D80C-436D-817B-762FB6AE9F89}" srcOrd="0" destOrd="0" parTransId="{EF40B860-1382-41DF-BA3F-F16B187B51A8}" sibTransId="{27BB5887-9BAC-412A-8357-14343A426608}"/>
    <dgm:cxn modelId="{852F59C9-0174-41B5-A474-CDEE6A0B3CC4}" type="presOf" srcId="{AB4B0360-9CAA-44CE-9F3C-A305FA0A97B7}" destId="{484D97D4-280E-4B77-B034-CA035ECCBFAB}" srcOrd="0" destOrd="0" presId="urn:microsoft.com/office/officeart/2005/8/layout/orgChart1"/>
    <dgm:cxn modelId="{43E760D9-BF42-4A00-B065-70864B99E48D}" type="presOf" srcId="{3B96F827-DC7F-4917-861C-8B0CBF297A3B}" destId="{AD8DFF84-4774-4CF0-9C52-E0B57C3FA8B4}" srcOrd="0" destOrd="0" presId="urn:microsoft.com/office/officeart/2005/8/layout/orgChart1"/>
    <dgm:cxn modelId="{8B9B2DE6-21D3-4C91-8A41-2B31EA25B35B}" type="presOf" srcId="{75867E9E-2EF6-4B58-91AC-961748BFE3F6}" destId="{4C3C4299-5182-4D03-A236-43E91DC7D6EF}" srcOrd="1" destOrd="0" presId="urn:microsoft.com/office/officeart/2005/8/layout/orgChart1"/>
    <dgm:cxn modelId="{E4D382F4-F247-4F6D-A7A6-A95F73695E4B}" type="presOf" srcId="{D83247C9-0EB8-4F1A-9B9B-84954E045070}" destId="{E86BAF03-3418-43D0-890A-BB6D3C8D1C0F}" srcOrd="0" destOrd="0" presId="urn:microsoft.com/office/officeart/2005/8/layout/orgChart1"/>
    <dgm:cxn modelId="{10FDE7F6-88CC-421F-BD72-AAAE694DD413}" type="presOf" srcId="{9ECB9153-E45E-47DA-8D2F-AA149AE333AA}" destId="{B1D36932-6006-4683-AD20-8F77DB325C95}" srcOrd="1" destOrd="0" presId="urn:microsoft.com/office/officeart/2005/8/layout/orgChart1"/>
    <dgm:cxn modelId="{DCC883A3-E7D3-4487-8ED4-FAD0AF8EB00C}" type="presParOf" srcId="{6646C8C3-FD41-446F-B79C-31F8E93333FE}" destId="{ED42A697-892B-469C-B73E-EECB7B0AE6AB}" srcOrd="0" destOrd="0" presId="urn:microsoft.com/office/officeart/2005/8/layout/orgChart1"/>
    <dgm:cxn modelId="{565F249E-56E3-42BA-B7ED-4302FD55E7B9}" type="presParOf" srcId="{ED42A697-892B-469C-B73E-EECB7B0AE6AB}" destId="{90D8ECC9-3CF3-4ABD-B9BA-564BD399257A}" srcOrd="0" destOrd="0" presId="urn:microsoft.com/office/officeart/2005/8/layout/orgChart1"/>
    <dgm:cxn modelId="{FA69A843-DD40-4C95-AEAE-E7EC7B44BF61}" type="presParOf" srcId="{90D8ECC9-3CF3-4ABD-B9BA-564BD399257A}" destId="{01ED920B-CED8-4AF5-BCDA-D01EA2A73E47}" srcOrd="0" destOrd="0" presId="urn:microsoft.com/office/officeart/2005/8/layout/orgChart1"/>
    <dgm:cxn modelId="{A5460856-7095-475C-BEEB-E3FEB6EB9FBD}" type="presParOf" srcId="{90D8ECC9-3CF3-4ABD-B9BA-564BD399257A}" destId="{B1D36932-6006-4683-AD20-8F77DB325C95}" srcOrd="1" destOrd="0" presId="urn:microsoft.com/office/officeart/2005/8/layout/orgChart1"/>
    <dgm:cxn modelId="{F9CD9F9B-A94B-49C4-ABCE-B0A1AD58B913}" type="presParOf" srcId="{ED42A697-892B-469C-B73E-EECB7B0AE6AB}" destId="{868ED5A3-5B5C-4B05-83FF-16E7F99DA5A9}" srcOrd="1" destOrd="0" presId="urn:microsoft.com/office/officeart/2005/8/layout/orgChart1"/>
    <dgm:cxn modelId="{DFC2C819-D0BF-4C65-9C5F-14B3D2CE0F55}" type="presParOf" srcId="{868ED5A3-5B5C-4B05-83FF-16E7F99DA5A9}" destId="{484D97D4-280E-4B77-B034-CA035ECCBFAB}" srcOrd="0" destOrd="0" presId="urn:microsoft.com/office/officeart/2005/8/layout/orgChart1"/>
    <dgm:cxn modelId="{AC8DDEA5-21BA-4FFF-A00E-F8EC7BFE3B99}" type="presParOf" srcId="{868ED5A3-5B5C-4B05-83FF-16E7F99DA5A9}" destId="{FE2D5E8C-A725-4C0B-B437-9F317A8F9CE2}" srcOrd="1" destOrd="0" presId="urn:microsoft.com/office/officeart/2005/8/layout/orgChart1"/>
    <dgm:cxn modelId="{7CAFF740-D0C9-4C53-84AE-586FF4EC6F9C}" type="presParOf" srcId="{FE2D5E8C-A725-4C0B-B437-9F317A8F9CE2}" destId="{1DAEB947-7C29-4E56-A1CB-8EA5D5BC1D06}" srcOrd="0" destOrd="0" presId="urn:microsoft.com/office/officeart/2005/8/layout/orgChart1"/>
    <dgm:cxn modelId="{D93B66D4-19C5-4BE9-96F1-D83446CB3C40}" type="presParOf" srcId="{1DAEB947-7C29-4E56-A1CB-8EA5D5BC1D06}" destId="{AD8DFF84-4774-4CF0-9C52-E0B57C3FA8B4}" srcOrd="0" destOrd="0" presId="urn:microsoft.com/office/officeart/2005/8/layout/orgChart1"/>
    <dgm:cxn modelId="{FEBF3F15-581B-4480-A7B4-03B51CEACDE2}" type="presParOf" srcId="{1DAEB947-7C29-4E56-A1CB-8EA5D5BC1D06}" destId="{0D32E717-6179-4055-AE34-1A0D85047145}" srcOrd="1" destOrd="0" presId="urn:microsoft.com/office/officeart/2005/8/layout/orgChart1"/>
    <dgm:cxn modelId="{F74FAB8A-4535-4B11-93A0-03ADF0815C5C}" type="presParOf" srcId="{FE2D5E8C-A725-4C0B-B437-9F317A8F9CE2}" destId="{D5F3016C-EA97-43DD-88EC-01E7ED85FAE6}" srcOrd="1" destOrd="0" presId="urn:microsoft.com/office/officeart/2005/8/layout/orgChart1"/>
    <dgm:cxn modelId="{84731CDC-EC1A-4E00-B43D-B000267BB76F}" type="presParOf" srcId="{FE2D5E8C-A725-4C0B-B437-9F317A8F9CE2}" destId="{252A217D-E7B2-46C0-9442-AC99485ED979}" srcOrd="2" destOrd="0" presId="urn:microsoft.com/office/officeart/2005/8/layout/orgChart1"/>
    <dgm:cxn modelId="{9F7D6A15-E94E-435E-8B36-62FEC445F3D4}" type="presParOf" srcId="{868ED5A3-5B5C-4B05-83FF-16E7F99DA5A9}" destId="{BBCD60AA-DBA5-47E8-AE32-E6EF05886298}" srcOrd="2" destOrd="0" presId="urn:microsoft.com/office/officeart/2005/8/layout/orgChart1"/>
    <dgm:cxn modelId="{E6252DC6-3D9C-4D9F-8F05-0EEA30D9B719}" type="presParOf" srcId="{868ED5A3-5B5C-4B05-83FF-16E7F99DA5A9}" destId="{B126ABB5-9221-489F-A6B5-A698B00313E3}" srcOrd="3" destOrd="0" presId="urn:microsoft.com/office/officeart/2005/8/layout/orgChart1"/>
    <dgm:cxn modelId="{A3EAFBBE-9144-462D-8106-D066DD0595E7}" type="presParOf" srcId="{B126ABB5-9221-489F-A6B5-A698B00313E3}" destId="{54B15ECD-3C18-470A-82CA-36D2583B1D8C}" srcOrd="0" destOrd="0" presId="urn:microsoft.com/office/officeart/2005/8/layout/orgChart1"/>
    <dgm:cxn modelId="{75A38D1E-535F-40C6-A72A-5753FC6ECA34}" type="presParOf" srcId="{54B15ECD-3C18-470A-82CA-36D2583B1D8C}" destId="{24FD586E-A3F4-458B-A2C4-C05077209B9B}" srcOrd="0" destOrd="0" presId="urn:microsoft.com/office/officeart/2005/8/layout/orgChart1"/>
    <dgm:cxn modelId="{AEF704BF-F884-45AA-A16E-55616A8538D6}" type="presParOf" srcId="{54B15ECD-3C18-470A-82CA-36D2583B1D8C}" destId="{4C3C4299-5182-4D03-A236-43E91DC7D6EF}" srcOrd="1" destOrd="0" presId="urn:microsoft.com/office/officeart/2005/8/layout/orgChart1"/>
    <dgm:cxn modelId="{5ED7608C-1EBC-4F2E-8B44-48E52086B258}" type="presParOf" srcId="{B126ABB5-9221-489F-A6B5-A698B00313E3}" destId="{037C5666-95B4-4143-B252-3EC67E420864}" srcOrd="1" destOrd="0" presId="urn:microsoft.com/office/officeart/2005/8/layout/orgChart1"/>
    <dgm:cxn modelId="{6C7B015F-F6AB-4733-A04D-7A040B26E03A}" type="presParOf" srcId="{037C5666-95B4-4143-B252-3EC67E420864}" destId="{42C0BB0E-D00B-4947-83E3-CD951E1F75CB}" srcOrd="0" destOrd="0" presId="urn:microsoft.com/office/officeart/2005/8/layout/orgChart1"/>
    <dgm:cxn modelId="{863276F2-624F-4238-AB99-3EF5D2B8D7C8}" type="presParOf" srcId="{037C5666-95B4-4143-B252-3EC67E420864}" destId="{47C0205D-0EBA-4924-87EB-2C4B07620202}" srcOrd="1" destOrd="0" presId="urn:microsoft.com/office/officeart/2005/8/layout/orgChart1"/>
    <dgm:cxn modelId="{DFDB2ADA-225E-413D-ADB7-17C7E7B80C31}" type="presParOf" srcId="{47C0205D-0EBA-4924-87EB-2C4B07620202}" destId="{F351842F-B957-4F46-AEF1-03FD7D2EBBE7}" srcOrd="0" destOrd="0" presId="urn:microsoft.com/office/officeart/2005/8/layout/orgChart1"/>
    <dgm:cxn modelId="{DDD207DB-CD28-415C-9659-751CD836C7DB}" type="presParOf" srcId="{F351842F-B957-4F46-AEF1-03FD7D2EBBE7}" destId="{5E3E226F-E868-4D47-A442-982395D07053}" srcOrd="0" destOrd="0" presId="urn:microsoft.com/office/officeart/2005/8/layout/orgChart1"/>
    <dgm:cxn modelId="{421008B5-C807-4DF2-B0FC-FF1D41249A2F}" type="presParOf" srcId="{F351842F-B957-4F46-AEF1-03FD7D2EBBE7}" destId="{848C823B-610D-4199-981B-ADF5A3C90066}" srcOrd="1" destOrd="0" presId="urn:microsoft.com/office/officeart/2005/8/layout/orgChart1"/>
    <dgm:cxn modelId="{E156BC4B-9525-4784-BBAD-1E695842C686}" type="presParOf" srcId="{47C0205D-0EBA-4924-87EB-2C4B07620202}" destId="{736189E9-79E9-4F39-BCD8-0862CC225C84}" srcOrd="1" destOrd="0" presId="urn:microsoft.com/office/officeart/2005/8/layout/orgChart1"/>
    <dgm:cxn modelId="{56B0B9A9-9E18-4E93-9D1C-C3D09AB0FD4F}" type="presParOf" srcId="{47C0205D-0EBA-4924-87EB-2C4B07620202}" destId="{D6CB64D7-80A8-4DA7-A29E-FAFBF1792293}" srcOrd="2" destOrd="0" presId="urn:microsoft.com/office/officeart/2005/8/layout/orgChart1"/>
    <dgm:cxn modelId="{B003B2AB-8F42-47A7-BF30-3D0C2F668F84}" type="presParOf" srcId="{B126ABB5-9221-489F-A6B5-A698B00313E3}" destId="{C405B51C-5A3D-404F-B16E-4E482EF340C4}" srcOrd="2" destOrd="0" presId="urn:microsoft.com/office/officeart/2005/8/layout/orgChart1"/>
    <dgm:cxn modelId="{A43C674E-E206-48A8-B1A8-E3548DC2EFDC}" type="presParOf" srcId="{868ED5A3-5B5C-4B05-83FF-16E7F99DA5A9}" destId="{F0425336-19CC-42DB-869D-D9B323A000B7}" srcOrd="4" destOrd="0" presId="urn:microsoft.com/office/officeart/2005/8/layout/orgChart1"/>
    <dgm:cxn modelId="{FB61690E-B03D-438C-BC01-CDE58B2F1CB4}" type="presParOf" srcId="{868ED5A3-5B5C-4B05-83FF-16E7F99DA5A9}" destId="{8EFC53EC-71F7-4FA7-B9A9-C2E21288F435}" srcOrd="5" destOrd="0" presId="urn:microsoft.com/office/officeart/2005/8/layout/orgChart1"/>
    <dgm:cxn modelId="{B4E8B06D-F6FC-4155-8355-32EE997D4692}" type="presParOf" srcId="{8EFC53EC-71F7-4FA7-B9A9-C2E21288F435}" destId="{0B255723-E55C-4DD8-AAC7-1460226877DB}" srcOrd="0" destOrd="0" presId="urn:microsoft.com/office/officeart/2005/8/layout/orgChart1"/>
    <dgm:cxn modelId="{3D306EE8-1D4E-408C-811A-E431217B81BA}" type="presParOf" srcId="{0B255723-E55C-4DD8-AAC7-1460226877DB}" destId="{9474D53E-5A75-4D68-AC0F-F600CA48422B}" srcOrd="0" destOrd="0" presId="urn:microsoft.com/office/officeart/2005/8/layout/orgChart1"/>
    <dgm:cxn modelId="{195DDDD0-4F09-4825-9A24-A3301CA9E3FB}" type="presParOf" srcId="{0B255723-E55C-4DD8-AAC7-1460226877DB}" destId="{9FAE57AA-9365-410B-AF04-9B1D71415DC6}" srcOrd="1" destOrd="0" presId="urn:microsoft.com/office/officeart/2005/8/layout/orgChart1"/>
    <dgm:cxn modelId="{47D8EEBF-FB18-4CF0-9029-A86BECC8ED8C}" type="presParOf" srcId="{8EFC53EC-71F7-4FA7-B9A9-C2E21288F435}" destId="{B51AF0FF-103F-48CC-A490-CD6ADF3ABA67}" srcOrd="1" destOrd="0" presId="urn:microsoft.com/office/officeart/2005/8/layout/orgChart1"/>
    <dgm:cxn modelId="{AC84059F-6EDA-4852-9E9E-CB993A5F40E1}" type="presParOf" srcId="{8EFC53EC-71F7-4FA7-B9A9-C2E21288F435}" destId="{D921E813-B675-4BBB-AF0A-CACB8305E964}" srcOrd="2" destOrd="0" presId="urn:microsoft.com/office/officeart/2005/8/layout/orgChart1"/>
    <dgm:cxn modelId="{7952B85F-3BFB-42E9-AC01-DDE36CA20D6B}" type="presParOf" srcId="{868ED5A3-5B5C-4B05-83FF-16E7F99DA5A9}" destId="{E86BAF03-3418-43D0-890A-BB6D3C8D1C0F}" srcOrd="6" destOrd="0" presId="urn:microsoft.com/office/officeart/2005/8/layout/orgChart1"/>
    <dgm:cxn modelId="{32465C5E-D89D-4F3C-9754-83BC358A2747}" type="presParOf" srcId="{868ED5A3-5B5C-4B05-83FF-16E7F99DA5A9}" destId="{22FD1619-5F5C-43A8-9481-844419AD97D9}" srcOrd="7" destOrd="0" presId="urn:microsoft.com/office/officeart/2005/8/layout/orgChart1"/>
    <dgm:cxn modelId="{D9CE26D8-7D5E-4089-9ADC-9A712C1DCD37}" type="presParOf" srcId="{22FD1619-5F5C-43A8-9481-844419AD97D9}" destId="{BB700E7D-C6A4-49C3-8B05-D304876DD90E}" srcOrd="0" destOrd="0" presId="urn:microsoft.com/office/officeart/2005/8/layout/orgChart1"/>
    <dgm:cxn modelId="{24EEDA01-0FDB-47CB-84A3-9EAFFDF5EA8D}" type="presParOf" srcId="{BB700E7D-C6A4-49C3-8B05-D304876DD90E}" destId="{6F92E1A8-EC57-4ADB-A02B-C75B94DEFCD5}" srcOrd="0" destOrd="0" presId="urn:microsoft.com/office/officeart/2005/8/layout/orgChart1"/>
    <dgm:cxn modelId="{0BD18DA0-CEDB-4BD5-ABD6-CF5992B4B212}" type="presParOf" srcId="{BB700E7D-C6A4-49C3-8B05-D304876DD90E}" destId="{CDB4CCDC-AA8E-4C54-9D60-F8DDAE3A8100}" srcOrd="1" destOrd="0" presId="urn:microsoft.com/office/officeart/2005/8/layout/orgChart1"/>
    <dgm:cxn modelId="{C5F55834-49FE-48B7-BE52-413A4AA077AF}" type="presParOf" srcId="{22FD1619-5F5C-43A8-9481-844419AD97D9}" destId="{A45D53BF-ABA6-4C0C-98AD-14D4AF42C30D}" srcOrd="1" destOrd="0" presId="urn:microsoft.com/office/officeart/2005/8/layout/orgChart1"/>
    <dgm:cxn modelId="{80EEC8FE-8418-46F8-A241-6CA0738B925F}" type="presParOf" srcId="{22FD1619-5F5C-43A8-9481-844419AD97D9}" destId="{ED15917D-59C8-4EDA-94BB-91B269E4E55A}" srcOrd="2" destOrd="0" presId="urn:microsoft.com/office/officeart/2005/8/layout/orgChart1"/>
    <dgm:cxn modelId="{0B532A59-50B2-4508-B5CB-F1BBE716C014}" type="presParOf" srcId="{ED42A697-892B-469C-B73E-EECB7B0AE6AB}" destId="{81F7C0C1-1D70-4510-AF45-F963C378BEC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B1A7AD2-5B54-44A0-9252-A0C6F14B54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B9153-E45E-47DA-8D2F-AA149AE333AA}">
      <dgm:prSet phldrT="[Text]"/>
      <dgm:spPr>
        <a:solidFill>
          <a:srgbClr val="2D819B"/>
        </a:solidFill>
      </dgm:spPr>
      <dgm:t>
        <a:bodyPr/>
        <a:lstStyle/>
        <a:p>
          <a:r>
            <a:rPr lang="en-US" dirty="0"/>
            <a:t>Course 2</a:t>
          </a:r>
        </a:p>
      </dgm:t>
    </dgm:pt>
    <dgm:pt modelId="{99AADACF-8F1A-4514-BBA6-F98EA1D58469}" type="parTrans" cxnId="{575F5C8B-94C5-46F6-81F8-104513BB2326}">
      <dgm:prSet/>
      <dgm:spPr/>
      <dgm:t>
        <a:bodyPr/>
        <a:lstStyle/>
        <a:p>
          <a:endParaRPr lang="en-US"/>
        </a:p>
      </dgm:t>
    </dgm:pt>
    <dgm:pt modelId="{1A4A1ABD-E541-4E21-BEE7-1B03C5B91CFC}" type="sibTrans" cxnId="{575F5C8B-94C5-46F6-81F8-104513BB2326}">
      <dgm:prSet/>
      <dgm:spPr/>
      <dgm:t>
        <a:bodyPr/>
        <a:lstStyle/>
        <a:p>
          <a:endParaRPr lang="en-US"/>
        </a:p>
      </dgm:t>
    </dgm:pt>
    <dgm:pt modelId="{ADABAEBD-9E7F-48FB-B199-9D697FD17205}">
      <dgm:prSet phldrT="[Text]"/>
      <dgm:spPr>
        <a:solidFill>
          <a:srgbClr val="2D819B"/>
        </a:solidFill>
      </dgm:spPr>
      <dgm:t>
        <a:bodyPr/>
        <a:lstStyle/>
        <a:p>
          <a:r>
            <a:rPr lang="en-US" dirty="0"/>
            <a:t>Intro Lesson</a:t>
          </a:r>
        </a:p>
      </dgm:t>
    </dgm:pt>
    <dgm:pt modelId="{FB0FE6A3-984B-4149-9549-AFD9B40608B8}" type="parTrans" cxnId="{FAC0BE2E-A87C-4FD9-A675-A4D8F322D1D5}">
      <dgm:prSet/>
      <dgm:spPr/>
      <dgm:t>
        <a:bodyPr/>
        <a:lstStyle/>
        <a:p>
          <a:endParaRPr lang="en-US"/>
        </a:p>
      </dgm:t>
    </dgm:pt>
    <dgm:pt modelId="{250455F0-EDA2-4A5C-AA15-67E322037923}" type="sibTrans" cxnId="{FAC0BE2E-A87C-4FD9-A675-A4D8F322D1D5}">
      <dgm:prSet/>
      <dgm:spPr/>
      <dgm:t>
        <a:bodyPr/>
        <a:lstStyle/>
        <a:p>
          <a:endParaRPr lang="en-US"/>
        </a:p>
      </dgm:t>
    </dgm:pt>
    <dgm:pt modelId="{97A3226F-405A-4BDC-A037-EDBBC98ABAB9}">
      <dgm:prSet phldrT="[Text]"/>
      <dgm:spPr>
        <a:solidFill>
          <a:srgbClr val="2D819B"/>
        </a:solidFill>
      </dgm:spPr>
      <dgm:t>
        <a:bodyPr/>
        <a:lstStyle/>
        <a:p>
          <a:r>
            <a:rPr lang="en-US" dirty="0"/>
            <a:t>Page A</a:t>
          </a:r>
        </a:p>
      </dgm:t>
    </dgm:pt>
    <dgm:pt modelId="{32D06D11-E1E8-442D-AE93-A28AE9084FCF}" type="parTrans" cxnId="{2EEEC18A-6C83-4FAF-8E72-8B92A9185CB1}">
      <dgm:prSet/>
      <dgm:spPr/>
      <dgm:t>
        <a:bodyPr/>
        <a:lstStyle/>
        <a:p>
          <a:endParaRPr lang="en-US"/>
        </a:p>
      </dgm:t>
    </dgm:pt>
    <dgm:pt modelId="{8B0523AA-4A4B-44BC-A248-071293F2F2C3}" type="sibTrans" cxnId="{2EEEC18A-6C83-4FAF-8E72-8B92A9185CB1}">
      <dgm:prSet/>
      <dgm:spPr/>
      <dgm:t>
        <a:bodyPr/>
        <a:lstStyle/>
        <a:p>
          <a:endParaRPr lang="en-US"/>
        </a:p>
      </dgm:t>
    </dgm:pt>
    <dgm:pt modelId="{1E478BA1-71E3-4992-970C-EB27CFA69DD1}">
      <dgm:prSet phldrT="[Text]"/>
      <dgm:spPr>
        <a:solidFill>
          <a:srgbClr val="2D819B"/>
        </a:solidFill>
      </dgm:spPr>
      <dgm:t>
        <a:bodyPr/>
        <a:lstStyle/>
        <a:p>
          <a:r>
            <a:rPr lang="en-US" dirty="0"/>
            <a:t>Page B</a:t>
          </a:r>
        </a:p>
      </dgm:t>
    </dgm:pt>
    <dgm:pt modelId="{C06C19C4-541B-4D60-9689-B2293B8E827F}" type="parTrans" cxnId="{4FAE8823-1B3B-4578-9E49-D2C93CE9E2DF}">
      <dgm:prSet/>
      <dgm:spPr/>
      <dgm:t>
        <a:bodyPr/>
        <a:lstStyle/>
        <a:p>
          <a:endParaRPr lang="en-US"/>
        </a:p>
      </dgm:t>
    </dgm:pt>
    <dgm:pt modelId="{3384DE0E-1836-459C-88D8-73AB0F5F0996}" type="sibTrans" cxnId="{4FAE8823-1B3B-4578-9E49-D2C93CE9E2DF}">
      <dgm:prSet/>
      <dgm:spPr/>
      <dgm:t>
        <a:bodyPr/>
        <a:lstStyle/>
        <a:p>
          <a:endParaRPr lang="en-US"/>
        </a:p>
      </dgm:t>
    </dgm:pt>
    <dgm:pt modelId="{6CC6DA4F-FA14-48A1-8E80-11F4EFD018D3}">
      <dgm:prSet phldrT="[Text]"/>
      <dgm:spPr>
        <a:solidFill>
          <a:srgbClr val="2D819B"/>
        </a:solidFill>
      </dgm:spPr>
      <dgm:t>
        <a:bodyPr/>
        <a:lstStyle/>
        <a:p>
          <a:r>
            <a:rPr lang="en-US" dirty="0"/>
            <a:t>Page C</a:t>
          </a:r>
        </a:p>
      </dgm:t>
    </dgm:pt>
    <dgm:pt modelId="{BA9DBE98-CF35-41AD-B5BA-5FE0811866AC}" type="parTrans" cxnId="{12A9C1F8-B16F-452E-BA48-9E7B145661CC}">
      <dgm:prSet/>
      <dgm:spPr/>
      <dgm:t>
        <a:bodyPr/>
        <a:lstStyle/>
        <a:p>
          <a:endParaRPr lang="en-US"/>
        </a:p>
      </dgm:t>
    </dgm:pt>
    <dgm:pt modelId="{2AFC09CE-3287-4297-ABCF-CF08A471FEF9}" type="sibTrans" cxnId="{12A9C1F8-B16F-452E-BA48-9E7B145661CC}">
      <dgm:prSet/>
      <dgm:spPr/>
      <dgm:t>
        <a:bodyPr/>
        <a:lstStyle/>
        <a:p>
          <a:endParaRPr lang="en-US"/>
        </a:p>
      </dgm:t>
    </dgm:pt>
    <dgm:pt modelId="{48543B57-314E-4192-BA8D-F302AB2DF2D0}">
      <dgm:prSet phldrT="[Text]"/>
      <dgm:spPr>
        <a:solidFill>
          <a:srgbClr val="2D819B"/>
        </a:solidFill>
      </dgm:spPr>
      <dgm:t>
        <a:bodyPr/>
        <a:lstStyle/>
        <a:p>
          <a:r>
            <a:rPr lang="en-US" dirty="0"/>
            <a:t>Lesson PQR</a:t>
          </a:r>
        </a:p>
      </dgm:t>
    </dgm:pt>
    <dgm:pt modelId="{0BF40B90-1401-45EA-BB4A-3245319D3E00}" type="parTrans" cxnId="{0D244482-9CA0-4E38-8C60-80605C80E0E7}">
      <dgm:prSet/>
      <dgm:spPr/>
      <dgm:t>
        <a:bodyPr/>
        <a:lstStyle/>
        <a:p>
          <a:endParaRPr lang="en-US"/>
        </a:p>
      </dgm:t>
    </dgm:pt>
    <dgm:pt modelId="{F05FB8C4-966C-4A6C-A5B9-103AF7726F0E}" type="sibTrans" cxnId="{0D244482-9CA0-4E38-8C60-80605C80E0E7}">
      <dgm:prSet/>
      <dgm:spPr/>
      <dgm:t>
        <a:bodyPr/>
        <a:lstStyle/>
        <a:p>
          <a:endParaRPr lang="en-US"/>
        </a:p>
      </dgm:t>
    </dgm:pt>
    <dgm:pt modelId="{41D540CA-7FC0-45AD-BFF8-2B1AE4C53A37}">
      <dgm:prSet phldrT="[Text]"/>
      <dgm:spPr>
        <a:solidFill>
          <a:srgbClr val="2D819B"/>
        </a:solidFill>
      </dgm:spPr>
      <dgm:t>
        <a:bodyPr/>
        <a:lstStyle/>
        <a:p>
          <a:r>
            <a:rPr lang="en-US" dirty="0"/>
            <a:t>Video 1</a:t>
          </a:r>
        </a:p>
      </dgm:t>
    </dgm:pt>
    <dgm:pt modelId="{09DC9E0E-95A8-4010-A4FB-4248988BE773}" type="parTrans" cxnId="{7B25D3EE-32DC-470C-BC12-B0CF3F37A0E2}">
      <dgm:prSet/>
      <dgm:spPr/>
      <dgm:t>
        <a:bodyPr/>
        <a:lstStyle/>
        <a:p>
          <a:endParaRPr lang="en-US"/>
        </a:p>
      </dgm:t>
    </dgm:pt>
    <dgm:pt modelId="{921D463F-3C4C-49FD-AC30-D36BE9438F7C}" type="sibTrans" cxnId="{7B25D3EE-32DC-470C-BC12-B0CF3F37A0E2}">
      <dgm:prSet/>
      <dgm:spPr/>
      <dgm:t>
        <a:bodyPr/>
        <a:lstStyle/>
        <a:p>
          <a:endParaRPr lang="en-US"/>
        </a:p>
      </dgm:t>
    </dgm:pt>
    <dgm:pt modelId="{07B947C5-4D5C-407F-A6AF-AEB920169749}">
      <dgm:prSet phldrT="[Text]"/>
      <dgm:spPr>
        <a:solidFill>
          <a:srgbClr val="2D819B"/>
        </a:solidFill>
      </dgm:spPr>
      <dgm:t>
        <a:bodyPr/>
        <a:lstStyle/>
        <a:p>
          <a:r>
            <a:rPr lang="en-US" dirty="0"/>
            <a:t>Lesson XYZ</a:t>
          </a:r>
        </a:p>
      </dgm:t>
    </dgm:pt>
    <dgm:pt modelId="{84BFC881-B931-45D1-A4E9-8019BE594E6B}" type="parTrans" cxnId="{E33A46A5-96C3-455B-8A3D-9404642238A8}">
      <dgm:prSet/>
      <dgm:spPr/>
      <dgm:t>
        <a:bodyPr/>
        <a:lstStyle/>
        <a:p>
          <a:endParaRPr lang="en-US"/>
        </a:p>
      </dgm:t>
    </dgm:pt>
    <dgm:pt modelId="{FD89B3C0-68A9-40CA-89CA-FEBE385F7941}" type="sibTrans" cxnId="{E33A46A5-96C3-455B-8A3D-9404642238A8}">
      <dgm:prSet/>
      <dgm:spPr/>
      <dgm:t>
        <a:bodyPr/>
        <a:lstStyle/>
        <a:p>
          <a:endParaRPr lang="en-US"/>
        </a:p>
      </dgm:t>
    </dgm:pt>
    <dgm:pt modelId="{6AE25B12-7694-416C-8422-7810810216F1}">
      <dgm:prSet phldrT="[Text]"/>
      <dgm:spPr>
        <a:solidFill>
          <a:srgbClr val="2D819B"/>
        </a:solidFill>
      </dgm:spPr>
      <dgm:t>
        <a:bodyPr/>
        <a:lstStyle/>
        <a:p>
          <a:r>
            <a:rPr lang="en-US" dirty="0"/>
            <a:t>Lesson ABC</a:t>
          </a:r>
        </a:p>
      </dgm:t>
    </dgm:pt>
    <dgm:pt modelId="{68DFEE5E-3AE4-4401-A5C1-72E76F4C479A}" type="parTrans" cxnId="{09D57168-44B5-4C62-9D4E-804B6293F04C}">
      <dgm:prSet/>
      <dgm:spPr/>
      <dgm:t>
        <a:bodyPr/>
        <a:lstStyle/>
        <a:p>
          <a:endParaRPr lang="en-US"/>
        </a:p>
      </dgm:t>
    </dgm:pt>
    <dgm:pt modelId="{03CEC2B9-D24F-4772-AD5D-1E75C9395AE1}" type="sibTrans" cxnId="{09D57168-44B5-4C62-9D4E-804B6293F04C}">
      <dgm:prSet/>
      <dgm:spPr/>
      <dgm:t>
        <a:bodyPr/>
        <a:lstStyle/>
        <a:p>
          <a:endParaRPr lang="en-US"/>
        </a:p>
      </dgm:t>
    </dgm:pt>
    <dgm:pt modelId="{6646C8C3-FD41-446F-B79C-31F8E93333FE}" type="pres">
      <dgm:prSet presAssocID="{6B1A7AD2-5B54-44A0-9252-A0C6F14B54C9}" presName="hierChild1" presStyleCnt="0">
        <dgm:presLayoutVars>
          <dgm:orgChart val="1"/>
          <dgm:chPref val="1"/>
          <dgm:dir/>
          <dgm:animOne val="branch"/>
          <dgm:animLvl val="lvl"/>
          <dgm:resizeHandles/>
        </dgm:presLayoutVars>
      </dgm:prSet>
      <dgm:spPr/>
    </dgm:pt>
    <dgm:pt modelId="{ED42A697-892B-469C-B73E-EECB7B0AE6AB}" type="pres">
      <dgm:prSet presAssocID="{9ECB9153-E45E-47DA-8D2F-AA149AE333AA}" presName="hierRoot1" presStyleCnt="0">
        <dgm:presLayoutVars>
          <dgm:hierBranch val="init"/>
        </dgm:presLayoutVars>
      </dgm:prSet>
      <dgm:spPr/>
    </dgm:pt>
    <dgm:pt modelId="{90D8ECC9-3CF3-4ABD-B9BA-564BD399257A}" type="pres">
      <dgm:prSet presAssocID="{9ECB9153-E45E-47DA-8D2F-AA149AE333AA}" presName="rootComposite1" presStyleCnt="0"/>
      <dgm:spPr/>
    </dgm:pt>
    <dgm:pt modelId="{01ED920B-CED8-4AF5-BCDA-D01EA2A73E47}" type="pres">
      <dgm:prSet presAssocID="{9ECB9153-E45E-47DA-8D2F-AA149AE333AA}" presName="rootText1" presStyleLbl="node0" presStyleIdx="0" presStyleCnt="1">
        <dgm:presLayoutVars>
          <dgm:chPref val="3"/>
        </dgm:presLayoutVars>
      </dgm:prSet>
      <dgm:spPr/>
    </dgm:pt>
    <dgm:pt modelId="{B1D36932-6006-4683-AD20-8F77DB325C95}" type="pres">
      <dgm:prSet presAssocID="{9ECB9153-E45E-47DA-8D2F-AA149AE333AA}" presName="rootConnector1" presStyleLbl="node1" presStyleIdx="0" presStyleCnt="0"/>
      <dgm:spPr/>
    </dgm:pt>
    <dgm:pt modelId="{868ED5A3-5B5C-4B05-83FF-16E7F99DA5A9}" type="pres">
      <dgm:prSet presAssocID="{9ECB9153-E45E-47DA-8D2F-AA149AE333AA}" presName="hierChild2" presStyleCnt="0"/>
      <dgm:spPr/>
    </dgm:pt>
    <dgm:pt modelId="{DA61F143-010F-45B3-8A1B-B5F6D945C951}" type="pres">
      <dgm:prSet presAssocID="{FB0FE6A3-984B-4149-9549-AFD9B40608B8}" presName="Name37" presStyleLbl="parChTrans1D2" presStyleIdx="0" presStyleCnt="4"/>
      <dgm:spPr/>
    </dgm:pt>
    <dgm:pt modelId="{1FFABD25-1228-4970-BC91-84D45A604023}" type="pres">
      <dgm:prSet presAssocID="{ADABAEBD-9E7F-48FB-B199-9D697FD17205}" presName="hierRoot2" presStyleCnt="0">
        <dgm:presLayoutVars>
          <dgm:hierBranch val="init"/>
        </dgm:presLayoutVars>
      </dgm:prSet>
      <dgm:spPr/>
    </dgm:pt>
    <dgm:pt modelId="{46EA1652-0F80-430C-9798-07F29557CC23}" type="pres">
      <dgm:prSet presAssocID="{ADABAEBD-9E7F-48FB-B199-9D697FD17205}" presName="rootComposite" presStyleCnt="0"/>
      <dgm:spPr/>
    </dgm:pt>
    <dgm:pt modelId="{B3208237-F360-495A-A49E-C22BEB4CC960}" type="pres">
      <dgm:prSet presAssocID="{ADABAEBD-9E7F-48FB-B199-9D697FD17205}" presName="rootText" presStyleLbl="node2" presStyleIdx="0" presStyleCnt="4">
        <dgm:presLayoutVars>
          <dgm:chPref val="3"/>
        </dgm:presLayoutVars>
      </dgm:prSet>
      <dgm:spPr/>
    </dgm:pt>
    <dgm:pt modelId="{37BBA67E-B70A-451A-A414-4BEF413C20D1}" type="pres">
      <dgm:prSet presAssocID="{ADABAEBD-9E7F-48FB-B199-9D697FD17205}" presName="rootConnector" presStyleLbl="node2" presStyleIdx="0" presStyleCnt="4"/>
      <dgm:spPr/>
    </dgm:pt>
    <dgm:pt modelId="{25EB66C1-6D1B-4A21-8DEF-E9192014DF04}" type="pres">
      <dgm:prSet presAssocID="{ADABAEBD-9E7F-48FB-B199-9D697FD17205}" presName="hierChild4" presStyleCnt="0"/>
      <dgm:spPr/>
    </dgm:pt>
    <dgm:pt modelId="{FC73AB20-9CAD-44CD-A8D2-936B2F9E0B8F}" type="pres">
      <dgm:prSet presAssocID="{32D06D11-E1E8-442D-AE93-A28AE9084FCF}" presName="Name37" presStyleLbl="parChTrans1D3" presStyleIdx="0" presStyleCnt="4"/>
      <dgm:spPr/>
    </dgm:pt>
    <dgm:pt modelId="{98A25BB3-EC43-44F9-A7EF-382F6A6CBEE1}" type="pres">
      <dgm:prSet presAssocID="{97A3226F-405A-4BDC-A037-EDBBC98ABAB9}" presName="hierRoot2" presStyleCnt="0">
        <dgm:presLayoutVars>
          <dgm:hierBranch val="init"/>
        </dgm:presLayoutVars>
      </dgm:prSet>
      <dgm:spPr/>
    </dgm:pt>
    <dgm:pt modelId="{08DFE89E-F1C8-4962-AC02-873B3198D7AC}" type="pres">
      <dgm:prSet presAssocID="{97A3226F-405A-4BDC-A037-EDBBC98ABAB9}" presName="rootComposite" presStyleCnt="0"/>
      <dgm:spPr/>
    </dgm:pt>
    <dgm:pt modelId="{A9A85FD8-FBB3-46D9-B6E9-5CCC4172BFE9}" type="pres">
      <dgm:prSet presAssocID="{97A3226F-405A-4BDC-A037-EDBBC98ABAB9}" presName="rootText" presStyleLbl="node3" presStyleIdx="0" presStyleCnt="4">
        <dgm:presLayoutVars>
          <dgm:chPref val="3"/>
        </dgm:presLayoutVars>
      </dgm:prSet>
      <dgm:spPr/>
    </dgm:pt>
    <dgm:pt modelId="{895A0D23-CB3F-445A-A5CA-D435DDD60D27}" type="pres">
      <dgm:prSet presAssocID="{97A3226F-405A-4BDC-A037-EDBBC98ABAB9}" presName="rootConnector" presStyleLbl="node3" presStyleIdx="0" presStyleCnt="4"/>
      <dgm:spPr/>
    </dgm:pt>
    <dgm:pt modelId="{D5C6CCD9-F4B8-48DE-8BED-3165D19DE701}" type="pres">
      <dgm:prSet presAssocID="{97A3226F-405A-4BDC-A037-EDBBC98ABAB9}" presName="hierChild4" presStyleCnt="0"/>
      <dgm:spPr/>
    </dgm:pt>
    <dgm:pt modelId="{5F875397-227B-45D6-9C02-3FC06AABB79C}" type="pres">
      <dgm:prSet presAssocID="{97A3226F-405A-4BDC-A037-EDBBC98ABAB9}" presName="hierChild5" presStyleCnt="0"/>
      <dgm:spPr/>
    </dgm:pt>
    <dgm:pt modelId="{7E0C68BC-B582-4473-BD66-0D4F6A4BB6FE}" type="pres">
      <dgm:prSet presAssocID="{C06C19C4-541B-4D60-9689-B2293B8E827F}" presName="Name37" presStyleLbl="parChTrans1D3" presStyleIdx="1" presStyleCnt="4"/>
      <dgm:spPr/>
    </dgm:pt>
    <dgm:pt modelId="{B31FDA70-AB17-4E8F-A0A5-5057CE014E0F}" type="pres">
      <dgm:prSet presAssocID="{1E478BA1-71E3-4992-970C-EB27CFA69DD1}" presName="hierRoot2" presStyleCnt="0">
        <dgm:presLayoutVars>
          <dgm:hierBranch val="init"/>
        </dgm:presLayoutVars>
      </dgm:prSet>
      <dgm:spPr/>
    </dgm:pt>
    <dgm:pt modelId="{4274A4D3-06AF-40E4-9AF7-95E7438B9CE1}" type="pres">
      <dgm:prSet presAssocID="{1E478BA1-71E3-4992-970C-EB27CFA69DD1}" presName="rootComposite" presStyleCnt="0"/>
      <dgm:spPr/>
    </dgm:pt>
    <dgm:pt modelId="{1C9298BC-00E0-4985-BA5F-9702506E4B2D}" type="pres">
      <dgm:prSet presAssocID="{1E478BA1-71E3-4992-970C-EB27CFA69DD1}" presName="rootText" presStyleLbl="node3" presStyleIdx="1" presStyleCnt="4">
        <dgm:presLayoutVars>
          <dgm:chPref val="3"/>
        </dgm:presLayoutVars>
      </dgm:prSet>
      <dgm:spPr/>
    </dgm:pt>
    <dgm:pt modelId="{21CCCE0C-DB74-45B5-9B76-812ECE72E7E5}" type="pres">
      <dgm:prSet presAssocID="{1E478BA1-71E3-4992-970C-EB27CFA69DD1}" presName="rootConnector" presStyleLbl="node3" presStyleIdx="1" presStyleCnt="4"/>
      <dgm:spPr/>
    </dgm:pt>
    <dgm:pt modelId="{1BB13FA7-00C0-47A1-A068-AAD90923A287}" type="pres">
      <dgm:prSet presAssocID="{1E478BA1-71E3-4992-970C-EB27CFA69DD1}" presName="hierChild4" presStyleCnt="0"/>
      <dgm:spPr/>
    </dgm:pt>
    <dgm:pt modelId="{ED121AA4-47CE-4162-9D1F-343B99CE8149}" type="pres">
      <dgm:prSet presAssocID="{1E478BA1-71E3-4992-970C-EB27CFA69DD1}" presName="hierChild5" presStyleCnt="0"/>
      <dgm:spPr/>
    </dgm:pt>
    <dgm:pt modelId="{17B4377D-B0B5-4B7C-9D66-13057299AD5D}" type="pres">
      <dgm:prSet presAssocID="{BA9DBE98-CF35-41AD-B5BA-5FE0811866AC}" presName="Name37" presStyleLbl="parChTrans1D3" presStyleIdx="2" presStyleCnt="4"/>
      <dgm:spPr/>
    </dgm:pt>
    <dgm:pt modelId="{AB26FDAC-896A-4B90-A7A4-F96B82824E3E}" type="pres">
      <dgm:prSet presAssocID="{6CC6DA4F-FA14-48A1-8E80-11F4EFD018D3}" presName="hierRoot2" presStyleCnt="0">
        <dgm:presLayoutVars>
          <dgm:hierBranch val="init"/>
        </dgm:presLayoutVars>
      </dgm:prSet>
      <dgm:spPr/>
    </dgm:pt>
    <dgm:pt modelId="{831271EF-51C9-41CD-906B-2AE35041C5DA}" type="pres">
      <dgm:prSet presAssocID="{6CC6DA4F-FA14-48A1-8E80-11F4EFD018D3}" presName="rootComposite" presStyleCnt="0"/>
      <dgm:spPr/>
    </dgm:pt>
    <dgm:pt modelId="{17888D39-D323-43A8-A513-18235920D153}" type="pres">
      <dgm:prSet presAssocID="{6CC6DA4F-FA14-48A1-8E80-11F4EFD018D3}" presName="rootText" presStyleLbl="node3" presStyleIdx="2" presStyleCnt="4">
        <dgm:presLayoutVars>
          <dgm:chPref val="3"/>
        </dgm:presLayoutVars>
      </dgm:prSet>
      <dgm:spPr/>
    </dgm:pt>
    <dgm:pt modelId="{88FA9DB7-0884-44B7-BEAA-18F9156FB0B8}" type="pres">
      <dgm:prSet presAssocID="{6CC6DA4F-FA14-48A1-8E80-11F4EFD018D3}" presName="rootConnector" presStyleLbl="node3" presStyleIdx="2" presStyleCnt="4"/>
      <dgm:spPr/>
    </dgm:pt>
    <dgm:pt modelId="{AA9CD8C2-90C6-4BBF-B2F9-ABB551C2625E}" type="pres">
      <dgm:prSet presAssocID="{6CC6DA4F-FA14-48A1-8E80-11F4EFD018D3}" presName="hierChild4" presStyleCnt="0"/>
      <dgm:spPr/>
    </dgm:pt>
    <dgm:pt modelId="{1FE7FB30-C7AF-4444-AF01-590914B66743}" type="pres">
      <dgm:prSet presAssocID="{6CC6DA4F-FA14-48A1-8E80-11F4EFD018D3}" presName="hierChild5" presStyleCnt="0"/>
      <dgm:spPr/>
    </dgm:pt>
    <dgm:pt modelId="{A26177E5-90B9-48A6-8510-F9D104A5450C}" type="pres">
      <dgm:prSet presAssocID="{ADABAEBD-9E7F-48FB-B199-9D697FD17205}" presName="hierChild5" presStyleCnt="0"/>
      <dgm:spPr/>
    </dgm:pt>
    <dgm:pt modelId="{6B2E3269-F6A0-44A0-9F06-456E96E71678}" type="pres">
      <dgm:prSet presAssocID="{0BF40B90-1401-45EA-BB4A-3245319D3E00}" presName="Name37" presStyleLbl="parChTrans1D2" presStyleIdx="1" presStyleCnt="4"/>
      <dgm:spPr/>
    </dgm:pt>
    <dgm:pt modelId="{211B9224-B4DF-43CE-90CD-C881BF6279D1}" type="pres">
      <dgm:prSet presAssocID="{48543B57-314E-4192-BA8D-F302AB2DF2D0}" presName="hierRoot2" presStyleCnt="0">
        <dgm:presLayoutVars>
          <dgm:hierBranch val="init"/>
        </dgm:presLayoutVars>
      </dgm:prSet>
      <dgm:spPr/>
    </dgm:pt>
    <dgm:pt modelId="{042073C0-702D-4DCC-8B2C-090B030266F5}" type="pres">
      <dgm:prSet presAssocID="{48543B57-314E-4192-BA8D-F302AB2DF2D0}" presName="rootComposite" presStyleCnt="0"/>
      <dgm:spPr/>
    </dgm:pt>
    <dgm:pt modelId="{83F7F8B7-6988-4541-AF89-9A55D467912A}" type="pres">
      <dgm:prSet presAssocID="{48543B57-314E-4192-BA8D-F302AB2DF2D0}" presName="rootText" presStyleLbl="node2" presStyleIdx="1" presStyleCnt="4">
        <dgm:presLayoutVars>
          <dgm:chPref val="3"/>
        </dgm:presLayoutVars>
      </dgm:prSet>
      <dgm:spPr/>
    </dgm:pt>
    <dgm:pt modelId="{1AC1628B-81F0-4F34-ADCF-D59B0BD06192}" type="pres">
      <dgm:prSet presAssocID="{48543B57-314E-4192-BA8D-F302AB2DF2D0}" presName="rootConnector" presStyleLbl="node2" presStyleIdx="1" presStyleCnt="4"/>
      <dgm:spPr/>
    </dgm:pt>
    <dgm:pt modelId="{9D0884CF-593A-44B7-AFCE-E197016A8C4E}" type="pres">
      <dgm:prSet presAssocID="{48543B57-314E-4192-BA8D-F302AB2DF2D0}" presName="hierChild4" presStyleCnt="0"/>
      <dgm:spPr/>
    </dgm:pt>
    <dgm:pt modelId="{BE30AB82-5E6E-4BCE-801B-DFE0B2ACE239}" type="pres">
      <dgm:prSet presAssocID="{48543B57-314E-4192-BA8D-F302AB2DF2D0}" presName="hierChild5" presStyleCnt="0"/>
      <dgm:spPr/>
    </dgm:pt>
    <dgm:pt modelId="{FEABA972-4B51-412B-9BBA-41B66EB39C3F}" type="pres">
      <dgm:prSet presAssocID="{68DFEE5E-3AE4-4401-A5C1-72E76F4C479A}" presName="Name37" presStyleLbl="parChTrans1D2" presStyleIdx="2" presStyleCnt="4"/>
      <dgm:spPr/>
    </dgm:pt>
    <dgm:pt modelId="{D3D97812-58FC-4717-BDDE-8020DB59A2BD}" type="pres">
      <dgm:prSet presAssocID="{6AE25B12-7694-416C-8422-7810810216F1}" presName="hierRoot2" presStyleCnt="0">
        <dgm:presLayoutVars>
          <dgm:hierBranch val="init"/>
        </dgm:presLayoutVars>
      </dgm:prSet>
      <dgm:spPr/>
    </dgm:pt>
    <dgm:pt modelId="{89E4D865-5B48-477D-A424-1163F70995C7}" type="pres">
      <dgm:prSet presAssocID="{6AE25B12-7694-416C-8422-7810810216F1}" presName="rootComposite" presStyleCnt="0"/>
      <dgm:spPr/>
    </dgm:pt>
    <dgm:pt modelId="{24586807-FF25-4625-A0FE-A08C5D619164}" type="pres">
      <dgm:prSet presAssocID="{6AE25B12-7694-416C-8422-7810810216F1}" presName="rootText" presStyleLbl="node2" presStyleIdx="2" presStyleCnt="4">
        <dgm:presLayoutVars>
          <dgm:chPref val="3"/>
        </dgm:presLayoutVars>
      </dgm:prSet>
      <dgm:spPr/>
    </dgm:pt>
    <dgm:pt modelId="{83E4F348-72C1-4A17-8693-F17FE8EBE91C}" type="pres">
      <dgm:prSet presAssocID="{6AE25B12-7694-416C-8422-7810810216F1}" presName="rootConnector" presStyleLbl="node2" presStyleIdx="2" presStyleCnt="4"/>
      <dgm:spPr/>
    </dgm:pt>
    <dgm:pt modelId="{275A42A7-679C-44AB-812E-CC03D19B18D1}" type="pres">
      <dgm:prSet presAssocID="{6AE25B12-7694-416C-8422-7810810216F1}" presName="hierChild4" presStyleCnt="0"/>
      <dgm:spPr/>
    </dgm:pt>
    <dgm:pt modelId="{27F98227-AB61-48A6-9C1F-06E14434E8B7}" type="pres">
      <dgm:prSet presAssocID="{09DC9E0E-95A8-4010-A4FB-4248988BE773}" presName="Name37" presStyleLbl="parChTrans1D3" presStyleIdx="3" presStyleCnt="4"/>
      <dgm:spPr/>
    </dgm:pt>
    <dgm:pt modelId="{B5C5377F-8EBA-466B-92A3-00DD52901187}" type="pres">
      <dgm:prSet presAssocID="{41D540CA-7FC0-45AD-BFF8-2B1AE4C53A37}" presName="hierRoot2" presStyleCnt="0">
        <dgm:presLayoutVars>
          <dgm:hierBranch val="init"/>
        </dgm:presLayoutVars>
      </dgm:prSet>
      <dgm:spPr/>
    </dgm:pt>
    <dgm:pt modelId="{3570686A-57F1-40BB-B89E-1B9B4FC12B3B}" type="pres">
      <dgm:prSet presAssocID="{41D540CA-7FC0-45AD-BFF8-2B1AE4C53A37}" presName="rootComposite" presStyleCnt="0"/>
      <dgm:spPr/>
    </dgm:pt>
    <dgm:pt modelId="{7F933FAF-9D76-40DC-B7CF-1F1720A2CE7C}" type="pres">
      <dgm:prSet presAssocID="{41D540CA-7FC0-45AD-BFF8-2B1AE4C53A37}" presName="rootText" presStyleLbl="node3" presStyleIdx="3" presStyleCnt="4">
        <dgm:presLayoutVars>
          <dgm:chPref val="3"/>
        </dgm:presLayoutVars>
      </dgm:prSet>
      <dgm:spPr/>
    </dgm:pt>
    <dgm:pt modelId="{92CAF53E-10D6-4FE8-B613-F02CC4612C25}" type="pres">
      <dgm:prSet presAssocID="{41D540CA-7FC0-45AD-BFF8-2B1AE4C53A37}" presName="rootConnector" presStyleLbl="node3" presStyleIdx="3" presStyleCnt="4"/>
      <dgm:spPr/>
    </dgm:pt>
    <dgm:pt modelId="{361CC3BD-1FB8-45A7-BFE3-E56FA9F6C110}" type="pres">
      <dgm:prSet presAssocID="{41D540CA-7FC0-45AD-BFF8-2B1AE4C53A37}" presName="hierChild4" presStyleCnt="0"/>
      <dgm:spPr/>
    </dgm:pt>
    <dgm:pt modelId="{ED80302A-A1AC-4994-B0AD-F90807631B92}" type="pres">
      <dgm:prSet presAssocID="{41D540CA-7FC0-45AD-BFF8-2B1AE4C53A37}" presName="hierChild5" presStyleCnt="0"/>
      <dgm:spPr/>
    </dgm:pt>
    <dgm:pt modelId="{4605D947-1686-463E-87F4-3A7C3CC08A33}" type="pres">
      <dgm:prSet presAssocID="{6AE25B12-7694-416C-8422-7810810216F1}" presName="hierChild5" presStyleCnt="0"/>
      <dgm:spPr/>
    </dgm:pt>
    <dgm:pt modelId="{64B72554-CBBA-499D-9038-90570319FBAE}" type="pres">
      <dgm:prSet presAssocID="{84BFC881-B931-45D1-A4E9-8019BE594E6B}" presName="Name37" presStyleLbl="parChTrans1D2" presStyleIdx="3" presStyleCnt="4"/>
      <dgm:spPr/>
    </dgm:pt>
    <dgm:pt modelId="{5B1161B8-8220-4B89-B863-2C064B31DE81}" type="pres">
      <dgm:prSet presAssocID="{07B947C5-4D5C-407F-A6AF-AEB920169749}" presName="hierRoot2" presStyleCnt="0">
        <dgm:presLayoutVars>
          <dgm:hierBranch val="init"/>
        </dgm:presLayoutVars>
      </dgm:prSet>
      <dgm:spPr/>
    </dgm:pt>
    <dgm:pt modelId="{0CFA6CE4-16E4-40A3-AEFC-47DFDB80A106}" type="pres">
      <dgm:prSet presAssocID="{07B947C5-4D5C-407F-A6AF-AEB920169749}" presName="rootComposite" presStyleCnt="0"/>
      <dgm:spPr/>
    </dgm:pt>
    <dgm:pt modelId="{C59881FA-05DA-4147-A992-91ED489F9A70}" type="pres">
      <dgm:prSet presAssocID="{07B947C5-4D5C-407F-A6AF-AEB920169749}" presName="rootText" presStyleLbl="node2" presStyleIdx="3" presStyleCnt="4">
        <dgm:presLayoutVars>
          <dgm:chPref val="3"/>
        </dgm:presLayoutVars>
      </dgm:prSet>
      <dgm:spPr/>
    </dgm:pt>
    <dgm:pt modelId="{DF1A956C-74BF-47F2-9AA1-19A6797BE8B7}" type="pres">
      <dgm:prSet presAssocID="{07B947C5-4D5C-407F-A6AF-AEB920169749}" presName="rootConnector" presStyleLbl="node2" presStyleIdx="3" presStyleCnt="4"/>
      <dgm:spPr/>
    </dgm:pt>
    <dgm:pt modelId="{1D7522AF-253E-4793-8107-CB5179BA4D11}" type="pres">
      <dgm:prSet presAssocID="{07B947C5-4D5C-407F-A6AF-AEB920169749}" presName="hierChild4" presStyleCnt="0"/>
      <dgm:spPr/>
    </dgm:pt>
    <dgm:pt modelId="{E8724051-D1BD-42FB-91A9-7A54BC8AC7A6}" type="pres">
      <dgm:prSet presAssocID="{07B947C5-4D5C-407F-A6AF-AEB920169749}" presName="hierChild5" presStyleCnt="0"/>
      <dgm:spPr/>
    </dgm:pt>
    <dgm:pt modelId="{81F7C0C1-1D70-4510-AF45-F963C378BEC6}" type="pres">
      <dgm:prSet presAssocID="{9ECB9153-E45E-47DA-8D2F-AA149AE333AA}" presName="hierChild3" presStyleCnt="0"/>
      <dgm:spPr/>
    </dgm:pt>
  </dgm:ptLst>
  <dgm:cxnLst>
    <dgm:cxn modelId="{5D589806-50EF-49B7-B3B8-83DE655435EC}" type="presOf" srcId="{ADABAEBD-9E7F-48FB-B199-9D697FD17205}" destId="{37BBA67E-B70A-451A-A414-4BEF413C20D1}" srcOrd="1" destOrd="0" presId="urn:microsoft.com/office/officeart/2005/8/layout/orgChart1"/>
    <dgm:cxn modelId="{27109E18-92BE-435F-90A2-483F0A9CB4A8}" type="presOf" srcId="{68DFEE5E-3AE4-4401-A5C1-72E76F4C479A}" destId="{FEABA972-4B51-412B-9BBA-41B66EB39C3F}" srcOrd="0" destOrd="0" presId="urn:microsoft.com/office/officeart/2005/8/layout/orgChart1"/>
    <dgm:cxn modelId="{4FAE8823-1B3B-4578-9E49-D2C93CE9E2DF}" srcId="{ADABAEBD-9E7F-48FB-B199-9D697FD17205}" destId="{1E478BA1-71E3-4992-970C-EB27CFA69DD1}" srcOrd="1" destOrd="0" parTransId="{C06C19C4-541B-4D60-9689-B2293B8E827F}" sibTransId="{3384DE0E-1836-459C-88D8-73AB0F5F0996}"/>
    <dgm:cxn modelId="{44B97229-A8A8-4C19-948F-3038959EC6D3}" type="presOf" srcId="{6B1A7AD2-5B54-44A0-9252-A0C6F14B54C9}" destId="{6646C8C3-FD41-446F-B79C-31F8E93333FE}" srcOrd="0" destOrd="0" presId="urn:microsoft.com/office/officeart/2005/8/layout/orgChart1"/>
    <dgm:cxn modelId="{FAC0BE2E-A87C-4FD9-A675-A4D8F322D1D5}" srcId="{9ECB9153-E45E-47DA-8D2F-AA149AE333AA}" destId="{ADABAEBD-9E7F-48FB-B199-9D697FD17205}" srcOrd="0" destOrd="0" parTransId="{FB0FE6A3-984B-4149-9549-AFD9B40608B8}" sibTransId="{250455F0-EDA2-4A5C-AA15-67E322037923}"/>
    <dgm:cxn modelId="{59147F38-F9B4-44E0-837A-E72F65DF815E}" type="presOf" srcId="{0BF40B90-1401-45EA-BB4A-3245319D3E00}" destId="{6B2E3269-F6A0-44A0-9F06-456E96E71678}" srcOrd="0" destOrd="0" presId="urn:microsoft.com/office/officeart/2005/8/layout/orgChart1"/>
    <dgm:cxn modelId="{A84A9838-3284-4045-A850-D5F18FF7BBFE}" type="presOf" srcId="{41D540CA-7FC0-45AD-BFF8-2B1AE4C53A37}" destId="{92CAF53E-10D6-4FE8-B613-F02CC4612C25}" srcOrd="1" destOrd="0" presId="urn:microsoft.com/office/officeart/2005/8/layout/orgChart1"/>
    <dgm:cxn modelId="{F23BFD65-2214-41BD-84B8-B4C9D05BF186}" type="presOf" srcId="{6AE25B12-7694-416C-8422-7810810216F1}" destId="{83E4F348-72C1-4A17-8693-F17FE8EBE91C}" srcOrd="1" destOrd="0" presId="urn:microsoft.com/office/officeart/2005/8/layout/orgChart1"/>
    <dgm:cxn modelId="{09D57168-44B5-4C62-9D4E-804B6293F04C}" srcId="{9ECB9153-E45E-47DA-8D2F-AA149AE333AA}" destId="{6AE25B12-7694-416C-8422-7810810216F1}" srcOrd="2" destOrd="0" parTransId="{68DFEE5E-3AE4-4401-A5C1-72E76F4C479A}" sibTransId="{03CEC2B9-D24F-4772-AD5D-1E75C9395AE1}"/>
    <dgm:cxn modelId="{AE27F24B-3509-41C4-AF68-0A21C7C849C9}" type="presOf" srcId="{6AE25B12-7694-416C-8422-7810810216F1}" destId="{24586807-FF25-4625-A0FE-A08C5D619164}" srcOrd="0" destOrd="0" presId="urn:microsoft.com/office/officeart/2005/8/layout/orgChart1"/>
    <dgm:cxn modelId="{D98EA659-2164-421B-AA97-7DD36B391E03}" type="presOf" srcId="{1E478BA1-71E3-4992-970C-EB27CFA69DD1}" destId="{21CCCE0C-DB74-45B5-9B76-812ECE72E7E5}" srcOrd="1" destOrd="0" presId="urn:microsoft.com/office/officeart/2005/8/layout/orgChart1"/>
    <dgm:cxn modelId="{4AC7D87F-1A2E-41FA-B15F-8A74DB38CB56}" type="presOf" srcId="{1E478BA1-71E3-4992-970C-EB27CFA69DD1}" destId="{1C9298BC-00E0-4985-BA5F-9702506E4B2D}" srcOrd="0" destOrd="0" presId="urn:microsoft.com/office/officeart/2005/8/layout/orgChart1"/>
    <dgm:cxn modelId="{F8763D81-BCD6-40DE-A8E3-2222CCB3C200}" type="presOf" srcId="{07B947C5-4D5C-407F-A6AF-AEB920169749}" destId="{DF1A956C-74BF-47F2-9AA1-19A6797BE8B7}" srcOrd="1" destOrd="0" presId="urn:microsoft.com/office/officeart/2005/8/layout/orgChart1"/>
    <dgm:cxn modelId="{0D244482-9CA0-4E38-8C60-80605C80E0E7}" srcId="{9ECB9153-E45E-47DA-8D2F-AA149AE333AA}" destId="{48543B57-314E-4192-BA8D-F302AB2DF2D0}" srcOrd="1" destOrd="0" parTransId="{0BF40B90-1401-45EA-BB4A-3245319D3E00}" sibTransId="{F05FB8C4-966C-4A6C-A5B9-103AF7726F0E}"/>
    <dgm:cxn modelId="{2EEEC18A-6C83-4FAF-8E72-8B92A9185CB1}" srcId="{ADABAEBD-9E7F-48FB-B199-9D697FD17205}" destId="{97A3226F-405A-4BDC-A037-EDBBC98ABAB9}" srcOrd="0" destOrd="0" parTransId="{32D06D11-E1E8-442D-AE93-A28AE9084FCF}" sibTransId="{8B0523AA-4A4B-44BC-A248-071293F2F2C3}"/>
    <dgm:cxn modelId="{575F5C8B-94C5-46F6-81F8-104513BB2326}" srcId="{6B1A7AD2-5B54-44A0-9252-A0C6F14B54C9}" destId="{9ECB9153-E45E-47DA-8D2F-AA149AE333AA}" srcOrd="0" destOrd="0" parTransId="{99AADACF-8F1A-4514-BBA6-F98EA1D58469}" sibTransId="{1A4A1ABD-E541-4E21-BEE7-1B03C5B91CFC}"/>
    <dgm:cxn modelId="{6731B892-00B6-49E9-B57F-66CBC4A36CC9}" type="presOf" srcId="{9ECB9153-E45E-47DA-8D2F-AA149AE333AA}" destId="{01ED920B-CED8-4AF5-BCDA-D01EA2A73E47}" srcOrd="0" destOrd="0" presId="urn:microsoft.com/office/officeart/2005/8/layout/orgChart1"/>
    <dgm:cxn modelId="{B68FEB97-B853-4C2A-A79D-25B9F0E6EFEB}" type="presOf" srcId="{32D06D11-E1E8-442D-AE93-A28AE9084FCF}" destId="{FC73AB20-9CAD-44CD-A8D2-936B2F9E0B8F}" srcOrd="0" destOrd="0" presId="urn:microsoft.com/office/officeart/2005/8/layout/orgChart1"/>
    <dgm:cxn modelId="{07BDBAA2-8C1A-42E0-8412-D1C14746716C}" type="presOf" srcId="{C06C19C4-541B-4D60-9689-B2293B8E827F}" destId="{7E0C68BC-B582-4473-BD66-0D4F6A4BB6FE}" srcOrd="0" destOrd="0" presId="urn:microsoft.com/office/officeart/2005/8/layout/orgChart1"/>
    <dgm:cxn modelId="{E33A46A5-96C3-455B-8A3D-9404642238A8}" srcId="{9ECB9153-E45E-47DA-8D2F-AA149AE333AA}" destId="{07B947C5-4D5C-407F-A6AF-AEB920169749}" srcOrd="3" destOrd="0" parTransId="{84BFC881-B931-45D1-A4E9-8019BE594E6B}" sibTransId="{FD89B3C0-68A9-40CA-89CA-FEBE385F7941}"/>
    <dgm:cxn modelId="{3F51F2A5-7548-43BF-851F-1D71339CB843}" type="presOf" srcId="{84BFC881-B931-45D1-A4E9-8019BE594E6B}" destId="{64B72554-CBBA-499D-9038-90570319FBAE}" srcOrd="0" destOrd="0" presId="urn:microsoft.com/office/officeart/2005/8/layout/orgChart1"/>
    <dgm:cxn modelId="{E11F10B3-66D5-4376-892B-0BFB170DB1A1}" type="presOf" srcId="{97A3226F-405A-4BDC-A037-EDBBC98ABAB9}" destId="{895A0D23-CB3F-445A-A5CA-D435DDD60D27}" srcOrd="1" destOrd="0" presId="urn:microsoft.com/office/officeart/2005/8/layout/orgChart1"/>
    <dgm:cxn modelId="{3C2C69B3-6485-4078-934B-83E2FCD73DF1}" type="presOf" srcId="{6CC6DA4F-FA14-48A1-8E80-11F4EFD018D3}" destId="{88FA9DB7-0884-44B7-BEAA-18F9156FB0B8}" srcOrd="1" destOrd="0" presId="urn:microsoft.com/office/officeart/2005/8/layout/orgChart1"/>
    <dgm:cxn modelId="{4AE6FAB6-8700-477B-A774-B783A2F750BB}" type="presOf" srcId="{48543B57-314E-4192-BA8D-F302AB2DF2D0}" destId="{83F7F8B7-6988-4541-AF89-9A55D467912A}" srcOrd="0" destOrd="0" presId="urn:microsoft.com/office/officeart/2005/8/layout/orgChart1"/>
    <dgm:cxn modelId="{545E07BF-EF03-40E6-937C-A03E91A5F7F8}" type="presOf" srcId="{41D540CA-7FC0-45AD-BFF8-2B1AE4C53A37}" destId="{7F933FAF-9D76-40DC-B7CF-1F1720A2CE7C}" srcOrd="0" destOrd="0" presId="urn:microsoft.com/office/officeart/2005/8/layout/orgChart1"/>
    <dgm:cxn modelId="{71C476C3-BA74-4288-A4B0-FBF7683C3107}" type="presOf" srcId="{FB0FE6A3-984B-4149-9549-AFD9B40608B8}" destId="{DA61F143-010F-45B3-8A1B-B5F6D945C951}" srcOrd="0" destOrd="0" presId="urn:microsoft.com/office/officeart/2005/8/layout/orgChart1"/>
    <dgm:cxn modelId="{1BC553C9-AD75-4E5E-8DAB-EB17A342D981}" type="presOf" srcId="{09DC9E0E-95A8-4010-A4FB-4248988BE773}" destId="{27F98227-AB61-48A6-9C1F-06E14434E8B7}" srcOrd="0" destOrd="0" presId="urn:microsoft.com/office/officeart/2005/8/layout/orgChart1"/>
    <dgm:cxn modelId="{D500F3D1-04E0-4120-A4A7-4651753770FC}" type="presOf" srcId="{ADABAEBD-9E7F-48FB-B199-9D697FD17205}" destId="{B3208237-F360-495A-A49E-C22BEB4CC960}" srcOrd="0" destOrd="0" presId="urn:microsoft.com/office/officeart/2005/8/layout/orgChart1"/>
    <dgm:cxn modelId="{E60A15D5-4F23-4565-969A-B00764138A0B}" type="presOf" srcId="{97A3226F-405A-4BDC-A037-EDBBC98ABAB9}" destId="{A9A85FD8-FBB3-46D9-B6E9-5CCC4172BFE9}" srcOrd="0" destOrd="0" presId="urn:microsoft.com/office/officeart/2005/8/layout/orgChart1"/>
    <dgm:cxn modelId="{0E1EC5D6-461B-4499-A542-4ED9AFE7A82A}" type="presOf" srcId="{BA9DBE98-CF35-41AD-B5BA-5FE0811866AC}" destId="{17B4377D-B0B5-4B7C-9D66-13057299AD5D}" srcOrd="0" destOrd="0" presId="urn:microsoft.com/office/officeart/2005/8/layout/orgChart1"/>
    <dgm:cxn modelId="{E8E8CBD6-7782-4E80-8B09-099024EE6526}" type="presOf" srcId="{48543B57-314E-4192-BA8D-F302AB2DF2D0}" destId="{1AC1628B-81F0-4F34-ADCF-D59B0BD06192}" srcOrd="1" destOrd="0" presId="urn:microsoft.com/office/officeart/2005/8/layout/orgChart1"/>
    <dgm:cxn modelId="{B83D7ED9-1B64-437D-AD95-77FEF6753D2D}" type="presOf" srcId="{6CC6DA4F-FA14-48A1-8E80-11F4EFD018D3}" destId="{17888D39-D323-43A8-A513-18235920D153}" srcOrd="0" destOrd="0" presId="urn:microsoft.com/office/officeart/2005/8/layout/orgChart1"/>
    <dgm:cxn modelId="{52A02FEC-3E93-4D00-A53D-D8369C5CA1E0}" type="presOf" srcId="{07B947C5-4D5C-407F-A6AF-AEB920169749}" destId="{C59881FA-05DA-4147-A992-91ED489F9A70}" srcOrd="0" destOrd="0" presId="urn:microsoft.com/office/officeart/2005/8/layout/orgChart1"/>
    <dgm:cxn modelId="{7B25D3EE-32DC-470C-BC12-B0CF3F37A0E2}" srcId="{6AE25B12-7694-416C-8422-7810810216F1}" destId="{41D540CA-7FC0-45AD-BFF8-2B1AE4C53A37}" srcOrd="0" destOrd="0" parTransId="{09DC9E0E-95A8-4010-A4FB-4248988BE773}" sibTransId="{921D463F-3C4C-49FD-AC30-D36BE9438F7C}"/>
    <dgm:cxn modelId="{10FDE7F6-88CC-421F-BD72-AAAE694DD413}" type="presOf" srcId="{9ECB9153-E45E-47DA-8D2F-AA149AE333AA}" destId="{B1D36932-6006-4683-AD20-8F77DB325C95}" srcOrd="1" destOrd="0" presId="urn:microsoft.com/office/officeart/2005/8/layout/orgChart1"/>
    <dgm:cxn modelId="{12A9C1F8-B16F-452E-BA48-9E7B145661CC}" srcId="{ADABAEBD-9E7F-48FB-B199-9D697FD17205}" destId="{6CC6DA4F-FA14-48A1-8E80-11F4EFD018D3}" srcOrd="2" destOrd="0" parTransId="{BA9DBE98-CF35-41AD-B5BA-5FE0811866AC}" sibTransId="{2AFC09CE-3287-4297-ABCF-CF08A471FEF9}"/>
    <dgm:cxn modelId="{DCC883A3-E7D3-4487-8ED4-FAD0AF8EB00C}" type="presParOf" srcId="{6646C8C3-FD41-446F-B79C-31F8E93333FE}" destId="{ED42A697-892B-469C-B73E-EECB7B0AE6AB}" srcOrd="0" destOrd="0" presId="urn:microsoft.com/office/officeart/2005/8/layout/orgChart1"/>
    <dgm:cxn modelId="{565F249E-56E3-42BA-B7ED-4302FD55E7B9}" type="presParOf" srcId="{ED42A697-892B-469C-B73E-EECB7B0AE6AB}" destId="{90D8ECC9-3CF3-4ABD-B9BA-564BD399257A}" srcOrd="0" destOrd="0" presId="urn:microsoft.com/office/officeart/2005/8/layout/orgChart1"/>
    <dgm:cxn modelId="{FA69A843-DD40-4C95-AEAE-E7EC7B44BF61}" type="presParOf" srcId="{90D8ECC9-3CF3-4ABD-B9BA-564BD399257A}" destId="{01ED920B-CED8-4AF5-BCDA-D01EA2A73E47}" srcOrd="0" destOrd="0" presId="urn:microsoft.com/office/officeart/2005/8/layout/orgChart1"/>
    <dgm:cxn modelId="{A5460856-7095-475C-BEEB-E3FEB6EB9FBD}" type="presParOf" srcId="{90D8ECC9-3CF3-4ABD-B9BA-564BD399257A}" destId="{B1D36932-6006-4683-AD20-8F77DB325C95}" srcOrd="1" destOrd="0" presId="urn:microsoft.com/office/officeart/2005/8/layout/orgChart1"/>
    <dgm:cxn modelId="{F9CD9F9B-A94B-49C4-ABCE-B0A1AD58B913}" type="presParOf" srcId="{ED42A697-892B-469C-B73E-EECB7B0AE6AB}" destId="{868ED5A3-5B5C-4B05-83FF-16E7F99DA5A9}" srcOrd="1" destOrd="0" presId="urn:microsoft.com/office/officeart/2005/8/layout/orgChart1"/>
    <dgm:cxn modelId="{3E3CA77D-A93F-4C84-A343-60226F276345}" type="presParOf" srcId="{868ED5A3-5B5C-4B05-83FF-16E7F99DA5A9}" destId="{DA61F143-010F-45B3-8A1B-B5F6D945C951}" srcOrd="0" destOrd="0" presId="urn:microsoft.com/office/officeart/2005/8/layout/orgChart1"/>
    <dgm:cxn modelId="{952A2D03-DF0F-485F-93C3-728E87303E65}" type="presParOf" srcId="{868ED5A3-5B5C-4B05-83FF-16E7F99DA5A9}" destId="{1FFABD25-1228-4970-BC91-84D45A604023}" srcOrd="1" destOrd="0" presId="urn:microsoft.com/office/officeart/2005/8/layout/orgChart1"/>
    <dgm:cxn modelId="{01349E1E-B22E-45AA-9DA4-440FBCAB8015}" type="presParOf" srcId="{1FFABD25-1228-4970-BC91-84D45A604023}" destId="{46EA1652-0F80-430C-9798-07F29557CC23}" srcOrd="0" destOrd="0" presId="urn:microsoft.com/office/officeart/2005/8/layout/orgChart1"/>
    <dgm:cxn modelId="{D7B6371E-2BB6-44BD-A6BD-1E166EF4F8F3}" type="presParOf" srcId="{46EA1652-0F80-430C-9798-07F29557CC23}" destId="{B3208237-F360-495A-A49E-C22BEB4CC960}" srcOrd="0" destOrd="0" presId="urn:microsoft.com/office/officeart/2005/8/layout/orgChart1"/>
    <dgm:cxn modelId="{07692695-285F-4E3B-A8D7-5409BC28E3EC}" type="presParOf" srcId="{46EA1652-0F80-430C-9798-07F29557CC23}" destId="{37BBA67E-B70A-451A-A414-4BEF413C20D1}" srcOrd="1" destOrd="0" presId="urn:microsoft.com/office/officeart/2005/8/layout/orgChart1"/>
    <dgm:cxn modelId="{830233E6-A03C-4AA2-8618-FA2534BCD2A0}" type="presParOf" srcId="{1FFABD25-1228-4970-BC91-84D45A604023}" destId="{25EB66C1-6D1B-4A21-8DEF-E9192014DF04}" srcOrd="1" destOrd="0" presId="urn:microsoft.com/office/officeart/2005/8/layout/orgChart1"/>
    <dgm:cxn modelId="{8F3370A3-BA00-4704-9F9D-88EB18AA281B}" type="presParOf" srcId="{25EB66C1-6D1B-4A21-8DEF-E9192014DF04}" destId="{FC73AB20-9CAD-44CD-A8D2-936B2F9E0B8F}" srcOrd="0" destOrd="0" presId="urn:microsoft.com/office/officeart/2005/8/layout/orgChart1"/>
    <dgm:cxn modelId="{551BC1BE-37F4-4D56-A901-606C4B7D2985}" type="presParOf" srcId="{25EB66C1-6D1B-4A21-8DEF-E9192014DF04}" destId="{98A25BB3-EC43-44F9-A7EF-382F6A6CBEE1}" srcOrd="1" destOrd="0" presId="urn:microsoft.com/office/officeart/2005/8/layout/orgChart1"/>
    <dgm:cxn modelId="{FCEA57BE-3403-458A-8BC9-49CC8D937B14}" type="presParOf" srcId="{98A25BB3-EC43-44F9-A7EF-382F6A6CBEE1}" destId="{08DFE89E-F1C8-4962-AC02-873B3198D7AC}" srcOrd="0" destOrd="0" presId="urn:microsoft.com/office/officeart/2005/8/layout/orgChart1"/>
    <dgm:cxn modelId="{EAD616C2-0C5B-49DC-98B2-E57A7EA82AF9}" type="presParOf" srcId="{08DFE89E-F1C8-4962-AC02-873B3198D7AC}" destId="{A9A85FD8-FBB3-46D9-B6E9-5CCC4172BFE9}" srcOrd="0" destOrd="0" presId="urn:microsoft.com/office/officeart/2005/8/layout/orgChart1"/>
    <dgm:cxn modelId="{9DAE54B9-6ABD-45B3-8F0C-0FF1013BDC09}" type="presParOf" srcId="{08DFE89E-F1C8-4962-AC02-873B3198D7AC}" destId="{895A0D23-CB3F-445A-A5CA-D435DDD60D27}" srcOrd="1" destOrd="0" presId="urn:microsoft.com/office/officeart/2005/8/layout/orgChart1"/>
    <dgm:cxn modelId="{797DA6E8-83E2-4DD1-BE69-175674079130}" type="presParOf" srcId="{98A25BB3-EC43-44F9-A7EF-382F6A6CBEE1}" destId="{D5C6CCD9-F4B8-48DE-8BED-3165D19DE701}" srcOrd="1" destOrd="0" presId="urn:microsoft.com/office/officeart/2005/8/layout/orgChart1"/>
    <dgm:cxn modelId="{1F22FEEB-2D1F-4BA3-B244-2E5C68BB6209}" type="presParOf" srcId="{98A25BB3-EC43-44F9-A7EF-382F6A6CBEE1}" destId="{5F875397-227B-45D6-9C02-3FC06AABB79C}" srcOrd="2" destOrd="0" presId="urn:microsoft.com/office/officeart/2005/8/layout/orgChart1"/>
    <dgm:cxn modelId="{3BDFAC83-5452-449B-963F-78FB53976E74}" type="presParOf" srcId="{25EB66C1-6D1B-4A21-8DEF-E9192014DF04}" destId="{7E0C68BC-B582-4473-BD66-0D4F6A4BB6FE}" srcOrd="2" destOrd="0" presId="urn:microsoft.com/office/officeart/2005/8/layout/orgChart1"/>
    <dgm:cxn modelId="{A61B4453-29CB-4016-B187-611AF603C0D2}" type="presParOf" srcId="{25EB66C1-6D1B-4A21-8DEF-E9192014DF04}" destId="{B31FDA70-AB17-4E8F-A0A5-5057CE014E0F}" srcOrd="3" destOrd="0" presId="urn:microsoft.com/office/officeart/2005/8/layout/orgChart1"/>
    <dgm:cxn modelId="{3D25C16E-4CEE-406D-A7CE-397082C3F830}" type="presParOf" srcId="{B31FDA70-AB17-4E8F-A0A5-5057CE014E0F}" destId="{4274A4D3-06AF-40E4-9AF7-95E7438B9CE1}" srcOrd="0" destOrd="0" presId="urn:microsoft.com/office/officeart/2005/8/layout/orgChart1"/>
    <dgm:cxn modelId="{031155C3-C12A-4F31-9B3D-7030CF4C39DA}" type="presParOf" srcId="{4274A4D3-06AF-40E4-9AF7-95E7438B9CE1}" destId="{1C9298BC-00E0-4985-BA5F-9702506E4B2D}" srcOrd="0" destOrd="0" presId="urn:microsoft.com/office/officeart/2005/8/layout/orgChart1"/>
    <dgm:cxn modelId="{529FD5B5-84D7-421A-8948-C24304E1A423}" type="presParOf" srcId="{4274A4D3-06AF-40E4-9AF7-95E7438B9CE1}" destId="{21CCCE0C-DB74-45B5-9B76-812ECE72E7E5}" srcOrd="1" destOrd="0" presId="urn:microsoft.com/office/officeart/2005/8/layout/orgChart1"/>
    <dgm:cxn modelId="{ADAB358D-4591-45A1-A084-A9D6CBE4DD91}" type="presParOf" srcId="{B31FDA70-AB17-4E8F-A0A5-5057CE014E0F}" destId="{1BB13FA7-00C0-47A1-A068-AAD90923A287}" srcOrd="1" destOrd="0" presId="urn:microsoft.com/office/officeart/2005/8/layout/orgChart1"/>
    <dgm:cxn modelId="{8BB0732F-762B-4256-8A76-C47EB7B7A75C}" type="presParOf" srcId="{B31FDA70-AB17-4E8F-A0A5-5057CE014E0F}" destId="{ED121AA4-47CE-4162-9D1F-343B99CE8149}" srcOrd="2" destOrd="0" presId="urn:microsoft.com/office/officeart/2005/8/layout/orgChart1"/>
    <dgm:cxn modelId="{C90D15CF-AAAC-4EA0-B81D-CD1F9CC83F29}" type="presParOf" srcId="{25EB66C1-6D1B-4A21-8DEF-E9192014DF04}" destId="{17B4377D-B0B5-4B7C-9D66-13057299AD5D}" srcOrd="4" destOrd="0" presId="urn:microsoft.com/office/officeart/2005/8/layout/orgChart1"/>
    <dgm:cxn modelId="{64DFFC62-4861-4522-8BF3-1BE18EDFAB01}" type="presParOf" srcId="{25EB66C1-6D1B-4A21-8DEF-E9192014DF04}" destId="{AB26FDAC-896A-4B90-A7A4-F96B82824E3E}" srcOrd="5" destOrd="0" presId="urn:microsoft.com/office/officeart/2005/8/layout/orgChart1"/>
    <dgm:cxn modelId="{69D845EC-C220-4FB8-ABF5-BA439EADB617}" type="presParOf" srcId="{AB26FDAC-896A-4B90-A7A4-F96B82824E3E}" destId="{831271EF-51C9-41CD-906B-2AE35041C5DA}" srcOrd="0" destOrd="0" presId="urn:microsoft.com/office/officeart/2005/8/layout/orgChart1"/>
    <dgm:cxn modelId="{0342992D-C219-4538-9F29-D7251D6B0470}" type="presParOf" srcId="{831271EF-51C9-41CD-906B-2AE35041C5DA}" destId="{17888D39-D323-43A8-A513-18235920D153}" srcOrd="0" destOrd="0" presId="urn:microsoft.com/office/officeart/2005/8/layout/orgChart1"/>
    <dgm:cxn modelId="{189B8F04-4845-42E0-A7DC-89FE37BB5074}" type="presParOf" srcId="{831271EF-51C9-41CD-906B-2AE35041C5DA}" destId="{88FA9DB7-0884-44B7-BEAA-18F9156FB0B8}" srcOrd="1" destOrd="0" presId="urn:microsoft.com/office/officeart/2005/8/layout/orgChart1"/>
    <dgm:cxn modelId="{0E780ABB-E050-4E5E-8CC0-7851CD189E7A}" type="presParOf" srcId="{AB26FDAC-896A-4B90-A7A4-F96B82824E3E}" destId="{AA9CD8C2-90C6-4BBF-B2F9-ABB551C2625E}" srcOrd="1" destOrd="0" presId="urn:microsoft.com/office/officeart/2005/8/layout/orgChart1"/>
    <dgm:cxn modelId="{AD805BC5-962B-47E0-A3AF-B6BB8E56FB6A}" type="presParOf" srcId="{AB26FDAC-896A-4B90-A7A4-F96B82824E3E}" destId="{1FE7FB30-C7AF-4444-AF01-590914B66743}" srcOrd="2" destOrd="0" presId="urn:microsoft.com/office/officeart/2005/8/layout/orgChart1"/>
    <dgm:cxn modelId="{7081B18B-D3A7-407C-81AA-5C5736AD3ECC}" type="presParOf" srcId="{1FFABD25-1228-4970-BC91-84D45A604023}" destId="{A26177E5-90B9-48A6-8510-F9D104A5450C}" srcOrd="2" destOrd="0" presId="urn:microsoft.com/office/officeart/2005/8/layout/orgChart1"/>
    <dgm:cxn modelId="{403B0502-8EA4-4808-89F6-CE571DA6D9EA}" type="presParOf" srcId="{868ED5A3-5B5C-4B05-83FF-16E7F99DA5A9}" destId="{6B2E3269-F6A0-44A0-9F06-456E96E71678}" srcOrd="2" destOrd="0" presId="urn:microsoft.com/office/officeart/2005/8/layout/orgChart1"/>
    <dgm:cxn modelId="{453CFAD1-5830-4B6E-B087-5A1294FB79CE}" type="presParOf" srcId="{868ED5A3-5B5C-4B05-83FF-16E7F99DA5A9}" destId="{211B9224-B4DF-43CE-90CD-C881BF6279D1}" srcOrd="3" destOrd="0" presId="urn:microsoft.com/office/officeart/2005/8/layout/orgChart1"/>
    <dgm:cxn modelId="{0B91C60E-DC9F-4928-8A8C-D4721743D3D5}" type="presParOf" srcId="{211B9224-B4DF-43CE-90CD-C881BF6279D1}" destId="{042073C0-702D-4DCC-8B2C-090B030266F5}" srcOrd="0" destOrd="0" presId="urn:microsoft.com/office/officeart/2005/8/layout/orgChart1"/>
    <dgm:cxn modelId="{AFA19E00-2E15-45B3-8E3F-71F160E89416}" type="presParOf" srcId="{042073C0-702D-4DCC-8B2C-090B030266F5}" destId="{83F7F8B7-6988-4541-AF89-9A55D467912A}" srcOrd="0" destOrd="0" presId="urn:microsoft.com/office/officeart/2005/8/layout/orgChart1"/>
    <dgm:cxn modelId="{4862313D-7B23-49C2-AD40-2EB3657ECDBA}" type="presParOf" srcId="{042073C0-702D-4DCC-8B2C-090B030266F5}" destId="{1AC1628B-81F0-4F34-ADCF-D59B0BD06192}" srcOrd="1" destOrd="0" presId="urn:microsoft.com/office/officeart/2005/8/layout/orgChart1"/>
    <dgm:cxn modelId="{8A80EE1A-E4C6-41C8-8263-BE4289E1F0C6}" type="presParOf" srcId="{211B9224-B4DF-43CE-90CD-C881BF6279D1}" destId="{9D0884CF-593A-44B7-AFCE-E197016A8C4E}" srcOrd="1" destOrd="0" presId="urn:microsoft.com/office/officeart/2005/8/layout/orgChart1"/>
    <dgm:cxn modelId="{E093324B-DEE4-440C-A14D-FB5AA8292692}" type="presParOf" srcId="{211B9224-B4DF-43CE-90CD-C881BF6279D1}" destId="{BE30AB82-5E6E-4BCE-801B-DFE0B2ACE239}" srcOrd="2" destOrd="0" presId="urn:microsoft.com/office/officeart/2005/8/layout/orgChart1"/>
    <dgm:cxn modelId="{B53B82DD-2C4F-444B-AC83-C6D9EA2B2B51}" type="presParOf" srcId="{868ED5A3-5B5C-4B05-83FF-16E7F99DA5A9}" destId="{FEABA972-4B51-412B-9BBA-41B66EB39C3F}" srcOrd="4" destOrd="0" presId="urn:microsoft.com/office/officeart/2005/8/layout/orgChart1"/>
    <dgm:cxn modelId="{DD5D0B8B-66E3-4ED6-9EAE-E53252835CA5}" type="presParOf" srcId="{868ED5A3-5B5C-4B05-83FF-16E7F99DA5A9}" destId="{D3D97812-58FC-4717-BDDE-8020DB59A2BD}" srcOrd="5" destOrd="0" presId="urn:microsoft.com/office/officeart/2005/8/layout/orgChart1"/>
    <dgm:cxn modelId="{7E95C41B-3535-4E68-AF7B-D161178392BF}" type="presParOf" srcId="{D3D97812-58FC-4717-BDDE-8020DB59A2BD}" destId="{89E4D865-5B48-477D-A424-1163F70995C7}" srcOrd="0" destOrd="0" presId="urn:microsoft.com/office/officeart/2005/8/layout/orgChart1"/>
    <dgm:cxn modelId="{920573E8-4FD0-4315-9D4A-B699BB1B76E6}" type="presParOf" srcId="{89E4D865-5B48-477D-A424-1163F70995C7}" destId="{24586807-FF25-4625-A0FE-A08C5D619164}" srcOrd="0" destOrd="0" presId="urn:microsoft.com/office/officeart/2005/8/layout/orgChart1"/>
    <dgm:cxn modelId="{409C86F2-A584-433F-AF6D-AA920FA97117}" type="presParOf" srcId="{89E4D865-5B48-477D-A424-1163F70995C7}" destId="{83E4F348-72C1-4A17-8693-F17FE8EBE91C}" srcOrd="1" destOrd="0" presId="urn:microsoft.com/office/officeart/2005/8/layout/orgChart1"/>
    <dgm:cxn modelId="{EA0E494E-8E41-44EA-AEEF-72DAC6C77487}" type="presParOf" srcId="{D3D97812-58FC-4717-BDDE-8020DB59A2BD}" destId="{275A42A7-679C-44AB-812E-CC03D19B18D1}" srcOrd="1" destOrd="0" presId="urn:microsoft.com/office/officeart/2005/8/layout/orgChart1"/>
    <dgm:cxn modelId="{F61D4F57-6575-4CED-9703-78A6A05C20A9}" type="presParOf" srcId="{275A42A7-679C-44AB-812E-CC03D19B18D1}" destId="{27F98227-AB61-48A6-9C1F-06E14434E8B7}" srcOrd="0" destOrd="0" presId="urn:microsoft.com/office/officeart/2005/8/layout/orgChart1"/>
    <dgm:cxn modelId="{270BA784-FCFB-4BA0-BC5A-6AF071982FF6}" type="presParOf" srcId="{275A42A7-679C-44AB-812E-CC03D19B18D1}" destId="{B5C5377F-8EBA-466B-92A3-00DD52901187}" srcOrd="1" destOrd="0" presId="urn:microsoft.com/office/officeart/2005/8/layout/orgChart1"/>
    <dgm:cxn modelId="{823A2D86-ACDE-483E-AED1-9A6DF4AA51B9}" type="presParOf" srcId="{B5C5377F-8EBA-466B-92A3-00DD52901187}" destId="{3570686A-57F1-40BB-B89E-1B9B4FC12B3B}" srcOrd="0" destOrd="0" presId="urn:microsoft.com/office/officeart/2005/8/layout/orgChart1"/>
    <dgm:cxn modelId="{DF30CED3-FF46-43D1-A081-FF0AEA8331E7}" type="presParOf" srcId="{3570686A-57F1-40BB-B89E-1B9B4FC12B3B}" destId="{7F933FAF-9D76-40DC-B7CF-1F1720A2CE7C}" srcOrd="0" destOrd="0" presId="urn:microsoft.com/office/officeart/2005/8/layout/orgChart1"/>
    <dgm:cxn modelId="{8FA8652D-9A42-4EF9-87F8-F49F06827D5F}" type="presParOf" srcId="{3570686A-57F1-40BB-B89E-1B9B4FC12B3B}" destId="{92CAF53E-10D6-4FE8-B613-F02CC4612C25}" srcOrd="1" destOrd="0" presId="urn:microsoft.com/office/officeart/2005/8/layout/orgChart1"/>
    <dgm:cxn modelId="{120AFDFF-05F0-4757-BBB5-FDC4A54B6320}" type="presParOf" srcId="{B5C5377F-8EBA-466B-92A3-00DD52901187}" destId="{361CC3BD-1FB8-45A7-BFE3-E56FA9F6C110}" srcOrd="1" destOrd="0" presId="urn:microsoft.com/office/officeart/2005/8/layout/orgChart1"/>
    <dgm:cxn modelId="{84FC3703-AF10-4DE1-A10C-1BA4D2DC1BCA}" type="presParOf" srcId="{B5C5377F-8EBA-466B-92A3-00DD52901187}" destId="{ED80302A-A1AC-4994-B0AD-F90807631B92}" srcOrd="2" destOrd="0" presId="urn:microsoft.com/office/officeart/2005/8/layout/orgChart1"/>
    <dgm:cxn modelId="{98D0B92C-BB5B-41BD-946A-D6D48B4A3931}" type="presParOf" srcId="{D3D97812-58FC-4717-BDDE-8020DB59A2BD}" destId="{4605D947-1686-463E-87F4-3A7C3CC08A33}" srcOrd="2" destOrd="0" presId="urn:microsoft.com/office/officeart/2005/8/layout/orgChart1"/>
    <dgm:cxn modelId="{1B83B93E-0091-43DF-BFAA-A495751081E9}" type="presParOf" srcId="{868ED5A3-5B5C-4B05-83FF-16E7F99DA5A9}" destId="{64B72554-CBBA-499D-9038-90570319FBAE}" srcOrd="6" destOrd="0" presId="urn:microsoft.com/office/officeart/2005/8/layout/orgChart1"/>
    <dgm:cxn modelId="{50913B1E-6820-4B99-A0DD-318272DB6625}" type="presParOf" srcId="{868ED5A3-5B5C-4B05-83FF-16E7F99DA5A9}" destId="{5B1161B8-8220-4B89-B863-2C064B31DE81}" srcOrd="7" destOrd="0" presId="urn:microsoft.com/office/officeart/2005/8/layout/orgChart1"/>
    <dgm:cxn modelId="{51C7F3C7-9C8C-41CB-9628-439CBD20FBB6}" type="presParOf" srcId="{5B1161B8-8220-4B89-B863-2C064B31DE81}" destId="{0CFA6CE4-16E4-40A3-AEFC-47DFDB80A106}" srcOrd="0" destOrd="0" presId="urn:microsoft.com/office/officeart/2005/8/layout/orgChart1"/>
    <dgm:cxn modelId="{0300BD58-364B-4B47-9EAA-590DBB8E2732}" type="presParOf" srcId="{0CFA6CE4-16E4-40A3-AEFC-47DFDB80A106}" destId="{C59881FA-05DA-4147-A992-91ED489F9A70}" srcOrd="0" destOrd="0" presId="urn:microsoft.com/office/officeart/2005/8/layout/orgChart1"/>
    <dgm:cxn modelId="{5A6F1618-544D-4639-9530-4858747EC153}" type="presParOf" srcId="{0CFA6CE4-16E4-40A3-AEFC-47DFDB80A106}" destId="{DF1A956C-74BF-47F2-9AA1-19A6797BE8B7}" srcOrd="1" destOrd="0" presId="urn:microsoft.com/office/officeart/2005/8/layout/orgChart1"/>
    <dgm:cxn modelId="{DB72BC9F-80CB-48C2-8388-5249DA25EEE4}" type="presParOf" srcId="{5B1161B8-8220-4B89-B863-2C064B31DE81}" destId="{1D7522AF-253E-4793-8107-CB5179BA4D11}" srcOrd="1" destOrd="0" presId="urn:microsoft.com/office/officeart/2005/8/layout/orgChart1"/>
    <dgm:cxn modelId="{662F8CC9-EDB5-4212-BD3C-C1E915145B34}" type="presParOf" srcId="{5B1161B8-8220-4B89-B863-2C064B31DE81}" destId="{E8724051-D1BD-42FB-91A9-7A54BC8AC7A6}" srcOrd="2" destOrd="0" presId="urn:microsoft.com/office/officeart/2005/8/layout/orgChart1"/>
    <dgm:cxn modelId="{0B532A59-50B2-4508-B5CB-F1BBE716C014}" type="presParOf" srcId="{ED42A697-892B-469C-B73E-EECB7B0AE6AB}" destId="{81F7C0C1-1D70-4510-AF45-F963C378BEC6}"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B1A7AD2-5B54-44A0-9252-A0C6F14B54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B9153-E45E-47DA-8D2F-AA149AE333AA}">
      <dgm:prSet phldrT="[Text]"/>
      <dgm:spPr>
        <a:solidFill>
          <a:srgbClr val="2D819B"/>
        </a:solidFill>
      </dgm:spPr>
      <dgm:t>
        <a:bodyPr/>
        <a:lstStyle/>
        <a:p>
          <a:r>
            <a:rPr lang="en-US" dirty="0"/>
            <a:t>Course 1</a:t>
          </a:r>
        </a:p>
      </dgm:t>
    </dgm:pt>
    <dgm:pt modelId="{99AADACF-8F1A-4514-BBA6-F98EA1D58469}" type="parTrans" cxnId="{575F5C8B-94C5-46F6-81F8-104513BB2326}">
      <dgm:prSet/>
      <dgm:spPr/>
      <dgm:t>
        <a:bodyPr/>
        <a:lstStyle/>
        <a:p>
          <a:endParaRPr lang="en-US"/>
        </a:p>
      </dgm:t>
    </dgm:pt>
    <dgm:pt modelId="{1A4A1ABD-E541-4E21-BEE7-1B03C5B91CFC}" type="sibTrans" cxnId="{575F5C8B-94C5-46F6-81F8-104513BB2326}">
      <dgm:prSet/>
      <dgm:spPr/>
      <dgm:t>
        <a:bodyPr/>
        <a:lstStyle/>
        <a:p>
          <a:endParaRPr lang="en-US"/>
        </a:p>
      </dgm:t>
    </dgm:pt>
    <dgm:pt modelId="{3B96F827-DC7F-4917-861C-8B0CBF297A3B}">
      <dgm:prSet phldrT="[Text]"/>
      <dgm:spPr>
        <a:solidFill>
          <a:srgbClr val="2D819B"/>
        </a:solidFill>
      </dgm:spPr>
      <dgm:t>
        <a:bodyPr/>
        <a:lstStyle/>
        <a:p>
          <a:r>
            <a:rPr lang="en-US" dirty="0"/>
            <a:t>Pre Test</a:t>
          </a:r>
        </a:p>
      </dgm:t>
    </dgm:pt>
    <dgm:pt modelId="{AB4B0360-9CAA-44CE-9F3C-A305FA0A97B7}" type="parTrans" cxnId="{978530B1-672C-41D7-B213-96476DFCF7E8}">
      <dgm:prSet/>
      <dgm:spPr/>
      <dgm:t>
        <a:bodyPr/>
        <a:lstStyle/>
        <a:p>
          <a:endParaRPr lang="en-US"/>
        </a:p>
      </dgm:t>
    </dgm:pt>
    <dgm:pt modelId="{38CCCCDB-0C2A-4662-900C-6900AA61D60E}" type="sibTrans" cxnId="{978530B1-672C-41D7-B213-96476DFCF7E8}">
      <dgm:prSet/>
      <dgm:spPr/>
      <dgm:t>
        <a:bodyPr/>
        <a:lstStyle/>
        <a:p>
          <a:endParaRPr lang="en-US"/>
        </a:p>
      </dgm:t>
    </dgm:pt>
    <dgm:pt modelId="{75867E9E-2EF6-4B58-91AC-961748BFE3F6}">
      <dgm:prSet phldrT="[Text]"/>
      <dgm:spPr>
        <a:solidFill>
          <a:srgbClr val="2D819B"/>
        </a:solidFill>
      </dgm:spPr>
      <dgm:t>
        <a:bodyPr/>
        <a:lstStyle/>
        <a:p>
          <a:r>
            <a:rPr lang="en-US" dirty="0"/>
            <a:t>Lesson 1</a:t>
          </a:r>
        </a:p>
      </dgm:t>
    </dgm:pt>
    <dgm:pt modelId="{DD4E533D-63E5-41D5-A35F-A29D75729509}" type="parTrans" cxnId="{4EB39CAC-FA45-4943-AD76-99F57EF77F90}">
      <dgm:prSet/>
      <dgm:spPr/>
      <dgm:t>
        <a:bodyPr/>
        <a:lstStyle/>
        <a:p>
          <a:endParaRPr lang="en-US"/>
        </a:p>
      </dgm:t>
    </dgm:pt>
    <dgm:pt modelId="{3689ACD1-8189-45F5-844C-D03A6F28D091}" type="sibTrans" cxnId="{4EB39CAC-FA45-4943-AD76-99F57EF77F90}">
      <dgm:prSet/>
      <dgm:spPr/>
      <dgm:t>
        <a:bodyPr/>
        <a:lstStyle/>
        <a:p>
          <a:endParaRPr lang="en-US"/>
        </a:p>
      </dgm:t>
    </dgm:pt>
    <dgm:pt modelId="{2FD9AE94-D80C-436D-817B-762FB6AE9F89}">
      <dgm:prSet phldrT="[Text]"/>
      <dgm:spPr>
        <a:solidFill>
          <a:srgbClr val="2D819B"/>
        </a:solidFill>
      </dgm:spPr>
      <dgm:t>
        <a:bodyPr/>
        <a:lstStyle/>
        <a:p>
          <a:r>
            <a:rPr lang="en-US" dirty="0"/>
            <a:t>Quiz 1</a:t>
          </a:r>
        </a:p>
      </dgm:t>
    </dgm:pt>
    <dgm:pt modelId="{EF40B860-1382-41DF-BA3F-F16B187B51A8}" type="parTrans" cxnId="{2709C3C3-0CB2-4694-A251-7E2F78AADDAC}">
      <dgm:prSet/>
      <dgm:spPr/>
      <dgm:t>
        <a:bodyPr/>
        <a:lstStyle/>
        <a:p>
          <a:endParaRPr lang="en-US"/>
        </a:p>
      </dgm:t>
    </dgm:pt>
    <dgm:pt modelId="{27BB5887-9BAC-412A-8357-14343A426608}" type="sibTrans" cxnId="{2709C3C3-0CB2-4694-A251-7E2F78AADDAC}">
      <dgm:prSet/>
      <dgm:spPr/>
      <dgm:t>
        <a:bodyPr/>
        <a:lstStyle/>
        <a:p>
          <a:endParaRPr lang="en-US"/>
        </a:p>
      </dgm:t>
    </dgm:pt>
    <dgm:pt modelId="{FEDB0B4F-9059-412A-B40A-1485231E1DC1}">
      <dgm:prSet phldrT="[Text]"/>
      <dgm:spPr>
        <a:solidFill>
          <a:srgbClr val="2D819B"/>
        </a:solidFill>
      </dgm:spPr>
      <dgm:t>
        <a:bodyPr/>
        <a:lstStyle/>
        <a:p>
          <a:r>
            <a:rPr lang="en-US" dirty="0"/>
            <a:t>Lesson 2</a:t>
          </a:r>
        </a:p>
      </dgm:t>
    </dgm:pt>
    <dgm:pt modelId="{7E00DD21-6B36-4E8C-8C4F-74A3E948D578}" type="parTrans" cxnId="{F72534BC-0BCF-4BD7-8E6C-0991F56F8C70}">
      <dgm:prSet/>
      <dgm:spPr/>
      <dgm:t>
        <a:bodyPr/>
        <a:lstStyle/>
        <a:p>
          <a:endParaRPr lang="en-US"/>
        </a:p>
      </dgm:t>
    </dgm:pt>
    <dgm:pt modelId="{B799DA1C-DE0A-4E84-9772-01D8CD3C8CF0}" type="sibTrans" cxnId="{F72534BC-0BCF-4BD7-8E6C-0991F56F8C70}">
      <dgm:prSet/>
      <dgm:spPr/>
      <dgm:t>
        <a:bodyPr/>
        <a:lstStyle/>
        <a:p>
          <a:endParaRPr lang="en-US"/>
        </a:p>
      </dgm:t>
    </dgm:pt>
    <dgm:pt modelId="{95489749-546A-42BC-AD84-479525D5BE60}">
      <dgm:prSet phldrT="[Text]"/>
      <dgm:spPr>
        <a:solidFill>
          <a:srgbClr val="2D819B"/>
        </a:solidFill>
      </dgm:spPr>
      <dgm:t>
        <a:bodyPr/>
        <a:lstStyle/>
        <a:p>
          <a:r>
            <a:rPr lang="en-US" dirty="0"/>
            <a:t>Post Test</a:t>
          </a:r>
        </a:p>
      </dgm:t>
    </dgm:pt>
    <dgm:pt modelId="{D83247C9-0EB8-4F1A-9B9B-84954E045070}" type="parTrans" cxnId="{D6505BBA-E516-4C63-BBA9-F815D0147562}">
      <dgm:prSet/>
      <dgm:spPr/>
      <dgm:t>
        <a:bodyPr/>
        <a:lstStyle/>
        <a:p>
          <a:endParaRPr lang="en-US"/>
        </a:p>
      </dgm:t>
    </dgm:pt>
    <dgm:pt modelId="{08C34D8E-4666-4271-8B10-AEAB5176A93F}" type="sibTrans" cxnId="{D6505BBA-E516-4C63-BBA9-F815D0147562}">
      <dgm:prSet/>
      <dgm:spPr/>
      <dgm:t>
        <a:bodyPr/>
        <a:lstStyle/>
        <a:p>
          <a:endParaRPr lang="en-US"/>
        </a:p>
      </dgm:t>
    </dgm:pt>
    <dgm:pt modelId="{6646C8C3-FD41-446F-B79C-31F8E93333FE}" type="pres">
      <dgm:prSet presAssocID="{6B1A7AD2-5B54-44A0-9252-A0C6F14B54C9}" presName="hierChild1" presStyleCnt="0">
        <dgm:presLayoutVars>
          <dgm:orgChart val="1"/>
          <dgm:chPref val="1"/>
          <dgm:dir/>
          <dgm:animOne val="branch"/>
          <dgm:animLvl val="lvl"/>
          <dgm:resizeHandles/>
        </dgm:presLayoutVars>
      </dgm:prSet>
      <dgm:spPr/>
    </dgm:pt>
    <dgm:pt modelId="{ED42A697-892B-469C-B73E-EECB7B0AE6AB}" type="pres">
      <dgm:prSet presAssocID="{9ECB9153-E45E-47DA-8D2F-AA149AE333AA}" presName="hierRoot1" presStyleCnt="0">
        <dgm:presLayoutVars>
          <dgm:hierBranch val="init"/>
        </dgm:presLayoutVars>
      </dgm:prSet>
      <dgm:spPr/>
    </dgm:pt>
    <dgm:pt modelId="{90D8ECC9-3CF3-4ABD-B9BA-564BD399257A}" type="pres">
      <dgm:prSet presAssocID="{9ECB9153-E45E-47DA-8D2F-AA149AE333AA}" presName="rootComposite1" presStyleCnt="0"/>
      <dgm:spPr/>
    </dgm:pt>
    <dgm:pt modelId="{01ED920B-CED8-4AF5-BCDA-D01EA2A73E47}" type="pres">
      <dgm:prSet presAssocID="{9ECB9153-E45E-47DA-8D2F-AA149AE333AA}" presName="rootText1" presStyleLbl="node0" presStyleIdx="0" presStyleCnt="1">
        <dgm:presLayoutVars>
          <dgm:chPref val="3"/>
        </dgm:presLayoutVars>
      </dgm:prSet>
      <dgm:spPr/>
    </dgm:pt>
    <dgm:pt modelId="{B1D36932-6006-4683-AD20-8F77DB325C95}" type="pres">
      <dgm:prSet presAssocID="{9ECB9153-E45E-47DA-8D2F-AA149AE333AA}" presName="rootConnector1" presStyleLbl="node1" presStyleIdx="0" presStyleCnt="0"/>
      <dgm:spPr/>
    </dgm:pt>
    <dgm:pt modelId="{868ED5A3-5B5C-4B05-83FF-16E7F99DA5A9}" type="pres">
      <dgm:prSet presAssocID="{9ECB9153-E45E-47DA-8D2F-AA149AE333AA}" presName="hierChild2" presStyleCnt="0"/>
      <dgm:spPr/>
    </dgm:pt>
    <dgm:pt modelId="{484D97D4-280E-4B77-B034-CA035ECCBFAB}" type="pres">
      <dgm:prSet presAssocID="{AB4B0360-9CAA-44CE-9F3C-A305FA0A97B7}" presName="Name37" presStyleLbl="parChTrans1D2" presStyleIdx="0" presStyleCnt="4"/>
      <dgm:spPr/>
    </dgm:pt>
    <dgm:pt modelId="{FE2D5E8C-A725-4C0B-B437-9F317A8F9CE2}" type="pres">
      <dgm:prSet presAssocID="{3B96F827-DC7F-4917-861C-8B0CBF297A3B}" presName="hierRoot2" presStyleCnt="0">
        <dgm:presLayoutVars>
          <dgm:hierBranch val="init"/>
        </dgm:presLayoutVars>
      </dgm:prSet>
      <dgm:spPr/>
    </dgm:pt>
    <dgm:pt modelId="{1DAEB947-7C29-4E56-A1CB-8EA5D5BC1D06}" type="pres">
      <dgm:prSet presAssocID="{3B96F827-DC7F-4917-861C-8B0CBF297A3B}" presName="rootComposite" presStyleCnt="0"/>
      <dgm:spPr/>
    </dgm:pt>
    <dgm:pt modelId="{AD8DFF84-4774-4CF0-9C52-E0B57C3FA8B4}" type="pres">
      <dgm:prSet presAssocID="{3B96F827-DC7F-4917-861C-8B0CBF297A3B}" presName="rootText" presStyleLbl="node2" presStyleIdx="0" presStyleCnt="4">
        <dgm:presLayoutVars>
          <dgm:chPref val="3"/>
        </dgm:presLayoutVars>
      </dgm:prSet>
      <dgm:spPr/>
    </dgm:pt>
    <dgm:pt modelId="{0D32E717-6179-4055-AE34-1A0D85047145}" type="pres">
      <dgm:prSet presAssocID="{3B96F827-DC7F-4917-861C-8B0CBF297A3B}" presName="rootConnector" presStyleLbl="node2" presStyleIdx="0" presStyleCnt="4"/>
      <dgm:spPr/>
    </dgm:pt>
    <dgm:pt modelId="{D5F3016C-EA97-43DD-88EC-01E7ED85FAE6}" type="pres">
      <dgm:prSet presAssocID="{3B96F827-DC7F-4917-861C-8B0CBF297A3B}" presName="hierChild4" presStyleCnt="0"/>
      <dgm:spPr/>
    </dgm:pt>
    <dgm:pt modelId="{252A217D-E7B2-46C0-9442-AC99485ED979}" type="pres">
      <dgm:prSet presAssocID="{3B96F827-DC7F-4917-861C-8B0CBF297A3B}" presName="hierChild5" presStyleCnt="0"/>
      <dgm:spPr/>
    </dgm:pt>
    <dgm:pt modelId="{BBCD60AA-DBA5-47E8-AE32-E6EF05886298}" type="pres">
      <dgm:prSet presAssocID="{DD4E533D-63E5-41D5-A35F-A29D75729509}" presName="Name37" presStyleLbl="parChTrans1D2" presStyleIdx="1" presStyleCnt="4"/>
      <dgm:spPr/>
    </dgm:pt>
    <dgm:pt modelId="{B126ABB5-9221-489F-A6B5-A698B00313E3}" type="pres">
      <dgm:prSet presAssocID="{75867E9E-2EF6-4B58-91AC-961748BFE3F6}" presName="hierRoot2" presStyleCnt="0">
        <dgm:presLayoutVars>
          <dgm:hierBranch val="init"/>
        </dgm:presLayoutVars>
      </dgm:prSet>
      <dgm:spPr/>
    </dgm:pt>
    <dgm:pt modelId="{54B15ECD-3C18-470A-82CA-36D2583B1D8C}" type="pres">
      <dgm:prSet presAssocID="{75867E9E-2EF6-4B58-91AC-961748BFE3F6}" presName="rootComposite" presStyleCnt="0"/>
      <dgm:spPr/>
    </dgm:pt>
    <dgm:pt modelId="{24FD586E-A3F4-458B-A2C4-C05077209B9B}" type="pres">
      <dgm:prSet presAssocID="{75867E9E-2EF6-4B58-91AC-961748BFE3F6}" presName="rootText" presStyleLbl="node2" presStyleIdx="1" presStyleCnt="4">
        <dgm:presLayoutVars>
          <dgm:chPref val="3"/>
        </dgm:presLayoutVars>
      </dgm:prSet>
      <dgm:spPr/>
    </dgm:pt>
    <dgm:pt modelId="{4C3C4299-5182-4D03-A236-43E91DC7D6EF}" type="pres">
      <dgm:prSet presAssocID="{75867E9E-2EF6-4B58-91AC-961748BFE3F6}" presName="rootConnector" presStyleLbl="node2" presStyleIdx="1" presStyleCnt="4"/>
      <dgm:spPr/>
    </dgm:pt>
    <dgm:pt modelId="{037C5666-95B4-4143-B252-3EC67E420864}" type="pres">
      <dgm:prSet presAssocID="{75867E9E-2EF6-4B58-91AC-961748BFE3F6}" presName="hierChild4" presStyleCnt="0"/>
      <dgm:spPr/>
    </dgm:pt>
    <dgm:pt modelId="{42C0BB0E-D00B-4947-83E3-CD951E1F75CB}" type="pres">
      <dgm:prSet presAssocID="{EF40B860-1382-41DF-BA3F-F16B187B51A8}" presName="Name37" presStyleLbl="parChTrans1D3" presStyleIdx="0" presStyleCnt="1"/>
      <dgm:spPr/>
    </dgm:pt>
    <dgm:pt modelId="{47C0205D-0EBA-4924-87EB-2C4B07620202}" type="pres">
      <dgm:prSet presAssocID="{2FD9AE94-D80C-436D-817B-762FB6AE9F89}" presName="hierRoot2" presStyleCnt="0">
        <dgm:presLayoutVars>
          <dgm:hierBranch val="init"/>
        </dgm:presLayoutVars>
      </dgm:prSet>
      <dgm:spPr/>
    </dgm:pt>
    <dgm:pt modelId="{F351842F-B957-4F46-AEF1-03FD7D2EBBE7}" type="pres">
      <dgm:prSet presAssocID="{2FD9AE94-D80C-436D-817B-762FB6AE9F89}" presName="rootComposite" presStyleCnt="0"/>
      <dgm:spPr/>
    </dgm:pt>
    <dgm:pt modelId="{5E3E226F-E868-4D47-A442-982395D07053}" type="pres">
      <dgm:prSet presAssocID="{2FD9AE94-D80C-436D-817B-762FB6AE9F89}" presName="rootText" presStyleLbl="node3" presStyleIdx="0" presStyleCnt="1">
        <dgm:presLayoutVars>
          <dgm:chPref val="3"/>
        </dgm:presLayoutVars>
      </dgm:prSet>
      <dgm:spPr/>
    </dgm:pt>
    <dgm:pt modelId="{848C823B-610D-4199-981B-ADF5A3C90066}" type="pres">
      <dgm:prSet presAssocID="{2FD9AE94-D80C-436D-817B-762FB6AE9F89}" presName="rootConnector" presStyleLbl="node3" presStyleIdx="0" presStyleCnt="1"/>
      <dgm:spPr/>
    </dgm:pt>
    <dgm:pt modelId="{736189E9-79E9-4F39-BCD8-0862CC225C84}" type="pres">
      <dgm:prSet presAssocID="{2FD9AE94-D80C-436D-817B-762FB6AE9F89}" presName="hierChild4" presStyleCnt="0"/>
      <dgm:spPr/>
    </dgm:pt>
    <dgm:pt modelId="{D6CB64D7-80A8-4DA7-A29E-FAFBF1792293}" type="pres">
      <dgm:prSet presAssocID="{2FD9AE94-D80C-436D-817B-762FB6AE9F89}" presName="hierChild5" presStyleCnt="0"/>
      <dgm:spPr/>
    </dgm:pt>
    <dgm:pt modelId="{C405B51C-5A3D-404F-B16E-4E482EF340C4}" type="pres">
      <dgm:prSet presAssocID="{75867E9E-2EF6-4B58-91AC-961748BFE3F6}" presName="hierChild5" presStyleCnt="0"/>
      <dgm:spPr/>
    </dgm:pt>
    <dgm:pt modelId="{F0425336-19CC-42DB-869D-D9B323A000B7}" type="pres">
      <dgm:prSet presAssocID="{7E00DD21-6B36-4E8C-8C4F-74A3E948D578}" presName="Name37" presStyleLbl="parChTrans1D2" presStyleIdx="2" presStyleCnt="4"/>
      <dgm:spPr/>
    </dgm:pt>
    <dgm:pt modelId="{8EFC53EC-71F7-4FA7-B9A9-C2E21288F435}" type="pres">
      <dgm:prSet presAssocID="{FEDB0B4F-9059-412A-B40A-1485231E1DC1}" presName="hierRoot2" presStyleCnt="0">
        <dgm:presLayoutVars>
          <dgm:hierBranch val="init"/>
        </dgm:presLayoutVars>
      </dgm:prSet>
      <dgm:spPr/>
    </dgm:pt>
    <dgm:pt modelId="{0B255723-E55C-4DD8-AAC7-1460226877DB}" type="pres">
      <dgm:prSet presAssocID="{FEDB0B4F-9059-412A-B40A-1485231E1DC1}" presName="rootComposite" presStyleCnt="0"/>
      <dgm:spPr/>
    </dgm:pt>
    <dgm:pt modelId="{9474D53E-5A75-4D68-AC0F-F600CA48422B}" type="pres">
      <dgm:prSet presAssocID="{FEDB0B4F-9059-412A-B40A-1485231E1DC1}" presName="rootText" presStyleLbl="node2" presStyleIdx="2" presStyleCnt="4">
        <dgm:presLayoutVars>
          <dgm:chPref val="3"/>
        </dgm:presLayoutVars>
      </dgm:prSet>
      <dgm:spPr/>
    </dgm:pt>
    <dgm:pt modelId="{9FAE57AA-9365-410B-AF04-9B1D71415DC6}" type="pres">
      <dgm:prSet presAssocID="{FEDB0B4F-9059-412A-B40A-1485231E1DC1}" presName="rootConnector" presStyleLbl="node2" presStyleIdx="2" presStyleCnt="4"/>
      <dgm:spPr/>
    </dgm:pt>
    <dgm:pt modelId="{B51AF0FF-103F-48CC-A490-CD6ADF3ABA67}" type="pres">
      <dgm:prSet presAssocID="{FEDB0B4F-9059-412A-B40A-1485231E1DC1}" presName="hierChild4" presStyleCnt="0"/>
      <dgm:spPr/>
    </dgm:pt>
    <dgm:pt modelId="{D921E813-B675-4BBB-AF0A-CACB8305E964}" type="pres">
      <dgm:prSet presAssocID="{FEDB0B4F-9059-412A-B40A-1485231E1DC1}" presName="hierChild5" presStyleCnt="0"/>
      <dgm:spPr/>
    </dgm:pt>
    <dgm:pt modelId="{E86BAF03-3418-43D0-890A-BB6D3C8D1C0F}" type="pres">
      <dgm:prSet presAssocID="{D83247C9-0EB8-4F1A-9B9B-84954E045070}" presName="Name37" presStyleLbl="parChTrans1D2" presStyleIdx="3" presStyleCnt="4"/>
      <dgm:spPr/>
    </dgm:pt>
    <dgm:pt modelId="{22FD1619-5F5C-43A8-9481-844419AD97D9}" type="pres">
      <dgm:prSet presAssocID="{95489749-546A-42BC-AD84-479525D5BE60}" presName="hierRoot2" presStyleCnt="0">
        <dgm:presLayoutVars>
          <dgm:hierBranch val="init"/>
        </dgm:presLayoutVars>
      </dgm:prSet>
      <dgm:spPr/>
    </dgm:pt>
    <dgm:pt modelId="{BB700E7D-C6A4-49C3-8B05-D304876DD90E}" type="pres">
      <dgm:prSet presAssocID="{95489749-546A-42BC-AD84-479525D5BE60}" presName="rootComposite" presStyleCnt="0"/>
      <dgm:spPr/>
    </dgm:pt>
    <dgm:pt modelId="{6F92E1A8-EC57-4ADB-A02B-C75B94DEFCD5}" type="pres">
      <dgm:prSet presAssocID="{95489749-546A-42BC-AD84-479525D5BE60}" presName="rootText" presStyleLbl="node2" presStyleIdx="3" presStyleCnt="4">
        <dgm:presLayoutVars>
          <dgm:chPref val="3"/>
        </dgm:presLayoutVars>
      </dgm:prSet>
      <dgm:spPr/>
    </dgm:pt>
    <dgm:pt modelId="{CDB4CCDC-AA8E-4C54-9D60-F8DDAE3A8100}" type="pres">
      <dgm:prSet presAssocID="{95489749-546A-42BC-AD84-479525D5BE60}" presName="rootConnector" presStyleLbl="node2" presStyleIdx="3" presStyleCnt="4"/>
      <dgm:spPr/>
    </dgm:pt>
    <dgm:pt modelId="{A45D53BF-ABA6-4C0C-98AD-14D4AF42C30D}" type="pres">
      <dgm:prSet presAssocID="{95489749-546A-42BC-AD84-479525D5BE60}" presName="hierChild4" presStyleCnt="0"/>
      <dgm:spPr/>
    </dgm:pt>
    <dgm:pt modelId="{ED15917D-59C8-4EDA-94BB-91B269E4E55A}" type="pres">
      <dgm:prSet presAssocID="{95489749-546A-42BC-AD84-479525D5BE60}" presName="hierChild5" presStyleCnt="0"/>
      <dgm:spPr/>
    </dgm:pt>
    <dgm:pt modelId="{81F7C0C1-1D70-4510-AF45-F963C378BEC6}" type="pres">
      <dgm:prSet presAssocID="{9ECB9153-E45E-47DA-8D2F-AA149AE333AA}" presName="hierChild3" presStyleCnt="0"/>
      <dgm:spPr/>
    </dgm:pt>
  </dgm:ptLst>
  <dgm:cxnLst>
    <dgm:cxn modelId="{8C326708-1566-4AEE-9A22-34D884F006B1}" type="presOf" srcId="{2FD9AE94-D80C-436D-817B-762FB6AE9F89}" destId="{5E3E226F-E868-4D47-A442-982395D07053}" srcOrd="0" destOrd="0" presId="urn:microsoft.com/office/officeart/2005/8/layout/orgChart1"/>
    <dgm:cxn modelId="{7F6CC217-5D1B-4C6D-B09E-D3331E73AD7D}" type="presOf" srcId="{2FD9AE94-D80C-436D-817B-762FB6AE9F89}" destId="{848C823B-610D-4199-981B-ADF5A3C90066}" srcOrd="1" destOrd="0" presId="urn:microsoft.com/office/officeart/2005/8/layout/orgChart1"/>
    <dgm:cxn modelId="{44B97229-A8A8-4C19-948F-3038959EC6D3}" type="presOf" srcId="{6B1A7AD2-5B54-44A0-9252-A0C6F14B54C9}" destId="{6646C8C3-FD41-446F-B79C-31F8E93333FE}" srcOrd="0" destOrd="0" presId="urn:microsoft.com/office/officeart/2005/8/layout/orgChart1"/>
    <dgm:cxn modelId="{7D89DA61-E243-4ABA-8E0E-F5A1FD8E6281}" type="presOf" srcId="{EF40B860-1382-41DF-BA3F-F16B187B51A8}" destId="{42C0BB0E-D00B-4947-83E3-CD951E1F75CB}" srcOrd="0" destOrd="0" presId="urn:microsoft.com/office/officeart/2005/8/layout/orgChart1"/>
    <dgm:cxn modelId="{6E81D959-3919-44E6-9E71-57ED51B55196}" type="presOf" srcId="{95489749-546A-42BC-AD84-479525D5BE60}" destId="{CDB4CCDC-AA8E-4C54-9D60-F8DDAE3A8100}" srcOrd="1" destOrd="0" presId="urn:microsoft.com/office/officeart/2005/8/layout/orgChart1"/>
    <dgm:cxn modelId="{8F3F7A7B-E27D-42F9-88B0-045DF709C699}" type="presOf" srcId="{FEDB0B4F-9059-412A-B40A-1485231E1DC1}" destId="{9FAE57AA-9365-410B-AF04-9B1D71415DC6}" srcOrd="1" destOrd="0" presId="urn:microsoft.com/office/officeart/2005/8/layout/orgChart1"/>
    <dgm:cxn modelId="{88923C7C-3A9A-4FD7-B857-9A7A14414629}" type="presOf" srcId="{95489749-546A-42BC-AD84-479525D5BE60}" destId="{6F92E1A8-EC57-4ADB-A02B-C75B94DEFCD5}" srcOrd="0" destOrd="0" presId="urn:microsoft.com/office/officeart/2005/8/layout/orgChart1"/>
    <dgm:cxn modelId="{C456118A-9383-4EC4-AC6C-7F3BFE84D8E5}" type="presOf" srcId="{FEDB0B4F-9059-412A-B40A-1485231E1DC1}" destId="{9474D53E-5A75-4D68-AC0F-F600CA48422B}" srcOrd="0" destOrd="0" presId="urn:microsoft.com/office/officeart/2005/8/layout/orgChart1"/>
    <dgm:cxn modelId="{575F5C8B-94C5-46F6-81F8-104513BB2326}" srcId="{6B1A7AD2-5B54-44A0-9252-A0C6F14B54C9}" destId="{9ECB9153-E45E-47DA-8D2F-AA149AE333AA}" srcOrd="0" destOrd="0" parTransId="{99AADACF-8F1A-4514-BBA6-F98EA1D58469}" sibTransId="{1A4A1ABD-E541-4E21-BEE7-1B03C5B91CFC}"/>
    <dgm:cxn modelId="{6731B892-00B6-49E9-B57F-66CBC4A36CC9}" type="presOf" srcId="{9ECB9153-E45E-47DA-8D2F-AA149AE333AA}" destId="{01ED920B-CED8-4AF5-BCDA-D01EA2A73E47}" srcOrd="0" destOrd="0" presId="urn:microsoft.com/office/officeart/2005/8/layout/orgChart1"/>
    <dgm:cxn modelId="{C4B30C97-91D7-4B98-A6C9-5C86D7C19B45}" type="presOf" srcId="{3B96F827-DC7F-4917-861C-8B0CBF297A3B}" destId="{0D32E717-6179-4055-AE34-1A0D85047145}" srcOrd="1" destOrd="0" presId="urn:microsoft.com/office/officeart/2005/8/layout/orgChart1"/>
    <dgm:cxn modelId="{34C97599-59E7-439A-9BEC-24BD25D326D3}" type="presOf" srcId="{7E00DD21-6B36-4E8C-8C4F-74A3E948D578}" destId="{F0425336-19CC-42DB-869D-D9B323A000B7}" srcOrd="0" destOrd="0" presId="urn:microsoft.com/office/officeart/2005/8/layout/orgChart1"/>
    <dgm:cxn modelId="{4EB39CAC-FA45-4943-AD76-99F57EF77F90}" srcId="{9ECB9153-E45E-47DA-8D2F-AA149AE333AA}" destId="{75867E9E-2EF6-4B58-91AC-961748BFE3F6}" srcOrd="1" destOrd="0" parTransId="{DD4E533D-63E5-41D5-A35F-A29D75729509}" sibTransId="{3689ACD1-8189-45F5-844C-D03A6F28D091}"/>
    <dgm:cxn modelId="{978530B1-672C-41D7-B213-96476DFCF7E8}" srcId="{9ECB9153-E45E-47DA-8D2F-AA149AE333AA}" destId="{3B96F827-DC7F-4917-861C-8B0CBF297A3B}" srcOrd="0" destOrd="0" parTransId="{AB4B0360-9CAA-44CE-9F3C-A305FA0A97B7}" sibTransId="{38CCCCDB-0C2A-4662-900C-6900AA61D60E}"/>
    <dgm:cxn modelId="{95413CB6-4B34-4E86-956B-941A19D1EBB3}" type="presOf" srcId="{DD4E533D-63E5-41D5-A35F-A29D75729509}" destId="{BBCD60AA-DBA5-47E8-AE32-E6EF05886298}" srcOrd="0" destOrd="0" presId="urn:microsoft.com/office/officeart/2005/8/layout/orgChart1"/>
    <dgm:cxn modelId="{D6505BBA-E516-4C63-BBA9-F815D0147562}" srcId="{9ECB9153-E45E-47DA-8D2F-AA149AE333AA}" destId="{95489749-546A-42BC-AD84-479525D5BE60}" srcOrd="3" destOrd="0" parTransId="{D83247C9-0EB8-4F1A-9B9B-84954E045070}" sibTransId="{08C34D8E-4666-4271-8B10-AEAB5176A93F}"/>
    <dgm:cxn modelId="{F72534BC-0BCF-4BD7-8E6C-0991F56F8C70}" srcId="{9ECB9153-E45E-47DA-8D2F-AA149AE333AA}" destId="{FEDB0B4F-9059-412A-B40A-1485231E1DC1}" srcOrd="2" destOrd="0" parTransId="{7E00DD21-6B36-4E8C-8C4F-74A3E948D578}" sibTransId="{B799DA1C-DE0A-4E84-9772-01D8CD3C8CF0}"/>
    <dgm:cxn modelId="{3F923AC3-F54E-4589-A5A3-32C2DABAAE3B}" type="presOf" srcId="{75867E9E-2EF6-4B58-91AC-961748BFE3F6}" destId="{24FD586E-A3F4-458B-A2C4-C05077209B9B}" srcOrd="0" destOrd="0" presId="urn:microsoft.com/office/officeart/2005/8/layout/orgChart1"/>
    <dgm:cxn modelId="{2709C3C3-0CB2-4694-A251-7E2F78AADDAC}" srcId="{75867E9E-2EF6-4B58-91AC-961748BFE3F6}" destId="{2FD9AE94-D80C-436D-817B-762FB6AE9F89}" srcOrd="0" destOrd="0" parTransId="{EF40B860-1382-41DF-BA3F-F16B187B51A8}" sibTransId="{27BB5887-9BAC-412A-8357-14343A426608}"/>
    <dgm:cxn modelId="{852F59C9-0174-41B5-A474-CDEE6A0B3CC4}" type="presOf" srcId="{AB4B0360-9CAA-44CE-9F3C-A305FA0A97B7}" destId="{484D97D4-280E-4B77-B034-CA035ECCBFAB}" srcOrd="0" destOrd="0" presId="urn:microsoft.com/office/officeart/2005/8/layout/orgChart1"/>
    <dgm:cxn modelId="{43E760D9-BF42-4A00-B065-70864B99E48D}" type="presOf" srcId="{3B96F827-DC7F-4917-861C-8B0CBF297A3B}" destId="{AD8DFF84-4774-4CF0-9C52-E0B57C3FA8B4}" srcOrd="0" destOrd="0" presId="urn:microsoft.com/office/officeart/2005/8/layout/orgChart1"/>
    <dgm:cxn modelId="{8B9B2DE6-21D3-4C91-8A41-2B31EA25B35B}" type="presOf" srcId="{75867E9E-2EF6-4B58-91AC-961748BFE3F6}" destId="{4C3C4299-5182-4D03-A236-43E91DC7D6EF}" srcOrd="1" destOrd="0" presId="urn:microsoft.com/office/officeart/2005/8/layout/orgChart1"/>
    <dgm:cxn modelId="{E4D382F4-F247-4F6D-A7A6-A95F73695E4B}" type="presOf" srcId="{D83247C9-0EB8-4F1A-9B9B-84954E045070}" destId="{E86BAF03-3418-43D0-890A-BB6D3C8D1C0F}" srcOrd="0" destOrd="0" presId="urn:microsoft.com/office/officeart/2005/8/layout/orgChart1"/>
    <dgm:cxn modelId="{10FDE7F6-88CC-421F-BD72-AAAE694DD413}" type="presOf" srcId="{9ECB9153-E45E-47DA-8D2F-AA149AE333AA}" destId="{B1D36932-6006-4683-AD20-8F77DB325C95}" srcOrd="1" destOrd="0" presId="urn:microsoft.com/office/officeart/2005/8/layout/orgChart1"/>
    <dgm:cxn modelId="{DCC883A3-E7D3-4487-8ED4-FAD0AF8EB00C}" type="presParOf" srcId="{6646C8C3-FD41-446F-B79C-31F8E93333FE}" destId="{ED42A697-892B-469C-B73E-EECB7B0AE6AB}" srcOrd="0" destOrd="0" presId="urn:microsoft.com/office/officeart/2005/8/layout/orgChart1"/>
    <dgm:cxn modelId="{565F249E-56E3-42BA-B7ED-4302FD55E7B9}" type="presParOf" srcId="{ED42A697-892B-469C-B73E-EECB7B0AE6AB}" destId="{90D8ECC9-3CF3-4ABD-B9BA-564BD399257A}" srcOrd="0" destOrd="0" presId="urn:microsoft.com/office/officeart/2005/8/layout/orgChart1"/>
    <dgm:cxn modelId="{FA69A843-DD40-4C95-AEAE-E7EC7B44BF61}" type="presParOf" srcId="{90D8ECC9-3CF3-4ABD-B9BA-564BD399257A}" destId="{01ED920B-CED8-4AF5-BCDA-D01EA2A73E47}" srcOrd="0" destOrd="0" presId="urn:microsoft.com/office/officeart/2005/8/layout/orgChart1"/>
    <dgm:cxn modelId="{A5460856-7095-475C-BEEB-E3FEB6EB9FBD}" type="presParOf" srcId="{90D8ECC9-3CF3-4ABD-B9BA-564BD399257A}" destId="{B1D36932-6006-4683-AD20-8F77DB325C95}" srcOrd="1" destOrd="0" presId="urn:microsoft.com/office/officeart/2005/8/layout/orgChart1"/>
    <dgm:cxn modelId="{F9CD9F9B-A94B-49C4-ABCE-B0A1AD58B913}" type="presParOf" srcId="{ED42A697-892B-469C-B73E-EECB7B0AE6AB}" destId="{868ED5A3-5B5C-4B05-83FF-16E7F99DA5A9}" srcOrd="1" destOrd="0" presId="urn:microsoft.com/office/officeart/2005/8/layout/orgChart1"/>
    <dgm:cxn modelId="{DFC2C819-D0BF-4C65-9C5F-14B3D2CE0F55}" type="presParOf" srcId="{868ED5A3-5B5C-4B05-83FF-16E7F99DA5A9}" destId="{484D97D4-280E-4B77-B034-CA035ECCBFAB}" srcOrd="0" destOrd="0" presId="urn:microsoft.com/office/officeart/2005/8/layout/orgChart1"/>
    <dgm:cxn modelId="{AC8DDEA5-21BA-4FFF-A00E-F8EC7BFE3B99}" type="presParOf" srcId="{868ED5A3-5B5C-4B05-83FF-16E7F99DA5A9}" destId="{FE2D5E8C-A725-4C0B-B437-9F317A8F9CE2}" srcOrd="1" destOrd="0" presId="urn:microsoft.com/office/officeart/2005/8/layout/orgChart1"/>
    <dgm:cxn modelId="{7CAFF740-D0C9-4C53-84AE-586FF4EC6F9C}" type="presParOf" srcId="{FE2D5E8C-A725-4C0B-B437-9F317A8F9CE2}" destId="{1DAEB947-7C29-4E56-A1CB-8EA5D5BC1D06}" srcOrd="0" destOrd="0" presId="urn:microsoft.com/office/officeart/2005/8/layout/orgChart1"/>
    <dgm:cxn modelId="{D93B66D4-19C5-4BE9-96F1-D83446CB3C40}" type="presParOf" srcId="{1DAEB947-7C29-4E56-A1CB-8EA5D5BC1D06}" destId="{AD8DFF84-4774-4CF0-9C52-E0B57C3FA8B4}" srcOrd="0" destOrd="0" presId="urn:microsoft.com/office/officeart/2005/8/layout/orgChart1"/>
    <dgm:cxn modelId="{FEBF3F15-581B-4480-A7B4-03B51CEACDE2}" type="presParOf" srcId="{1DAEB947-7C29-4E56-A1CB-8EA5D5BC1D06}" destId="{0D32E717-6179-4055-AE34-1A0D85047145}" srcOrd="1" destOrd="0" presId="urn:microsoft.com/office/officeart/2005/8/layout/orgChart1"/>
    <dgm:cxn modelId="{F74FAB8A-4535-4B11-93A0-03ADF0815C5C}" type="presParOf" srcId="{FE2D5E8C-A725-4C0B-B437-9F317A8F9CE2}" destId="{D5F3016C-EA97-43DD-88EC-01E7ED85FAE6}" srcOrd="1" destOrd="0" presId="urn:microsoft.com/office/officeart/2005/8/layout/orgChart1"/>
    <dgm:cxn modelId="{84731CDC-EC1A-4E00-B43D-B000267BB76F}" type="presParOf" srcId="{FE2D5E8C-A725-4C0B-B437-9F317A8F9CE2}" destId="{252A217D-E7B2-46C0-9442-AC99485ED979}" srcOrd="2" destOrd="0" presId="urn:microsoft.com/office/officeart/2005/8/layout/orgChart1"/>
    <dgm:cxn modelId="{9F7D6A15-E94E-435E-8B36-62FEC445F3D4}" type="presParOf" srcId="{868ED5A3-5B5C-4B05-83FF-16E7F99DA5A9}" destId="{BBCD60AA-DBA5-47E8-AE32-E6EF05886298}" srcOrd="2" destOrd="0" presId="urn:microsoft.com/office/officeart/2005/8/layout/orgChart1"/>
    <dgm:cxn modelId="{E6252DC6-3D9C-4D9F-8F05-0EEA30D9B719}" type="presParOf" srcId="{868ED5A3-5B5C-4B05-83FF-16E7F99DA5A9}" destId="{B126ABB5-9221-489F-A6B5-A698B00313E3}" srcOrd="3" destOrd="0" presId="urn:microsoft.com/office/officeart/2005/8/layout/orgChart1"/>
    <dgm:cxn modelId="{A3EAFBBE-9144-462D-8106-D066DD0595E7}" type="presParOf" srcId="{B126ABB5-9221-489F-A6B5-A698B00313E3}" destId="{54B15ECD-3C18-470A-82CA-36D2583B1D8C}" srcOrd="0" destOrd="0" presId="urn:microsoft.com/office/officeart/2005/8/layout/orgChart1"/>
    <dgm:cxn modelId="{75A38D1E-535F-40C6-A72A-5753FC6ECA34}" type="presParOf" srcId="{54B15ECD-3C18-470A-82CA-36D2583B1D8C}" destId="{24FD586E-A3F4-458B-A2C4-C05077209B9B}" srcOrd="0" destOrd="0" presId="urn:microsoft.com/office/officeart/2005/8/layout/orgChart1"/>
    <dgm:cxn modelId="{AEF704BF-F884-45AA-A16E-55616A8538D6}" type="presParOf" srcId="{54B15ECD-3C18-470A-82CA-36D2583B1D8C}" destId="{4C3C4299-5182-4D03-A236-43E91DC7D6EF}" srcOrd="1" destOrd="0" presId="urn:microsoft.com/office/officeart/2005/8/layout/orgChart1"/>
    <dgm:cxn modelId="{5ED7608C-1EBC-4F2E-8B44-48E52086B258}" type="presParOf" srcId="{B126ABB5-9221-489F-A6B5-A698B00313E3}" destId="{037C5666-95B4-4143-B252-3EC67E420864}" srcOrd="1" destOrd="0" presId="urn:microsoft.com/office/officeart/2005/8/layout/orgChart1"/>
    <dgm:cxn modelId="{6C7B015F-F6AB-4733-A04D-7A040B26E03A}" type="presParOf" srcId="{037C5666-95B4-4143-B252-3EC67E420864}" destId="{42C0BB0E-D00B-4947-83E3-CD951E1F75CB}" srcOrd="0" destOrd="0" presId="urn:microsoft.com/office/officeart/2005/8/layout/orgChart1"/>
    <dgm:cxn modelId="{863276F2-624F-4238-AB99-3EF5D2B8D7C8}" type="presParOf" srcId="{037C5666-95B4-4143-B252-3EC67E420864}" destId="{47C0205D-0EBA-4924-87EB-2C4B07620202}" srcOrd="1" destOrd="0" presId="urn:microsoft.com/office/officeart/2005/8/layout/orgChart1"/>
    <dgm:cxn modelId="{DFDB2ADA-225E-413D-ADB7-17C7E7B80C31}" type="presParOf" srcId="{47C0205D-0EBA-4924-87EB-2C4B07620202}" destId="{F351842F-B957-4F46-AEF1-03FD7D2EBBE7}" srcOrd="0" destOrd="0" presId="urn:microsoft.com/office/officeart/2005/8/layout/orgChart1"/>
    <dgm:cxn modelId="{DDD207DB-CD28-415C-9659-751CD836C7DB}" type="presParOf" srcId="{F351842F-B957-4F46-AEF1-03FD7D2EBBE7}" destId="{5E3E226F-E868-4D47-A442-982395D07053}" srcOrd="0" destOrd="0" presId="urn:microsoft.com/office/officeart/2005/8/layout/orgChart1"/>
    <dgm:cxn modelId="{421008B5-C807-4DF2-B0FC-FF1D41249A2F}" type="presParOf" srcId="{F351842F-B957-4F46-AEF1-03FD7D2EBBE7}" destId="{848C823B-610D-4199-981B-ADF5A3C90066}" srcOrd="1" destOrd="0" presId="urn:microsoft.com/office/officeart/2005/8/layout/orgChart1"/>
    <dgm:cxn modelId="{E156BC4B-9525-4784-BBAD-1E695842C686}" type="presParOf" srcId="{47C0205D-0EBA-4924-87EB-2C4B07620202}" destId="{736189E9-79E9-4F39-BCD8-0862CC225C84}" srcOrd="1" destOrd="0" presId="urn:microsoft.com/office/officeart/2005/8/layout/orgChart1"/>
    <dgm:cxn modelId="{56B0B9A9-9E18-4E93-9D1C-C3D09AB0FD4F}" type="presParOf" srcId="{47C0205D-0EBA-4924-87EB-2C4B07620202}" destId="{D6CB64D7-80A8-4DA7-A29E-FAFBF1792293}" srcOrd="2" destOrd="0" presId="urn:microsoft.com/office/officeart/2005/8/layout/orgChart1"/>
    <dgm:cxn modelId="{B003B2AB-8F42-47A7-BF30-3D0C2F668F84}" type="presParOf" srcId="{B126ABB5-9221-489F-A6B5-A698B00313E3}" destId="{C405B51C-5A3D-404F-B16E-4E482EF340C4}" srcOrd="2" destOrd="0" presId="urn:microsoft.com/office/officeart/2005/8/layout/orgChart1"/>
    <dgm:cxn modelId="{A43C674E-E206-48A8-B1A8-E3548DC2EFDC}" type="presParOf" srcId="{868ED5A3-5B5C-4B05-83FF-16E7F99DA5A9}" destId="{F0425336-19CC-42DB-869D-D9B323A000B7}" srcOrd="4" destOrd="0" presId="urn:microsoft.com/office/officeart/2005/8/layout/orgChart1"/>
    <dgm:cxn modelId="{FB61690E-B03D-438C-BC01-CDE58B2F1CB4}" type="presParOf" srcId="{868ED5A3-5B5C-4B05-83FF-16E7F99DA5A9}" destId="{8EFC53EC-71F7-4FA7-B9A9-C2E21288F435}" srcOrd="5" destOrd="0" presId="urn:microsoft.com/office/officeart/2005/8/layout/orgChart1"/>
    <dgm:cxn modelId="{B4E8B06D-F6FC-4155-8355-32EE997D4692}" type="presParOf" srcId="{8EFC53EC-71F7-4FA7-B9A9-C2E21288F435}" destId="{0B255723-E55C-4DD8-AAC7-1460226877DB}" srcOrd="0" destOrd="0" presId="urn:microsoft.com/office/officeart/2005/8/layout/orgChart1"/>
    <dgm:cxn modelId="{3D306EE8-1D4E-408C-811A-E431217B81BA}" type="presParOf" srcId="{0B255723-E55C-4DD8-AAC7-1460226877DB}" destId="{9474D53E-5A75-4D68-AC0F-F600CA48422B}" srcOrd="0" destOrd="0" presId="urn:microsoft.com/office/officeart/2005/8/layout/orgChart1"/>
    <dgm:cxn modelId="{195DDDD0-4F09-4825-9A24-A3301CA9E3FB}" type="presParOf" srcId="{0B255723-E55C-4DD8-AAC7-1460226877DB}" destId="{9FAE57AA-9365-410B-AF04-9B1D71415DC6}" srcOrd="1" destOrd="0" presId="urn:microsoft.com/office/officeart/2005/8/layout/orgChart1"/>
    <dgm:cxn modelId="{47D8EEBF-FB18-4CF0-9029-A86BECC8ED8C}" type="presParOf" srcId="{8EFC53EC-71F7-4FA7-B9A9-C2E21288F435}" destId="{B51AF0FF-103F-48CC-A490-CD6ADF3ABA67}" srcOrd="1" destOrd="0" presId="urn:microsoft.com/office/officeart/2005/8/layout/orgChart1"/>
    <dgm:cxn modelId="{AC84059F-6EDA-4852-9E9E-CB993A5F40E1}" type="presParOf" srcId="{8EFC53EC-71F7-4FA7-B9A9-C2E21288F435}" destId="{D921E813-B675-4BBB-AF0A-CACB8305E964}" srcOrd="2" destOrd="0" presId="urn:microsoft.com/office/officeart/2005/8/layout/orgChart1"/>
    <dgm:cxn modelId="{7952B85F-3BFB-42E9-AC01-DDE36CA20D6B}" type="presParOf" srcId="{868ED5A3-5B5C-4B05-83FF-16E7F99DA5A9}" destId="{E86BAF03-3418-43D0-890A-BB6D3C8D1C0F}" srcOrd="6" destOrd="0" presId="urn:microsoft.com/office/officeart/2005/8/layout/orgChart1"/>
    <dgm:cxn modelId="{32465C5E-D89D-4F3C-9754-83BC358A2747}" type="presParOf" srcId="{868ED5A3-5B5C-4B05-83FF-16E7F99DA5A9}" destId="{22FD1619-5F5C-43A8-9481-844419AD97D9}" srcOrd="7" destOrd="0" presId="urn:microsoft.com/office/officeart/2005/8/layout/orgChart1"/>
    <dgm:cxn modelId="{D9CE26D8-7D5E-4089-9ADC-9A712C1DCD37}" type="presParOf" srcId="{22FD1619-5F5C-43A8-9481-844419AD97D9}" destId="{BB700E7D-C6A4-49C3-8B05-D304876DD90E}" srcOrd="0" destOrd="0" presId="urn:microsoft.com/office/officeart/2005/8/layout/orgChart1"/>
    <dgm:cxn modelId="{24EEDA01-0FDB-47CB-84A3-9EAFFDF5EA8D}" type="presParOf" srcId="{BB700E7D-C6A4-49C3-8B05-D304876DD90E}" destId="{6F92E1A8-EC57-4ADB-A02B-C75B94DEFCD5}" srcOrd="0" destOrd="0" presId="urn:microsoft.com/office/officeart/2005/8/layout/orgChart1"/>
    <dgm:cxn modelId="{0BD18DA0-CEDB-4BD5-ABD6-CF5992B4B212}" type="presParOf" srcId="{BB700E7D-C6A4-49C3-8B05-D304876DD90E}" destId="{CDB4CCDC-AA8E-4C54-9D60-F8DDAE3A8100}" srcOrd="1" destOrd="0" presId="urn:microsoft.com/office/officeart/2005/8/layout/orgChart1"/>
    <dgm:cxn modelId="{C5F55834-49FE-48B7-BE52-413A4AA077AF}" type="presParOf" srcId="{22FD1619-5F5C-43A8-9481-844419AD97D9}" destId="{A45D53BF-ABA6-4C0C-98AD-14D4AF42C30D}" srcOrd="1" destOrd="0" presId="urn:microsoft.com/office/officeart/2005/8/layout/orgChart1"/>
    <dgm:cxn modelId="{80EEC8FE-8418-46F8-A241-6CA0738B925F}" type="presParOf" srcId="{22FD1619-5F5C-43A8-9481-844419AD97D9}" destId="{ED15917D-59C8-4EDA-94BB-91B269E4E55A}" srcOrd="2" destOrd="0" presId="urn:microsoft.com/office/officeart/2005/8/layout/orgChart1"/>
    <dgm:cxn modelId="{0B532A59-50B2-4508-B5CB-F1BBE716C014}" type="presParOf" srcId="{ED42A697-892B-469C-B73E-EECB7B0AE6AB}" destId="{81F7C0C1-1D70-4510-AF45-F963C378BEC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B1A7AD2-5B54-44A0-9252-A0C6F14B54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B9153-E45E-47DA-8D2F-AA149AE333AA}">
      <dgm:prSet phldrT="[Text]"/>
      <dgm:spPr>
        <a:solidFill>
          <a:srgbClr val="2D819B"/>
        </a:solidFill>
      </dgm:spPr>
      <dgm:t>
        <a:bodyPr/>
        <a:lstStyle/>
        <a:p>
          <a:r>
            <a:rPr lang="en-US" dirty="0"/>
            <a:t>Course 2</a:t>
          </a:r>
        </a:p>
      </dgm:t>
    </dgm:pt>
    <dgm:pt modelId="{99AADACF-8F1A-4514-BBA6-F98EA1D58469}" type="parTrans" cxnId="{575F5C8B-94C5-46F6-81F8-104513BB2326}">
      <dgm:prSet/>
      <dgm:spPr/>
      <dgm:t>
        <a:bodyPr/>
        <a:lstStyle/>
        <a:p>
          <a:endParaRPr lang="en-US"/>
        </a:p>
      </dgm:t>
    </dgm:pt>
    <dgm:pt modelId="{1A4A1ABD-E541-4E21-BEE7-1B03C5B91CFC}" type="sibTrans" cxnId="{575F5C8B-94C5-46F6-81F8-104513BB2326}">
      <dgm:prSet/>
      <dgm:spPr/>
      <dgm:t>
        <a:bodyPr/>
        <a:lstStyle/>
        <a:p>
          <a:endParaRPr lang="en-US"/>
        </a:p>
      </dgm:t>
    </dgm:pt>
    <dgm:pt modelId="{ADABAEBD-9E7F-48FB-B199-9D697FD17205}">
      <dgm:prSet phldrT="[Text]"/>
      <dgm:spPr>
        <a:solidFill>
          <a:srgbClr val="2D819B"/>
        </a:solidFill>
      </dgm:spPr>
      <dgm:t>
        <a:bodyPr/>
        <a:lstStyle/>
        <a:p>
          <a:r>
            <a:rPr lang="en-US" dirty="0"/>
            <a:t>Intro Lesson</a:t>
          </a:r>
        </a:p>
      </dgm:t>
    </dgm:pt>
    <dgm:pt modelId="{FB0FE6A3-984B-4149-9549-AFD9B40608B8}" type="parTrans" cxnId="{FAC0BE2E-A87C-4FD9-A675-A4D8F322D1D5}">
      <dgm:prSet/>
      <dgm:spPr/>
      <dgm:t>
        <a:bodyPr/>
        <a:lstStyle/>
        <a:p>
          <a:endParaRPr lang="en-US"/>
        </a:p>
      </dgm:t>
    </dgm:pt>
    <dgm:pt modelId="{250455F0-EDA2-4A5C-AA15-67E322037923}" type="sibTrans" cxnId="{FAC0BE2E-A87C-4FD9-A675-A4D8F322D1D5}">
      <dgm:prSet/>
      <dgm:spPr/>
      <dgm:t>
        <a:bodyPr/>
        <a:lstStyle/>
        <a:p>
          <a:endParaRPr lang="en-US"/>
        </a:p>
      </dgm:t>
    </dgm:pt>
    <dgm:pt modelId="{97A3226F-405A-4BDC-A037-EDBBC98ABAB9}">
      <dgm:prSet phldrT="[Text]"/>
      <dgm:spPr>
        <a:solidFill>
          <a:srgbClr val="2D819B"/>
        </a:solidFill>
      </dgm:spPr>
      <dgm:t>
        <a:bodyPr/>
        <a:lstStyle/>
        <a:p>
          <a:r>
            <a:rPr lang="en-US" dirty="0"/>
            <a:t>Page A</a:t>
          </a:r>
        </a:p>
      </dgm:t>
    </dgm:pt>
    <dgm:pt modelId="{32D06D11-E1E8-442D-AE93-A28AE9084FCF}" type="parTrans" cxnId="{2EEEC18A-6C83-4FAF-8E72-8B92A9185CB1}">
      <dgm:prSet/>
      <dgm:spPr/>
      <dgm:t>
        <a:bodyPr/>
        <a:lstStyle/>
        <a:p>
          <a:endParaRPr lang="en-US"/>
        </a:p>
      </dgm:t>
    </dgm:pt>
    <dgm:pt modelId="{8B0523AA-4A4B-44BC-A248-071293F2F2C3}" type="sibTrans" cxnId="{2EEEC18A-6C83-4FAF-8E72-8B92A9185CB1}">
      <dgm:prSet/>
      <dgm:spPr/>
      <dgm:t>
        <a:bodyPr/>
        <a:lstStyle/>
        <a:p>
          <a:endParaRPr lang="en-US"/>
        </a:p>
      </dgm:t>
    </dgm:pt>
    <dgm:pt modelId="{1E478BA1-71E3-4992-970C-EB27CFA69DD1}">
      <dgm:prSet phldrT="[Text]"/>
      <dgm:spPr>
        <a:solidFill>
          <a:srgbClr val="2D819B"/>
        </a:solidFill>
      </dgm:spPr>
      <dgm:t>
        <a:bodyPr/>
        <a:lstStyle/>
        <a:p>
          <a:r>
            <a:rPr lang="en-US" dirty="0"/>
            <a:t>Page B</a:t>
          </a:r>
        </a:p>
      </dgm:t>
    </dgm:pt>
    <dgm:pt modelId="{C06C19C4-541B-4D60-9689-B2293B8E827F}" type="parTrans" cxnId="{4FAE8823-1B3B-4578-9E49-D2C93CE9E2DF}">
      <dgm:prSet/>
      <dgm:spPr/>
      <dgm:t>
        <a:bodyPr/>
        <a:lstStyle/>
        <a:p>
          <a:endParaRPr lang="en-US"/>
        </a:p>
      </dgm:t>
    </dgm:pt>
    <dgm:pt modelId="{3384DE0E-1836-459C-88D8-73AB0F5F0996}" type="sibTrans" cxnId="{4FAE8823-1B3B-4578-9E49-D2C93CE9E2DF}">
      <dgm:prSet/>
      <dgm:spPr/>
      <dgm:t>
        <a:bodyPr/>
        <a:lstStyle/>
        <a:p>
          <a:endParaRPr lang="en-US"/>
        </a:p>
      </dgm:t>
    </dgm:pt>
    <dgm:pt modelId="{6CC6DA4F-FA14-48A1-8E80-11F4EFD018D3}">
      <dgm:prSet phldrT="[Text]"/>
      <dgm:spPr>
        <a:solidFill>
          <a:srgbClr val="2D819B"/>
        </a:solidFill>
      </dgm:spPr>
      <dgm:t>
        <a:bodyPr/>
        <a:lstStyle/>
        <a:p>
          <a:r>
            <a:rPr lang="en-US" dirty="0"/>
            <a:t>Page C</a:t>
          </a:r>
        </a:p>
      </dgm:t>
    </dgm:pt>
    <dgm:pt modelId="{BA9DBE98-CF35-41AD-B5BA-5FE0811866AC}" type="parTrans" cxnId="{12A9C1F8-B16F-452E-BA48-9E7B145661CC}">
      <dgm:prSet/>
      <dgm:spPr/>
      <dgm:t>
        <a:bodyPr/>
        <a:lstStyle/>
        <a:p>
          <a:endParaRPr lang="en-US"/>
        </a:p>
      </dgm:t>
    </dgm:pt>
    <dgm:pt modelId="{2AFC09CE-3287-4297-ABCF-CF08A471FEF9}" type="sibTrans" cxnId="{12A9C1F8-B16F-452E-BA48-9E7B145661CC}">
      <dgm:prSet/>
      <dgm:spPr/>
      <dgm:t>
        <a:bodyPr/>
        <a:lstStyle/>
        <a:p>
          <a:endParaRPr lang="en-US"/>
        </a:p>
      </dgm:t>
    </dgm:pt>
    <dgm:pt modelId="{48543B57-314E-4192-BA8D-F302AB2DF2D0}">
      <dgm:prSet phldrT="[Text]"/>
      <dgm:spPr>
        <a:solidFill>
          <a:srgbClr val="2D819B"/>
        </a:solidFill>
      </dgm:spPr>
      <dgm:t>
        <a:bodyPr/>
        <a:lstStyle/>
        <a:p>
          <a:r>
            <a:rPr lang="en-US" dirty="0"/>
            <a:t>Lesson PQR</a:t>
          </a:r>
        </a:p>
      </dgm:t>
    </dgm:pt>
    <dgm:pt modelId="{0BF40B90-1401-45EA-BB4A-3245319D3E00}" type="parTrans" cxnId="{0D244482-9CA0-4E38-8C60-80605C80E0E7}">
      <dgm:prSet/>
      <dgm:spPr/>
      <dgm:t>
        <a:bodyPr/>
        <a:lstStyle/>
        <a:p>
          <a:endParaRPr lang="en-US"/>
        </a:p>
      </dgm:t>
    </dgm:pt>
    <dgm:pt modelId="{F05FB8C4-966C-4A6C-A5B9-103AF7726F0E}" type="sibTrans" cxnId="{0D244482-9CA0-4E38-8C60-80605C80E0E7}">
      <dgm:prSet/>
      <dgm:spPr/>
      <dgm:t>
        <a:bodyPr/>
        <a:lstStyle/>
        <a:p>
          <a:endParaRPr lang="en-US"/>
        </a:p>
      </dgm:t>
    </dgm:pt>
    <dgm:pt modelId="{41D540CA-7FC0-45AD-BFF8-2B1AE4C53A37}">
      <dgm:prSet phldrT="[Text]"/>
      <dgm:spPr>
        <a:solidFill>
          <a:srgbClr val="2D819B"/>
        </a:solidFill>
      </dgm:spPr>
      <dgm:t>
        <a:bodyPr/>
        <a:lstStyle/>
        <a:p>
          <a:r>
            <a:rPr lang="en-US" dirty="0"/>
            <a:t>Video 1</a:t>
          </a:r>
        </a:p>
      </dgm:t>
    </dgm:pt>
    <dgm:pt modelId="{09DC9E0E-95A8-4010-A4FB-4248988BE773}" type="parTrans" cxnId="{7B25D3EE-32DC-470C-BC12-B0CF3F37A0E2}">
      <dgm:prSet/>
      <dgm:spPr/>
      <dgm:t>
        <a:bodyPr/>
        <a:lstStyle/>
        <a:p>
          <a:endParaRPr lang="en-US"/>
        </a:p>
      </dgm:t>
    </dgm:pt>
    <dgm:pt modelId="{921D463F-3C4C-49FD-AC30-D36BE9438F7C}" type="sibTrans" cxnId="{7B25D3EE-32DC-470C-BC12-B0CF3F37A0E2}">
      <dgm:prSet/>
      <dgm:spPr/>
      <dgm:t>
        <a:bodyPr/>
        <a:lstStyle/>
        <a:p>
          <a:endParaRPr lang="en-US"/>
        </a:p>
      </dgm:t>
    </dgm:pt>
    <dgm:pt modelId="{07B947C5-4D5C-407F-A6AF-AEB920169749}">
      <dgm:prSet phldrT="[Text]"/>
      <dgm:spPr>
        <a:solidFill>
          <a:srgbClr val="2D819B"/>
        </a:solidFill>
      </dgm:spPr>
      <dgm:t>
        <a:bodyPr/>
        <a:lstStyle/>
        <a:p>
          <a:r>
            <a:rPr lang="en-US" dirty="0"/>
            <a:t>Lesson XYZ</a:t>
          </a:r>
        </a:p>
      </dgm:t>
    </dgm:pt>
    <dgm:pt modelId="{84BFC881-B931-45D1-A4E9-8019BE594E6B}" type="parTrans" cxnId="{E33A46A5-96C3-455B-8A3D-9404642238A8}">
      <dgm:prSet/>
      <dgm:spPr/>
      <dgm:t>
        <a:bodyPr/>
        <a:lstStyle/>
        <a:p>
          <a:endParaRPr lang="en-US"/>
        </a:p>
      </dgm:t>
    </dgm:pt>
    <dgm:pt modelId="{FD89B3C0-68A9-40CA-89CA-FEBE385F7941}" type="sibTrans" cxnId="{E33A46A5-96C3-455B-8A3D-9404642238A8}">
      <dgm:prSet/>
      <dgm:spPr/>
      <dgm:t>
        <a:bodyPr/>
        <a:lstStyle/>
        <a:p>
          <a:endParaRPr lang="en-US"/>
        </a:p>
      </dgm:t>
    </dgm:pt>
    <dgm:pt modelId="{6AE25B12-7694-416C-8422-7810810216F1}">
      <dgm:prSet phldrT="[Text]"/>
      <dgm:spPr>
        <a:solidFill>
          <a:srgbClr val="2D819B"/>
        </a:solidFill>
      </dgm:spPr>
      <dgm:t>
        <a:bodyPr/>
        <a:lstStyle/>
        <a:p>
          <a:r>
            <a:rPr lang="en-US" dirty="0"/>
            <a:t>Lesson ABC</a:t>
          </a:r>
        </a:p>
      </dgm:t>
    </dgm:pt>
    <dgm:pt modelId="{68DFEE5E-3AE4-4401-A5C1-72E76F4C479A}" type="parTrans" cxnId="{09D57168-44B5-4C62-9D4E-804B6293F04C}">
      <dgm:prSet/>
      <dgm:spPr/>
      <dgm:t>
        <a:bodyPr/>
        <a:lstStyle/>
        <a:p>
          <a:endParaRPr lang="en-US"/>
        </a:p>
      </dgm:t>
    </dgm:pt>
    <dgm:pt modelId="{03CEC2B9-D24F-4772-AD5D-1E75C9395AE1}" type="sibTrans" cxnId="{09D57168-44B5-4C62-9D4E-804B6293F04C}">
      <dgm:prSet/>
      <dgm:spPr/>
      <dgm:t>
        <a:bodyPr/>
        <a:lstStyle/>
        <a:p>
          <a:endParaRPr lang="en-US"/>
        </a:p>
      </dgm:t>
    </dgm:pt>
    <dgm:pt modelId="{6646C8C3-FD41-446F-B79C-31F8E93333FE}" type="pres">
      <dgm:prSet presAssocID="{6B1A7AD2-5B54-44A0-9252-A0C6F14B54C9}" presName="hierChild1" presStyleCnt="0">
        <dgm:presLayoutVars>
          <dgm:orgChart val="1"/>
          <dgm:chPref val="1"/>
          <dgm:dir/>
          <dgm:animOne val="branch"/>
          <dgm:animLvl val="lvl"/>
          <dgm:resizeHandles/>
        </dgm:presLayoutVars>
      </dgm:prSet>
      <dgm:spPr/>
    </dgm:pt>
    <dgm:pt modelId="{ED42A697-892B-469C-B73E-EECB7B0AE6AB}" type="pres">
      <dgm:prSet presAssocID="{9ECB9153-E45E-47DA-8D2F-AA149AE333AA}" presName="hierRoot1" presStyleCnt="0">
        <dgm:presLayoutVars>
          <dgm:hierBranch val="init"/>
        </dgm:presLayoutVars>
      </dgm:prSet>
      <dgm:spPr/>
    </dgm:pt>
    <dgm:pt modelId="{90D8ECC9-3CF3-4ABD-B9BA-564BD399257A}" type="pres">
      <dgm:prSet presAssocID="{9ECB9153-E45E-47DA-8D2F-AA149AE333AA}" presName="rootComposite1" presStyleCnt="0"/>
      <dgm:spPr/>
    </dgm:pt>
    <dgm:pt modelId="{01ED920B-CED8-4AF5-BCDA-D01EA2A73E47}" type="pres">
      <dgm:prSet presAssocID="{9ECB9153-E45E-47DA-8D2F-AA149AE333AA}" presName="rootText1" presStyleLbl="node0" presStyleIdx="0" presStyleCnt="1">
        <dgm:presLayoutVars>
          <dgm:chPref val="3"/>
        </dgm:presLayoutVars>
      </dgm:prSet>
      <dgm:spPr/>
    </dgm:pt>
    <dgm:pt modelId="{B1D36932-6006-4683-AD20-8F77DB325C95}" type="pres">
      <dgm:prSet presAssocID="{9ECB9153-E45E-47DA-8D2F-AA149AE333AA}" presName="rootConnector1" presStyleLbl="node1" presStyleIdx="0" presStyleCnt="0"/>
      <dgm:spPr/>
    </dgm:pt>
    <dgm:pt modelId="{868ED5A3-5B5C-4B05-83FF-16E7F99DA5A9}" type="pres">
      <dgm:prSet presAssocID="{9ECB9153-E45E-47DA-8D2F-AA149AE333AA}" presName="hierChild2" presStyleCnt="0"/>
      <dgm:spPr/>
    </dgm:pt>
    <dgm:pt modelId="{DA61F143-010F-45B3-8A1B-B5F6D945C951}" type="pres">
      <dgm:prSet presAssocID="{FB0FE6A3-984B-4149-9549-AFD9B40608B8}" presName="Name37" presStyleLbl="parChTrans1D2" presStyleIdx="0" presStyleCnt="4"/>
      <dgm:spPr/>
    </dgm:pt>
    <dgm:pt modelId="{1FFABD25-1228-4970-BC91-84D45A604023}" type="pres">
      <dgm:prSet presAssocID="{ADABAEBD-9E7F-48FB-B199-9D697FD17205}" presName="hierRoot2" presStyleCnt="0">
        <dgm:presLayoutVars>
          <dgm:hierBranch val="init"/>
        </dgm:presLayoutVars>
      </dgm:prSet>
      <dgm:spPr/>
    </dgm:pt>
    <dgm:pt modelId="{46EA1652-0F80-430C-9798-07F29557CC23}" type="pres">
      <dgm:prSet presAssocID="{ADABAEBD-9E7F-48FB-B199-9D697FD17205}" presName="rootComposite" presStyleCnt="0"/>
      <dgm:spPr/>
    </dgm:pt>
    <dgm:pt modelId="{B3208237-F360-495A-A49E-C22BEB4CC960}" type="pres">
      <dgm:prSet presAssocID="{ADABAEBD-9E7F-48FB-B199-9D697FD17205}" presName="rootText" presStyleLbl="node2" presStyleIdx="0" presStyleCnt="4">
        <dgm:presLayoutVars>
          <dgm:chPref val="3"/>
        </dgm:presLayoutVars>
      </dgm:prSet>
      <dgm:spPr/>
    </dgm:pt>
    <dgm:pt modelId="{37BBA67E-B70A-451A-A414-4BEF413C20D1}" type="pres">
      <dgm:prSet presAssocID="{ADABAEBD-9E7F-48FB-B199-9D697FD17205}" presName="rootConnector" presStyleLbl="node2" presStyleIdx="0" presStyleCnt="4"/>
      <dgm:spPr/>
    </dgm:pt>
    <dgm:pt modelId="{25EB66C1-6D1B-4A21-8DEF-E9192014DF04}" type="pres">
      <dgm:prSet presAssocID="{ADABAEBD-9E7F-48FB-B199-9D697FD17205}" presName="hierChild4" presStyleCnt="0"/>
      <dgm:spPr/>
    </dgm:pt>
    <dgm:pt modelId="{FC73AB20-9CAD-44CD-A8D2-936B2F9E0B8F}" type="pres">
      <dgm:prSet presAssocID="{32D06D11-E1E8-442D-AE93-A28AE9084FCF}" presName="Name37" presStyleLbl="parChTrans1D3" presStyleIdx="0" presStyleCnt="4"/>
      <dgm:spPr/>
    </dgm:pt>
    <dgm:pt modelId="{98A25BB3-EC43-44F9-A7EF-382F6A6CBEE1}" type="pres">
      <dgm:prSet presAssocID="{97A3226F-405A-4BDC-A037-EDBBC98ABAB9}" presName="hierRoot2" presStyleCnt="0">
        <dgm:presLayoutVars>
          <dgm:hierBranch val="init"/>
        </dgm:presLayoutVars>
      </dgm:prSet>
      <dgm:spPr/>
    </dgm:pt>
    <dgm:pt modelId="{08DFE89E-F1C8-4962-AC02-873B3198D7AC}" type="pres">
      <dgm:prSet presAssocID="{97A3226F-405A-4BDC-A037-EDBBC98ABAB9}" presName="rootComposite" presStyleCnt="0"/>
      <dgm:spPr/>
    </dgm:pt>
    <dgm:pt modelId="{A9A85FD8-FBB3-46D9-B6E9-5CCC4172BFE9}" type="pres">
      <dgm:prSet presAssocID="{97A3226F-405A-4BDC-A037-EDBBC98ABAB9}" presName="rootText" presStyleLbl="node3" presStyleIdx="0" presStyleCnt="4">
        <dgm:presLayoutVars>
          <dgm:chPref val="3"/>
        </dgm:presLayoutVars>
      </dgm:prSet>
      <dgm:spPr/>
    </dgm:pt>
    <dgm:pt modelId="{895A0D23-CB3F-445A-A5CA-D435DDD60D27}" type="pres">
      <dgm:prSet presAssocID="{97A3226F-405A-4BDC-A037-EDBBC98ABAB9}" presName="rootConnector" presStyleLbl="node3" presStyleIdx="0" presStyleCnt="4"/>
      <dgm:spPr/>
    </dgm:pt>
    <dgm:pt modelId="{D5C6CCD9-F4B8-48DE-8BED-3165D19DE701}" type="pres">
      <dgm:prSet presAssocID="{97A3226F-405A-4BDC-A037-EDBBC98ABAB9}" presName="hierChild4" presStyleCnt="0"/>
      <dgm:spPr/>
    </dgm:pt>
    <dgm:pt modelId="{5F875397-227B-45D6-9C02-3FC06AABB79C}" type="pres">
      <dgm:prSet presAssocID="{97A3226F-405A-4BDC-A037-EDBBC98ABAB9}" presName="hierChild5" presStyleCnt="0"/>
      <dgm:spPr/>
    </dgm:pt>
    <dgm:pt modelId="{7E0C68BC-B582-4473-BD66-0D4F6A4BB6FE}" type="pres">
      <dgm:prSet presAssocID="{C06C19C4-541B-4D60-9689-B2293B8E827F}" presName="Name37" presStyleLbl="parChTrans1D3" presStyleIdx="1" presStyleCnt="4"/>
      <dgm:spPr/>
    </dgm:pt>
    <dgm:pt modelId="{B31FDA70-AB17-4E8F-A0A5-5057CE014E0F}" type="pres">
      <dgm:prSet presAssocID="{1E478BA1-71E3-4992-970C-EB27CFA69DD1}" presName="hierRoot2" presStyleCnt="0">
        <dgm:presLayoutVars>
          <dgm:hierBranch val="init"/>
        </dgm:presLayoutVars>
      </dgm:prSet>
      <dgm:spPr/>
    </dgm:pt>
    <dgm:pt modelId="{4274A4D3-06AF-40E4-9AF7-95E7438B9CE1}" type="pres">
      <dgm:prSet presAssocID="{1E478BA1-71E3-4992-970C-EB27CFA69DD1}" presName="rootComposite" presStyleCnt="0"/>
      <dgm:spPr/>
    </dgm:pt>
    <dgm:pt modelId="{1C9298BC-00E0-4985-BA5F-9702506E4B2D}" type="pres">
      <dgm:prSet presAssocID="{1E478BA1-71E3-4992-970C-EB27CFA69DD1}" presName="rootText" presStyleLbl="node3" presStyleIdx="1" presStyleCnt="4">
        <dgm:presLayoutVars>
          <dgm:chPref val="3"/>
        </dgm:presLayoutVars>
      </dgm:prSet>
      <dgm:spPr/>
    </dgm:pt>
    <dgm:pt modelId="{21CCCE0C-DB74-45B5-9B76-812ECE72E7E5}" type="pres">
      <dgm:prSet presAssocID="{1E478BA1-71E3-4992-970C-EB27CFA69DD1}" presName="rootConnector" presStyleLbl="node3" presStyleIdx="1" presStyleCnt="4"/>
      <dgm:spPr/>
    </dgm:pt>
    <dgm:pt modelId="{1BB13FA7-00C0-47A1-A068-AAD90923A287}" type="pres">
      <dgm:prSet presAssocID="{1E478BA1-71E3-4992-970C-EB27CFA69DD1}" presName="hierChild4" presStyleCnt="0"/>
      <dgm:spPr/>
    </dgm:pt>
    <dgm:pt modelId="{ED121AA4-47CE-4162-9D1F-343B99CE8149}" type="pres">
      <dgm:prSet presAssocID="{1E478BA1-71E3-4992-970C-EB27CFA69DD1}" presName="hierChild5" presStyleCnt="0"/>
      <dgm:spPr/>
    </dgm:pt>
    <dgm:pt modelId="{17B4377D-B0B5-4B7C-9D66-13057299AD5D}" type="pres">
      <dgm:prSet presAssocID="{BA9DBE98-CF35-41AD-B5BA-5FE0811866AC}" presName="Name37" presStyleLbl="parChTrans1D3" presStyleIdx="2" presStyleCnt="4"/>
      <dgm:spPr/>
    </dgm:pt>
    <dgm:pt modelId="{AB26FDAC-896A-4B90-A7A4-F96B82824E3E}" type="pres">
      <dgm:prSet presAssocID="{6CC6DA4F-FA14-48A1-8E80-11F4EFD018D3}" presName="hierRoot2" presStyleCnt="0">
        <dgm:presLayoutVars>
          <dgm:hierBranch val="init"/>
        </dgm:presLayoutVars>
      </dgm:prSet>
      <dgm:spPr/>
    </dgm:pt>
    <dgm:pt modelId="{831271EF-51C9-41CD-906B-2AE35041C5DA}" type="pres">
      <dgm:prSet presAssocID="{6CC6DA4F-FA14-48A1-8E80-11F4EFD018D3}" presName="rootComposite" presStyleCnt="0"/>
      <dgm:spPr/>
    </dgm:pt>
    <dgm:pt modelId="{17888D39-D323-43A8-A513-18235920D153}" type="pres">
      <dgm:prSet presAssocID="{6CC6DA4F-FA14-48A1-8E80-11F4EFD018D3}" presName="rootText" presStyleLbl="node3" presStyleIdx="2" presStyleCnt="4">
        <dgm:presLayoutVars>
          <dgm:chPref val="3"/>
        </dgm:presLayoutVars>
      </dgm:prSet>
      <dgm:spPr/>
    </dgm:pt>
    <dgm:pt modelId="{88FA9DB7-0884-44B7-BEAA-18F9156FB0B8}" type="pres">
      <dgm:prSet presAssocID="{6CC6DA4F-FA14-48A1-8E80-11F4EFD018D3}" presName="rootConnector" presStyleLbl="node3" presStyleIdx="2" presStyleCnt="4"/>
      <dgm:spPr/>
    </dgm:pt>
    <dgm:pt modelId="{AA9CD8C2-90C6-4BBF-B2F9-ABB551C2625E}" type="pres">
      <dgm:prSet presAssocID="{6CC6DA4F-FA14-48A1-8E80-11F4EFD018D3}" presName="hierChild4" presStyleCnt="0"/>
      <dgm:spPr/>
    </dgm:pt>
    <dgm:pt modelId="{1FE7FB30-C7AF-4444-AF01-590914B66743}" type="pres">
      <dgm:prSet presAssocID="{6CC6DA4F-FA14-48A1-8E80-11F4EFD018D3}" presName="hierChild5" presStyleCnt="0"/>
      <dgm:spPr/>
    </dgm:pt>
    <dgm:pt modelId="{A26177E5-90B9-48A6-8510-F9D104A5450C}" type="pres">
      <dgm:prSet presAssocID="{ADABAEBD-9E7F-48FB-B199-9D697FD17205}" presName="hierChild5" presStyleCnt="0"/>
      <dgm:spPr/>
    </dgm:pt>
    <dgm:pt modelId="{6B2E3269-F6A0-44A0-9F06-456E96E71678}" type="pres">
      <dgm:prSet presAssocID="{0BF40B90-1401-45EA-BB4A-3245319D3E00}" presName="Name37" presStyleLbl="parChTrans1D2" presStyleIdx="1" presStyleCnt="4"/>
      <dgm:spPr/>
    </dgm:pt>
    <dgm:pt modelId="{211B9224-B4DF-43CE-90CD-C881BF6279D1}" type="pres">
      <dgm:prSet presAssocID="{48543B57-314E-4192-BA8D-F302AB2DF2D0}" presName="hierRoot2" presStyleCnt="0">
        <dgm:presLayoutVars>
          <dgm:hierBranch val="init"/>
        </dgm:presLayoutVars>
      </dgm:prSet>
      <dgm:spPr/>
    </dgm:pt>
    <dgm:pt modelId="{042073C0-702D-4DCC-8B2C-090B030266F5}" type="pres">
      <dgm:prSet presAssocID="{48543B57-314E-4192-BA8D-F302AB2DF2D0}" presName="rootComposite" presStyleCnt="0"/>
      <dgm:spPr/>
    </dgm:pt>
    <dgm:pt modelId="{83F7F8B7-6988-4541-AF89-9A55D467912A}" type="pres">
      <dgm:prSet presAssocID="{48543B57-314E-4192-BA8D-F302AB2DF2D0}" presName="rootText" presStyleLbl="node2" presStyleIdx="1" presStyleCnt="4">
        <dgm:presLayoutVars>
          <dgm:chPref val="3"/>
        </dgm:presLayoutVars>
      </dgm:prSet>
      <dgm:spPr/>
    </dgm:pt>
    <dgm:pt modelId="{1AC1628B-81F0-4F34-ADCF-D59B0BD06192}" type="pres">
      <dgm:prSet presAssocID="{48543B57-314E-4192-BA8D-F302AB2DF2D0}" presName="rootConnector" presStyleLbl="node2" presStyleIdx="1" presStyleCnt="4"/>
      <dgm:spPr/>
    </dgm:pt>
    <dgm:pt modelId="{9D0884CF-593A-44B7-AFCE-E197016A8C4E}" type="pres">
      <dgm:prSet presAssocID="{48543B57-314E-4192-BA8D-F302AB2DF2D0}" presName="hierChild4" presStyleCnt="0"/>
      <dgm:spPr/>
    </dgm:pt>
    <dgm:pt modelId="{BE30AB82-5E6E-4BCE-801B-DFE0B2ACE239}" type="pres">
      <dgm:prSet presAssocID="{48543B57-314E-4192-BA8D-F302AB2DF2D0}" presName="hierChild5" presStyleCnt="0"/>
      <dgm:spPr/>
    </dgm:pt>
    <dgm:pt modelId="{FEABA972-4B51-412B-9BBA-41B66EB39C3F}" type="pres">
      <dgm:prSet presAssocID="{68DFEE5E-3AE4-4401-A5C1-72E76F4C479A}" presName="Name37" presStyleLbl="parChTrans1D2" presStyleIdx="2" presStyleCnt="4"/>
      <dgm:spPr/>
    </dgm:pt>
    <dgm:pt modelId="{D3D97812-58FC-4717-BDDE-8020DB59A2BD}" type="pres">
      <dgm:prSet presAssocID="{6AE25B12-7694-416C-8422-7810810216F1}" presName="hierRoot2" presStyleCnt="0">
        <dgm:presLayoutVars>
          <dgm:hierBranch val="init"/>
        </dgm:presLayoutVars>
      </dgm:prSet>
      <dgm:spPr/>
    </dgm:pt>
    <dgm:pt modelId="{89E4D865-5B48-477D-A424-1163F70995C7}" type="pres">
      <dgm:prSet presAssocID="{6AE25B12-7694-416C-8422-7810810216F1}" presName="rootComposite" presStyleCnt="0"/>
      <dgm:spPr/>
    </dgm:pt>
    <dgm:pt modelId="{24586807-FF25-4625-A0FE-A08C5D619164}" type="pres">
      <dgm:prSet presAssocID="{6AE25B12-7694-416C-8422-7810810216F1}" presName="rootText" presStyleLbl="node2" presStyleIdx="2" presStyleCnt="4">
        <dgm:presLayoutVars>
          <dgm:chPref val="3"/>
        </dgm:presLayoutVars>
      </dgm:prSet>
      <dgm:spPr/>
    </dgm:pt>
    <dgm:pt modelId="{83E4F348-72C1-4A17-8693-F17FE8EBE91C}" type="pres">
      <dgm:prSet presAssocID="{6AE25B12-7694-416C-8422-7810810216F1}" presName="rootConnector" presStyleLbl="node2" presStyleIdx="2" presStyleCnt="4"/>
      <dgm:spPr/>
    </dgm:pt>
    <dgm:pt modelId="{275A42A7-679C-44AB-812E-CC03D19B18D1}" type="pres">
      <dgm:prSet presAssocID="{6AE25B12-7694-416C-8422-7810810216F1}" presName="hierChild4" presStyleCnt="0"/>
      <dgm:spPr/>
    </dgm:pt>
    <dgm:pt modelId="{27F98227-AB61-48A6-9C1F-06E14434E8B7}" type="pres">
      <dgm:prSet presAssocID="{09DC9E0E-95A8-4010-A4FB-4248988BE773}" presName="Name37" presStyleLbl="parChTrans1D3" presStyleIdx="3" presStyleCnt="4"/>
      <dgm:spPr/>
    </dgm:pt>
    <dgm:pt modelId="{B5C5377F-8EBA-466B-92A3-00DD52901187}" type="pres">
      <dgm:prSet presAssocID="{41D540CA-7FC0-45AD-BFF8-2B1AE4C53A37}" presName="hierRoot2" presStyleCnt="0">
        <dgm:presLayoutVars>
          <dgm:hierBranch val="init"/>
        </dgm:presLayoutVars>
      </dgm:prSet>
      <dgm:spPr/>
    </dgm:pt>
    <dgm:pt modelId="{3570686A-57F1-40BB-B89E-1B9B4FC12B3B}" type="pres">
      <dgm:prSet presAssocID="{41D540CA-7FC0-45AD-BFF8-2B1AE4C53A37}" presName="rootComposite" presStyleCnt="0"/>
      <dgm:spPr/>
    </dgm:pt>
    <dgm:pt modelId="{7F933FAF-9D76-40DC-B7CF-1F1720A2CE7C}" type="pres">
      <dgm:prSet presAssocID="{41D540CA-7FC0-45AD-BFF8-2B1AE4C53A37}" presName="rootText" presStyleLbl="node3" presStyleIdx="3" presStyleCnt="4">
        <dgm:presLayoutVars>
          <dgm:chPref val="3"/>
        </dgm:presLayoutVars>
      </dgm:prSet>
      <dgm:spPr/>
    </dgm:pt>
    <dgm:pt modelId="{92CAF53E-10D6-4FE8-B613-F02CC4612C25}" type="pres">
      <dgm:prSet presAssocID="{41D540CA-7FC0-45AD-BFF8-2B1AE4C53A37}" presName="rootConnector" presStyleLbl="node3" presStyleIdx="3" presStyleCnt="4"/>
      <dgm:spPr/>
    </dgm:pt>
    <dgm:pt modelId="{361CC3BD-1FB8-45A7-BFE3-E56FA9F6C110}" type="pres">
      <dgm:prSet presAssocID="{41D540CA-7FC0-45AD-BFF8-2B1AE4C53A37}" presName="hierChild4" presStyleCnt="0"/>
      <dgm:spPr/>
    </dgm:pt>
    <dgm:pt modelId="{ED80302A-A1AC-4994-B0AD-F90807631B92}" type="pres">
      <dgm:prSet presAssocID="{41D540CA-7FC0-45AD-BFF8-2B1AE4C53A37}" presName="hierChild5" presStyleCnt="0"/>
      <dgm:spPr/>
    </dgm:pt>
    <dgm:pt modelId="{4605D947-1686-463E-87F4-3A7C3CC08A33}" type="pres">
      <dgm:prSet presAssocID="{6AE25B12-7694-416C-8422-7810810216F1}" presName="hierChild5" presStyleCnt="0"/>
      <dgm:spPr/>
    </dgm:pt>
    <dgm:pt modelId="{64B72554-CBBA-499D-9038-90570319FBAE}" type="pres">
      <dgm:prSet presAssocID="{84BFC881-B931-45D1-A4E9-8019BE594E6B}" presName="Name37" presStyleLbl="parChTrans1D2" presStyleIdx="3" presStyleCnt="4"/>
      <dgm:spPr/>
    </dgm:pt>
    <dgm:pt modelId="{5B1161B8-8220-4B89-B863-2C064B31DE81}" type="pres">
      <dgm:prSet presAssocID="{07B947C5-4D5C-407F-A6AF-AEB920169749}" presName="hierRoot2" presStyleCnt="0">
        <dgm:presLayoutVars>
          <dgm:hierBranch val="init"/>
        </dgm:presLayoutVars>
      </dgm:prSet>
      <dgm:spPr/>
    </dgm:pt>
    <dgm:pt modelId="{0CFA6CE4-16E4-40A3-AEFC-47DFDB80A106}" type="pres">
      <dgm:prSet presAssocID="{07B947C5-4D5C-407F-A6AF-AEB920169749}" presName="rootComposite" presStyleCnt="0"/>
      <dgm:spPr/>
    </dgm:pt>
    <dgm:pt modelId="{C59881FA-05DA-4147-A992-91ED489F9A70}" type="pres">
      <dgm:prSet presAssocID="{07B947C5-4D5C-407F-A6AF-AEB920169749}" presName="rootText" presStyleLbl="node2" presStyleIdx="3" presStyleCnt="4">
        <dgm:presLayoutVars>
          <dgm:chPref val="3"/>
        </dgm:presLayoutVars>
      </dgm:prSet>
      <dgm:spPr/>
    </dgm:pt>
    <dgm:pt modelId="{DF1A956C-74BF-47F2-9AA1-19A6797BE8B7}" type="pres">
      <dgm:prSet presAssocID="{07B947C5-4D5C-407F-A6AF-AEB920169749}" presName="rootConnector" presStyleLbl="node2" presStyleIdx="3" presStyleCnt="4"/>
      <dgm:spPr/>
    </dgm:pt>
    <dgm:pt modelId="{1D7522AF-253E-4793-8107-CB5179BA4D11}" type="pres">
      <dgm:prSet presAssocID="{07B947C5-4D5C-407F-A6AF-AEB920169749}" presName="hierChild4" presStyleCnt="0"/>
      <dgm:spPr/>
    </dgm:pt>
    <dgm:pt modelId="{E8724051-D1BD-42FB-91A9-7A54BC8AC7A6}" type="pres">
      <dgm:prSet presAssocID="{07B947C5-4D5C-407F-A6AF-AEB920169749}" presName="hierChild5" presStyleCnt="0"/>
      <dgm:spPr/>
    </dgm:pt>
    <dgm:pt modelId="{81F7C0C1-1D70-4510-AF45-F963C378BEC6}" type="pres">
      <dgm:prSet presAssocID="{9ECB9153-E45E-47DA-8D2F-AA149AE333AA}" presName="hierChild3" presStyleCnt="0"/>
      <dgm:spPr/>
    </dgm:pt>
  </dgm:ptLst>
  <dgm:cxnLst>
    <dgm:cxn modelId="{5D589806-50EF-49B7-B3B8-83DE655435EC}" type="presOf" srcId="{ADABAEBD-9E7F-48FB-B199-9D697FD17205}" destId="{37BBA67E-B70A-451A-A414-4BEF413C20D1}" srcOrd="1" destOrd="0" presId="urn:microsoft.com/office/officeart/2005/8/layout/orgChart1"/>
    <dgm:cxn modelId="{27109E18-92BE-435F-90A2-483F0A9CB4A8}" type="presOf" srcId="{68DFEE5E-3AE4-4401-A5C1-72E76F4C479A}" destId="{FEABA972-4B51-412B-9BBA-41B66EB39C3F}" srcOrd="0" destOrd="0" presId="urn:microsoft.com/office/officeart/2005/8/layout/orgChart1"/>
    <dgm:cxn modelId="{4FAE8823-1B3B-4578-9E49-D2C93CE9E2DF}" srcId="{ADABAEBD-9E7F-48FB-B199-9D697FD17205}" destId="{1E478BA1-71E3-4992-970C-EB27CFA69DD1}" srcOrd="1" destOrd="0" parTransId="{C06C19C4-541B-4D60-9689-B2293B8E827F}" sibTransId="{3384DE0E-1836-459C-88D8-73AB0F5F0996}"/>
    <dgm:cxn modelId="{44B97229-A8A8-4C19-948F-3038959EC6D3}" type="presOf" srcId="{6B1A7AD2-5B54-44A0-9252-A0C6F14B54C9}" destId="{6646C8C3-FD41-446F-B79C-31F8E93333FE}" srcOrd="0" destOrd="0" presId="urn:microsoft.com/office/officeart/2005/8/layout/orgChart1"/>
    <dgm:cxn modelId="{FAC0BE2E-A87C-4FD9-A675-A4D8F322D1D5}" srcId="{9ECB9153-E45E-47DA-8D2F-AA149AE333AA}" destId="{ADABAEBD-9E7F-48FB-B199-9D697FD17205}" srcOrd="0" destOrd="0" parTransId="{FB0FE6A3-984B-4149-9549-AFD9B40608B8}" sibTransId="{250455F0-EDA2-4A5C-AA15-67E322037923}"/>
    <dgm:cxn modelId="{59147F38-F9B4-44E0-837A-E72F65DF815E}" type="presOf" srcId="{0BF40B90-1401-45EA-BB4A-3245319D3E00}" destId="{6B2E3269-F6A0-44A0-9F06-456E96E71678}" srcOrd="0" destOrd="0" presId="urn:microsoft.com/office/officeart/2005/8/layout/orgChart1"/>
    <dgm:cxn modelId="{A84A9838-3284-4045-A850-D5F18FF7BBFE}" type="presOf" srcId="{41D540CA-7FC0-45AD-BFF8-2B1AE4C53A37}" destId="{92CAF53E-10D6-4FE8-B613-F02CC4612C25}" srcOrd="1" destOrd="0" presId="urn:microsoft.com/office/officeart/2005/8/layout/orgChart1"/>
    <dgm:cxn modelId="{F23BFD65-2214-41BD-84B8-B4C9D05BF186}" type="presOf" srcId="{6AE25B12-7694-416C-8422-7810810216F1}" destId="{83E4F348-72C1-4A17-8693-F17FE8EBE91C}" srcOrd="1" destOrd="0" presId="urn:microsoft.com/office/officeart/2005/8/layout/orgChart1"/>
    <dgm:cxn modelId="{09D57168-44B5-4C62-9D4E-804B6293F04C}" srcId="{9ECB9153-E45E-47DA-8D2F-AA149AE333AA}" destId="{6AE25B12-7694-416C-8422-7810810216F1}" srcOrd="2" destOrd="0" parTransId="{68DFEE5E-3AE4-4401-A5C1-72E76F4C479A}" sibTransId="{03CEC2B9-D24F-4772-AD5D-1E75C9395AE1}"/>
    <dgm:cxn modelId="{AE27F24B-3509-41C4-AF68-0A21C7C849C9}" type="presOf" srcId="{6AE25B12-7694-416C-8422-7810810216F1}" destId="{24586807-FF25-4625-A0FE-A08C5D619164}" srcOrd="0" destOrd="0" presId="urn:microsoft.com/office/officeart/2005/8/layout/orgChart1"/>
    <dgm:cxn modelId="{D98EA659-2164-421B-AA97-7DD36B391E03}" type="presOf" srcId="{1E478BA1-71E3-4992-970C-EB27CFA69DD1}" destId="{21CCCE0C-DB74-45B5-9B76-812ECE72E7E5}" srcOrd="1" destOrd="0" presId="urn:microsoft.com/office/officeart/2005/8/layout/orgChart1"/>
    <dgm:cxn modelId="{4AC7D87F-1A2E-41FA-B15F-8A74DB38CB56}" type="presOf" srcId="{1E478BA1-71E3-4992-970C-EB27CFA69DD1}" destId="{1C9298BC-00E0-4985-BA5F-9702506E4B2D}" srcOrd="0" destOrd="0" presId="urn:microsoft.com/office/officeart/2005/8/layout/orgChart1"/>
    <dgm:cxn modelId="{F8763D81-BCD6-40DE-A8E3-2222CCB3C200}" type="presOf" srcId="{07B947C5-4D5C-407F-A6AF-AEB920169749}" destId="{DF1A956C-74BF-47F2-9AA1-19A6797BE8B7}" srcOrd="1" destOrd="0" presId="urn:microsoft.com/office/officeart/2005/8/layout/orgChart1"/>
    <dgm:cxn modelId="{0D244482-9CA0-4E38-8C60-80605C80E0E7}" srcId="{9ECB9153-E45E-47DA-8D2F-AA149AE333AA}" destId="{48543B57-314E-4192-BA8D-F302AB2DF2D0}" srcOrd="1" destOrd="0" parTransId="{0BF40B90-1401-45EA-BB4A-3245319D3E00}" sibTransId="{F05FB8C4-966C-4A6C-A5B9-103AF7726F0E}"/>
    <dgm:cxn modelId="{2EEEC18A-6C83-4FAF-8E72-8B92A9185CB1}" srcId="{ADABAEBD-9E7F-48FB-B199-9D697FD17205}" destId="{97A3226F-405A-4BDC-A037-EDBBC98ABAB9}" srcOrd="0" destOrd="0" parTransId="{32D06D11-E1E8-442D-AE93-A28AE9084FCF}" sibTransId="{8B0523AA-4A4B-44BC-A248-071293F2F2C3}"/>
    <dgm:cxn modelId="{575F5C8B-94C5-46F6-81F8-104513BB2326}" srcId="{6B1A7AD2-5B54-44A0-9252-A0C6F14B54C9}" destId="{9ECB9153-E45E-47DA-8D2F-AA149AE333AA}" srcOrd="0" destOrd="0" parTransId="{99AADACF-8F1A-4514-BBA6-F98EA1D58469}" sibTransId="{1A4A1ABD-E541-4E21-BEE7-1B03C5B91CFC}"/>
    <dgm:cxn modelId="{6731B892-00B6-49E9-B57F-66CBC4A36CC9}" type="presOf" srcId="{9ECB9153-E45E-47DA-8D2F-AA149AE333AA}" destId="{01ED920B-CED8-4AF5-BCDA-D01EA2A73E47}" srcOrd="0" destOrd="0" presId="urn:microsoft.com/office/officeart/2005/8/layout/orgChart1"/>
    <dgm:cxn modelId="{B68FEB97-B853-4C2A-A79D-25B9F0E6EFEB}" type="presOf" srcId="{32D06D11-E1E8-442D-AE93-A28AE9084FCF}" destId="{FC73AB20-9CAD-44CD-A8D2-936B2F9E0B8F}" srcOrd="0" destOrd="0" presId="urn:microsoft.com/office/officeart/2005/8/layout/orgChart1"/>
    <dgm:cxn modelId="{07BDBAA2-8C1A-42E0-8412-D1C14746716C}" type="presOf" srcId="{C06C19C4-541B-4D60-9689-B2293B8E827F}" destId="{7E0C68BC-B582-4473-BD66-0D4F6A4BB6FE}" srcOrd="0" destOrd="0" presId="urn:microsoft.com/office/officeart/2005/8/layout/orgChart1"/>
    <dgm:cxn modelId="{E33A46A5-96C3-455B-8A3D-9404642238A8}" srcId="{9ECB9153-E45E-47DA-8D2F-AA149AE333AA}" destId="{07B947C5-4D5C-407F-A6AF-AEB920169749}" srcOrd="3" destOrd="0" parTransId="{84BFC881-B931-45D1-A4E9-8019BE594E6B}" sibTransId="{FD89B3C0-68A9-40CA-89CA-FEBE385F7941}"/>
    <dgm:cxn modelId="{3F51F2A5-7548-43BF-851F-1D71339CB843}" type="presOf" srcId="{84BFC881-B931-45D1-A4E9-8019BE594E6B}" destId="{64B72554-CBBA-499D-9038-90570319FBAE}" srcOrd="0" destOrd="0" presId="urn:microsoft.com/office/officeart/2005/8/layout/orgChart1"/>
    <dgm:cxn modelId="{E11F10B3-66D5-4376-892B-0BFB170DB1A1}" type="presOf" srcId="{97A3226F-405A-4BDC-A037-EDBBC98ABAB9}" destId="{895A0D23-CB3F-445A-A5CA-D435DDD60D27}" srcOrd="1" destOrd="0" presId="urn:microsoft.com/office/officeart/2005/8/layout/orgChart1"/>
    <dgm:cxn modelId="{3C2C69B3-6485-4078-934B-83E2FCD73DF1}" type="presOf" srcId="{6CC6DA4F-FA14-48A1-8E80-11F4EFD018D3}" destId="{88FA9DB7-0884-44B7-BEAA-18F9156FB0B8}" srcOrd="1" destOrd="0" presId="urn:microsoft.com/office/officeart/2005/8/layout/orgChart1"/>
    <dgm:cxn modelId="{4AE6FAB6-8700-477B-A774-B783A2F750BB}" type="presOf" srcId="{48543B57-314E-4192-BA8D-F302AB2DF2D0}" destId="{83F7F8B7-6988-4541-AF89-9A55D467912A}" srcOrd="0" destOrd="0" presId="urn:microsoft.com/office/officeart/2005/8/layout/orgChart1"/>
    <dgm:cxn modelId="{545E07BF-EF03-40E6-937C-A03E91A5F7F8}" type="presOf" srcId="{41D540CA-7FC0-45AD-BFF8-2B1AE4C53A37}" destId="{7F933FAF-9D76-40DC-B7CF-1F1720A2CE7C}" srcOrd="0" destOrd="0" presId="urn:microsoft.com/office/officeart/2005/8/layout/orgChart1"/>
    <dgm:cxn modelId="{71C476C3-BA74-4288-A4B0-FBF7683C3107}" type="presOf" srcId="{FB0FE6A3-984B-4149-9549-AFD9B40608B8}" destId="{DA61F143-010F-45B3-8A1B-B5F6D945C951}" srcOrd="0" destOrd="0" presId="urn:microsoft.com/office/officeart/2005/8/layout/orgChart1"/>
    <dgm:cxn modelId="{1BC553C9-AD75-4E5E-8DAB-EB17A342D981}" type="presOf" srcId="{09DC9E0E-95A8-4010-A4FB-4248988BE773}" destId="{27F98227-AB61-48A6-9C1F-06E14434E8B7}" srcOrd="0" destOrd="0" presId="urn:microsoft.com/office/officeart/2005/8/layout/orgChart1"/>
    <dgm:cxn modelId="{D500F3D1-04E0-4120-A4A7-4651753770FC}" type="presOf" srcId="{ADABAEBD-9E7F-48FB-B199-9D697FD17205}" destId="{B3208237-F360-495A-A49E-C22BEB4CC960}" srcOrd="0" destOrd="0" presId="urn:microsoft.com/office/officeart/2005/8/layout/orgChart1"/>
    <dgm:cxn modelId="{E60A15D5-4F23-4565-969A-B00764138A0B}" type="presOf" srcId="{97A3226F-405A-4BDC-A037-EDBBC98ABAB9}" destId="{A9A85FD8-FBB3-46D9-B6E9-5CCC4172BFE9}" srcOrd="0" destOrd="0" presId="urn:microsoft.com/office/officeart/2005/8/layout/orgChart1"/>
    <dgm:cxn modelId="{0E1EC5D6-461B-4499-A542-4ED9AFE7A82A}" type="presOf" srcId="{BA9DBE98-CF35-41AD-B5BA-5FE0811866AC}" destId="{17B4377D-B0B5-4B7C-9D66-13057299AD5D}" srcOrd="0" destOrd="0" presId="urn:microsoft.com/office/officeart/2005/8/layout/orgChart1"/>
    <dgm:cxn modelId="{E8E8CBD6-7782-4E80-8B09-099024EE6526}" type="presOf" srcId="{48543B57-314E-4192-BA8D-F302AB2DF2D0}" destId="{1AC1628B-81F0-4F34-ADCF-D59B0BD06192}" srcOrd="1" destOrd="0" presId="urn:microsoft.com/office/officeart/2005/8/layout/orgChart1"/>
    <dgm:cxn modelId="{B83D7ED9-1B64-437D-AD95-77FEF6753D2D}" type="presOf" srcId="{6CC6DA4F-FA14-48A1-8E80-11F4EFD018D3}" destId="{17888D39-D323-43A8-A513-18235920D153}" srcOrd="0" destOrd="0" presId="urn:microsoft.com/office/officeart/2005/8/layout/orgChart1"/>
    <dgm:cxn modelId="{52A02FEC-3E93-4D00-A53D-D8369C5CA1E0}" type="presOf" srcId="{07B947C5-4D5C-407F-A6AF-AEB920169749}" destId="{C59881FA-05DA-4147-A992-91ED489F9A70}" srcOrd="0" destOrd="0" presId="urn:microsoft.com/office/officeart/2005/8/layout/orgChart1"/>
    <dgm:cxn modelId="{7B25D3EE-32DC-470C-BC12-B0CF3F37A0E2}" srcId="{6AE25B12-7694-416C-8422-7810810216F1}" destId="{41D540CA-7FC0-45AD-BFF8-2B1AE4C53A37}" srcOrd="0" destOrd="0" parTransId="{09DC9E0E-95A8-4010-A4FB-4248988BE773}" sibTransId="{921D463F-3C4C-49FD-AC30-D36BE9438F7C}"/>
    <dgm:cxn modelId="{10FDE7F6-88CC-421F-BD72-AAAE694DD413}" type="presOf" srcId="{9ECB9153-E45E-47DA-8D2F-AA149AE333AA}" destId="{B1D36932-6006-4683-AD20-8F77DB325C95}" srcOrd="1" destOrd="0" presId="urn:microsoft.com/office/officeart/2005/8/layout/orgChart1"/>
    <dgm:cxn modelId="{12A9C1F8-B16F-452E-BA48-9E7B145661CC}" srcId="{ADABAEBD-9E7F-48FB-B199-9D697FD17205}" destId="{6CC6DA4F-FA14-48A1-8E80-11F4EFD018D3}" srcOrd="2" destOrd="0" parTransId="{BA9DBE98-CF35-41AD-B5BA-5FE0811866AC}" sibTransId="{2AFC09CE-3287-4297-ABCF-CF08A471FEF9}"/>
    <dgm:cxn modelId="{DCC883A3-E7D3-4487-8ED4-FAD0AF8EB00C}" type="presParOf" srcId="{6646C8C3-FD41-446F-B79C-31F8E93333FE}" destId="{ED42A697-892B-469C-B73E-EECB7B0AE6AB}" srcOrd="0" destOrd="0" presId="urn:microsoft.com/office/officeart/2005/8/layout/orgChart1"/>
    <dgm:cxn modelId="{565F249E-56E3-42BA-B7ED-4302FD55E7B9}" type="presParOf" srcId="{ED42A697-892B-469C-B73E-EECB7B0AE6AB}" destId="{90D8ECC9-3CF3-4ABD-B9BA-564BD399257A}" srcOrd="0" destOrd="0" presId="urn:microsoft.com/office/officeart/2005/8/layout/orgChart1"/>
    <dgm:cxn modelId="{FA69A843-DD40-4C95-AEAE-E7EC7B44BF61}" type="presParOf" srcId="{90D8ECC9-3CF3-4ABD-B9BA-564BD399257A}" destId="{01ED920B-CED8-4AF5-BCDA-D01EA2A73E47}" srcOrd="0" destOrd="0" presId="urn:microsoft.com/office/officeart/2005/8/layout/orgChart1"/>
    <dgm:cxn modelId="{A5460856-7095-475C-BEEB-E3FEB6EB9FBD}" type="presParOf" srcId="{90D8ECC9-3CF3-4ABD-B9BA-564BD399257A}" destId="{B1D36932-6006-4683-AD20-8F77DB325C95}" srcOrd="1" destOrd="0" presId="urn:microsoft.com/office/officeart/2005/8/layout/orgChart1"/>
    <dgm:cxn modelId="{F9CD9F9B-A94B-49C4-ABCE-B0A1AD58B913}" type="presParOf" srcId="{ED42A697-892B-469C-B73E-EECB7B0AE6AB}" destId="{868ED5A3-5B5C-4B05-83FF-16E7F99DA5A9}" srcOrd="1" destOrd="0" presId="urn:microsoft.com/office/officeart/2005/8/layout/orgChart1"/>
    <dgm:cxn modelId="{3E3CA77D-A93F-4C84-A343-60226F276345}" type="presParOf" srcId="{868ED5A3-5B5C-4B05-83FF-16E7F99DA5A9}" destId="{DA61F143-010F-45B3-8A1B-B5F6D945C951}" srcOrd="0" destOrd="0" presId="urn:microsoft.com/office/officeart/2005/8/layout/orgChart1"/>
    <dgm:cxn modelId="{952A2D03-DF0F-485F-93C3-728E87303E65}" type="presParOf" srcId="{868ED5A3-5B5C-4B05-83FF-16E7F99DA5A9}" destId="{1FFABD25-1228-4970-BC91-84D45A604023}" srcOrd="1" destOrd="0" presId="urn:microsoft.com/office/officeart/2005/8/layout/orgChart1"/>
    <dgm:cxn modelId="{01349E1E-B22E-45AA-9DA4-440FBCAB8015}" type="presParOf" srcId="{1FFABD25-1228-4970-BC91-84D45A604023}" destId="{46EA1652-0F80-430C-9798-07F29557CC23}" srcOrd="0" destOrd="0" presId="urn:microsoft.com/office/officeart/2005/8/layout/orgChart1"/>
    <dgm:cxn modelId="{D7B6371E-2BB6-44BD-A6BD-1E166EF4F8F3}" type="presParOf" srcId="{46EA1652-0F80-430C-9798-07F29557CC23}" destId="{B3208237-F360-495A-A49E-C22BEB4CC960}" srcOrd="0" destOrd="0" presId="urn:microsoft.com/office/officeart/2005/8/layout/orgChart1"/>
    <dgm:cxn modelId="{07692695-285F-4E3B-A8D7-5409BC28E3EC}" type="presParOf" srcId="{46EA1652-0F80-430C-9798-07F29557CC23}" destId="{37BBA67E-B70A-451A-A414-4BEF413C20D1}" srcOrd="1" destOrd="0" presId="urn:microsoft.com/office/officeart/2005/8/layout/orgChart1"/>
    <dgm:cxn modelId="{830233E6-A03C-4AA2-8618-FA2534BCD2A0}" type="presParOf" srcId="{1FFABD25-1228-4970-BC91-84D45A604023}" destId="{25EB66C1-6D1B-4A21-8DEF-E9192014DF04}" srcOrd="1" destOrd="0" presId="urn:microsoft.com/office/officeart/2005/8/layout/orgChart1"/>
    <dgm:cxn modelId="{8F3370A3-BA00-4704-9F9D-88EB18AA281B}" type="presParOf" srcId="{25EB66C1-6D1B-4A21-8DEF-E9192014DF04}" destId="{FC73AB20-9CAD-44CD-A8D2-936B2F9E0B8F}" srcOrd="0" destOrd="0" presId="urn:microsoft.com/office/officeart/2005/8/layout/orgChart1"/>
    <dgm:cxn modelId="{551BC1BE-37F4-4D56-A901-606C4B7D2985}" type="presParOf" srcId="{25EB66C1-6D1B-4A21-8DEF-E9192014DF04}" destId="{98A25BB3-EC43-44F9-A7EF-382F6A6CBEE1}" srcOrd="1" destOrd="0" presId="urn:microsoft.com/office/officeart/2005/8/layout/orgChart1"/>
    <dgm:cxn modelId="{FCEA57BE-3403-458A-8BC9-49CC8D937B14}" type="presParOf" srcId="{98A25BB3-EC43-44F9-A7EF-382F6A6CBEE1}" destId="{08DFE89E-F1C8-4962-AC02-873B3198D7AC}" srcOrd="0" destOrd="0" presId="urn:microsoft.com/office/officeart/2005/8/layout/orgChart1"/>
    <dgm:cxn modelId="{EAD616C2-0C5B-49DC-98B2-E57A7EA82AF9}" type="presParOf" srcId="{08DFE89E-F1C8-4962-AC02-873B3198D7AC}" destId="{A9A85FD8-FBB3-46D9-B6E9-5CCC4172BFE9}" srcOrd="0" destOrd="0" presId="urn:microsoft.com/office/officeart/2005/8/layout/orgChart1"/>
    <dgm:cxn modelId="{9DAE54B9-6ABD-45B3-8F0C-0FF1013BDC09}" type="presParOf" srcId="{08DFE89E-F1C8-4962-AC02-873B3198D7AC}" destId="{895A0D23-CB3F-445A-A5CA-D435DDD60D27}" srcOrd="1" destOrd="0" presId="urn:microsoft.com/office/officeart/2005/8/layout/orgChart1"/>
    <dgm:cxn modelId="{797DA6E8-83E2-4DD1-BE69-175674079130}" type="presParOf" srcId="{98A25BB3-EC43-44F9-A7EF-382F6A6CBEE1}" destId="{D5C6CCD9-F4B8-48DE-8BED-3165D19DE701}" srcOrd="1" destOrd="0" presId="urn:microsoft.com/office/officeart/2005/8/layout/orgChart1"/>
    <dgm:cxn modelId="{1F22FEEB-2D1F-4BA3-B244-2E5C68BB6209}" type="presParOf" srcId="{98A25BB3-EC43-44F9-A7EF-382F6A6CBEE1}" destId="{5F875397-227B-45D6-9C02-3FC06AABB79C}" srcOrd="2" destOrd="0" presId="urn:microsoft.com/office/officeart/2005/8/layout/orgChart1"/>
    <dgm:cxn modelId="{3BDFAC83-5452-449B-963F-78FB53976E74}" type="presParOf" srcId="{25EB66C1-6D1B-4A21-8DEF-E9192014DF04}" destId="{7E0C68BC-B582-4473-BD66-0D4F6A4BB6FE}" srcOrd="2" destOrd="0" presId="urn:microsoft.com/office/officeart/2005/8/layout/orgChart1"/>
    <dgm:cxn modelId="{A61B4453-29CB-4016-B187-611AF603C0D2}" type="presParOf" srcId="{25EB66C1-6D1B-4A21-8DEF-E9192014DF04}" destId="{B31FDA70-AB17-4E8F-A0A5-5057CE014E0F}" srcOrd="3" destOrd="0" presId="urn:microsoft.com/office/officeart/2005/8/layout/orgChart1"/>
    <dgm:cxn modelId="{3D25C16E-4CEE-406D-A7CE-397082C3F830}" type="presParOf" srcId="{B31FDA70-AB17-4E8F-A0A5-5057CE014E0F}" destId="{4274A4D3-06AF-40E4-9AF7-95E7438B9CE1}" srcOrd="0" destOrd="0" presId="urn:microsoft.com/office/officeart/2005/8/layout/orgChart1"/>
    <dgm:cxn modelId="{031155C3-C12A-4F31-9B3D-7030CF4C39DA}" type="presParOf" srcId="{4274A4D3-06AF-40E4-9AF7-95E7438B9CE1}" destId="{1C9298BC-00E0-4985-BA5F-9702506E4B2D}" srcOrd="0" destOrd="0" presId="urn:microsoft.com/office/officeart/2005/8/layout/orgChart1"/>
    <dgm:cxn modelId="{529FD5B5-84D7-421A-8948-C24304E1A423}" type="presParOf" srcId="{4274A4D3-06AF-40E4-9AF7-95E7438B9CE1}" destId="{21CCCE0C-DB74-45B5-9B76-812ECE72E7E5}" srcOrd="1" destOrd="0" presId="urn:microsoft.com/office/officeart/2005/8/layout/orgChart1"/>
    <dgm:cxn modelId="{ADAB358D-4591-45A1-A084-A9D6CBE4DD91}" type="presParOf" srcId="{B31FDA70-AB17-4E8F-A0A5-5057CE014E0F}" destId="{1BB13FA7-00C0-47A1-A068-AAD90923A287}" srcOrd="1" destOrd="0" presId="urn:microsoft.com/office/officeart/2005/8/layout/orgChart1"/>
    <dgm:cxn modelId="{8BB0732F-762B-4256-8A76-C47EB7B7A75C}" type="presParOf" srcId="{B31FDA70-AB17-4E8F-A0A5-5057CE014E0F}" destId="{ED121AA4-47CE-4162-9D1F-343B99CE8149}" srcOrd="2" destOrd="0" presId="urn:microsoft.com/office/officeart/2005/8/layout/orgChart1"/>
    <dgm:cxn modelId="{C90D15CF-AAAC-4EA0-B81D-CD1F9CC83F29}" type="presParOf" srcId="{25EB66C1-6D1B-4A21-8DEF-E9192014DF04}" destId="{17B4377D-B0B5-4B7C-9D66-13057299AD5D}" srcOrd="4" destOrd="0" presId="urn:microsoft.com/office/officeart/2005/8/layout/orgChart1"/>
    <dgm:cxn modelId="{64DFFC62-4861-4522-8BF3-1BE18EDFAB01}" type="presParOf" srcId="{25EB66C1-6D1B-4A21-8DEF-E9192014DF04}" destId="{AB26FDAC-896A-4B90-A7A4-F96B82824E3E}" srcOrd="5" destOrd="0" presId="urn:microsoft.com/office/officeart/2005/8/layout/orgChart1"/>
    <dgm:cxn modelId="{69D845EC-C220-4FB8-ABF5-BA439EADB617}" type="presParOf" srcId="{AB26FDAC-896A-4B90-A7A4-F96B82824E3E}" destId="{831271EF-51C9-41CD-906B-2AE35041C5DA}" srcOrd="0" destOrd="0" presId="urn:microsoft.com/office/officeart/2005/8/layout/orgChart1"/>
    <dgm:cxn modelId="{0342992D-C219-4538-9F29-D7251D6B0470}" type="presParOf" srcId="{831271EF-51C9-41CD-906B-2AE35041C5DA}" destId="{17888D39-D323-43A8-A513-18235920D153}" srcOrd="0" destOrd="0" presId="urn:microsoft.com/office/officeart/2005/8/layout/orgChart1"/>
    <dgm:cxn modelId="{189B8F04-4845-42E0-A7DC-89FE37BB5074}" type="presParOf" srcId="{831271EF-51C9-41CD-906B-2AE35041C5DA}" destId="{88FA9DB7-0884-44B7-BEAA-18F9156FB0B8}" srcOrd="1" destOrd="0" presId="urn:microsoft.com/office/officeart/2005/8/layout/orgChart1"/>
    <dgm:cxn modelId="{0E780ABB-E050-4E5E-8CC0-7851CD189E7A}" type="presParOf" srcId="{AB26FDAC-896A-4B90-A7A4-F96B82824E3E}" destId="{AA9CD8C2-90C6-4BBF-B2F9-ABB551C2625E}" srcOrd="1" destOrd="0" presId="urn:microsoft.com/office/officeart/2005/8/layout/orgChart1"/>
    <dgm:cxn modelId="{AD805BC5-962B-47E0-A3AF-B6BB8E56FB6A}" type="presParOf" srcId="{AB26FDAC-896A-4B90-A7A4-F96B82824E3E}" destId="{1FE7FB30-C7AF-4444-AF01-590914B66743}" srcOrd="2" destOrd="0" presId="urn:microsoft.com/office/officeart/2005/8/layout/orgChart1"/>
    <dgm:cxn modelId="{7081B18B-D3A7-407C-81AA-5C5736AD3ECC}" type="presParOf" srcId="{1FFABD25-1228-4970-BC91-84D45A604023}" destId="{A26177E5-90B9-48A6-8510-F9D104A5450C}" srcOrd="2" destOrd="0" presId="urn:microsoft.com/office/officeart/2005/8/layout/orgChart1"/>
    <dgm:cxn modelId="{403B0502-8EA4-4808-89F6-CE571DA6D9EA}" type="presParOf" srcId="{868ED5A3-5B5C-4B05-83FF-16E7F99DA5A9}" destId="{6B2E3269-F6A0-44A0-9F06-456E96E71678}" srcOrd="2" destOrd="0" presId="urn:microsoft.com/office/officeart/2005/8/layout/orgChart1"/>
    <dgm:cxn modelId="{453CFAD1-5830-4B6E-B087-5A1294FB79CE}" type="presParOf" srcId="{868ED5A3-5B5C-4B05-83FF-16E7F99DA5A9}" destId="{211B9224-B4DF-43CE-90CD-C881BF6279D1}" srcOrd="3" destOrd="0" presId="urn:microsoft.com/office/officeart/2005/8/layout/orgChart1"/>
    <dgm:cxn modelId="{0B91C60E-DC9F-4928-8A8C-D4721743D3D5}" type="presParOf" srcId="{211B9224-B4DF-43CE-90CD-C881BF6279D1}" destId="{042073C0-702D-4DCC-8B2C-090B030266F5}" srcOrd="0" destOrd="0" presId="urn:microsoft.com/office/officeart/2005/8/layout/orgChart1"/>
    <dgm:cxn modelId="{AFA19E00-2E15-45B3-8E3F-71F160E89416}" type="presParOf" srcId="{042073C0-702D-4DCC-8B2C-090B030266F5}" destId="{83F7F8B7-6988-4541-AF89-9A55D467912A}" srcOrd="0" destOrd="0" presId="urn:microsoft.com/office/officeart/2005/8/layout/orgChart1"/>
    <dgm:cxn modelId="{4862313D-7B23-49C2-AD40-2EB3657ECDBA}" type="presParOf" srcId="{042073C0-702D-4DCC-8B2C-090B030266F5}" destId="{1AC1628B-81F0-4F34-ADCF-D59B0BD06192}" srcOrd="1" destOrd="0" presId="urn:microsoft.com/office/officeart/2005/8/layout/orgChart1"/>
    <dgm:cxn modelId="{8A80EE1A-E4C6-41C8-8263-BE4289E1F0C6}" type="presParOf" srcId="{211B9224-B4DF-43CE-90CD-C881BF6279D1}" destId="{9D0884CF-593A-44B7-AFCE-E197016A8C4E}" srcOrd="1" destOrd="0" presId="urn:microsoft.com/office/officeart/2005/8/layout/orgChart1"/>
    <dgm:cxn modelId="{E093324B-DEE4-440C-A14D-FB5AA8292692}" type="presParOf" srcId="{211B9224-B4DF-43CE-90CD-C881BF6279D1}" destId="{BE30AB82-5E6E-4BCE-801B-DFE0B2ACE239}" srcOrd="2" destOrd="0" presId="urn:microsoft.com/office/officeart/2005/8/layout/orgChart1"/>
    <dgm:cxn modelId="{B53B82DD-2C4F-444B-AC83-C6D9EA2B2B51}" type="presParOf" srcId="{868ED5A3-5B5C-4B05-83FF-16E7F99DA5A9}" destId="{FEABA972-4B51-412B-9BBA-41B66EB39C3F}" srcOrd="4" destOrd="0" presId="urn:microsoft.com/office/officeart/2005/8/layout/orgChart1"/>
    <dgm:cxn modelId="{DD5D0B8B-66E3-4ED6-9EAE-E53252835CA5}" type="presParOf" srcId="{868ED5A3-5B5C-4B05-83FF-16E7F99DA5A9}" destId="{D3D97812-58FC-4717-BDDE-8020DB59A2BD}" srcOrd="5" destOrd="0" presId="urn:microsoft.com/office/officeart/2005/8/layout/orgChart1"/>
    <dgm:cxn modelId="{7E95C41B-3535-4E68-AF7B-D161178392BF}" type="presParOf" srcId="{D3D97812-58FC-4717-BDDE-8020DB59A2BD}" destId="{89E4D865-5B48-477D-A424-1163F70995C7}" srcOrd="0" destOrd="0" presId="urn:microsoft.com/office/officeart/2005/8/layout/orgChart1"/>
    <dgm:cxn modelId="{920573E8-4FD0-4315-9D4A-B699BB1B76E6}" type="presParOf" srcId="{89E4D865-5B48-477D-A424-1163F70995C7}" destId="{24586807-FF25-4625-A0FE-A08C5D619164}" srcOrd="0" destOrd="0" presId="urn:microsoft.com/office/officeart/2005/8/layout/orgChart1"/>
    <dgm:cxn modelId="{409C86F2-A584-433F-AF6D-AA920FA97117}" type="presParOf" srcId="{89E4D865-5B48-477D-A424-1163F70995C7}" destId="{83E4F348-72C1-4A17-8693-F17FE8EBE91C}" srcOrd="1" destOrd="0" presId="urn:microsoft.com/office/officeart/2005/8/layout/orgChart1"/>
    <dgm:cxn modelId="{EA0E494E-8E41-44EA-AEEF-72DAC6C77487}" type="presParOf" srcId="{D3D97812-58FC-4717-BDDE-8020DB59A2BD}" destId="{275A42A7-679C-44AB-812E-CC03D19B18D1}" srcOrd="1" destOrd="0" presId="urn:microsoft.com/office/officeart/2005/8/layout/orgChart1"/>
    <dgm:cxn modelId="{F61D4F57-6575-4CED-9703-78A6A05C20A9}" type="presParOf" srcId="{275A42A7-679C-44AB-812E-CC03D19B18D1}" destId="{27F98227-AB61-48A6-9C1F-06E14434E8B7}" srcOrd="0" destOrd="0" presId="urn:microsoft.com/office/officeart/2005/8/layout/orgChart1"/>
    <dgm:cxn modelId="{270BA784-FCFB-4BA0-BC5A-6AF071982FF6}" type="presParOf" srcId="{275A42A7-679C-44AB-812E-CC03D19B18D1}" destId="{B5C5377F-8EBA-466B-92A3-00DD52901187}" srcOrd="1" destOrd="0" presId="urn:microsoft.com/office/officeart/2005/8/layout/orgChart1"/>
    <dgm:cxn modelId="{823A2D86-ACDE-483E-AED1-9A6DF4AA51B9}" type="presParOf" srcId="{B5C5377F-8EBA-466B-92A3-00DD52901187}" destId="{3570686A-57F1-40BB-B89E-1B9B4FC12B3B}" srcOrd="0" destOrd="0" presId="urn:microsoft.com/office/officeart/2005/8/layout/orgChart1"/>
    <dgm:cxn modelId="{DF30CED3-FF46-43D1-A081-FF0AEA8331E7}" type="presParOf" srcId="{3570686A-57F1-40BB-B89E-1B9B4FC12B3B}" destId="{7F933FAF-9D76-40DC-B7CF-1F1720A2CE7C}" srcOrd="0" destOrd="0" presId="urn:microsoft.com/office/officeart/2005/8/layout/orgChart1"/>
    <dgm:cxn modelId="{8FA8652D-9A42-4EF9-87F8-F49F06827D5F}" type="presParOf" srcId="{3570686A-57F1-40BB-B89E-1B9B4FC12B3B}" destId="{92CAF53E-10D6-4FE8-B613-F02CC4612C25}" srcOrd="1" destOrd="0" presId="urn:microsoft.com/office/officeart/2005/8/layout/orgChart1"/>
    <dgm:cxn modelId="{120AFDFF-05F0-4757-BBB5-FDC4A54B6320}" type="presParOf" srcId="{B5C5377F-8EBA-466B-92A3-00DD52901187}" destId="{361CC3BD-1FB8-45A7-BFE3-E56FA9F6C110}" srcOrd="1" destOrd="0" presId="urn:microsoft.com/office/officeart/2005/8/layout/orgChart1"/>
    <dgm:cxn modelId="{84FC3703-AF10-4DE1-A10C-1BA4D2DC1BCA}" type="presParOf" srcId="{B5C5377F-8EBA-466B-92A3-00DD52901187}" destId="{ED80302A-A1AC-4994-B0AD-F90807631B92}" srcOrd="2" destOrd="0" presId="urn:microsoft.com/office/officeart/2005/8/layout/orgChart1"/>
    <dgm:cxn modelId="{98D0B92C-BB5B-41BD-946A-D6D48B4A3931}" type="presParOf" srcId="{D3D97812-58FC-4717-BDDE-8020DB59A2BD}" destId="{4605D947-1686-463E-87F4-3A7C3CC08A33}" srcOrd="2" destOrd="0" presId="urn:microsoft.com/office/officeart/2005/8/layout/orgChart1"/>
    <dgm:cxn modelId="{1B83B93E-0091-43DF-BFAA-A495751081E9}" type="presParOf" srcId="{868ED5A3-5B5C-4B05-83FF-16E7F99DA5A9}" destId="{64B72554-CBBA-499D-9038-90570319FBAE}" srcOrd="6" destOrd="0" presId="urn:microsoft.com/office/officeart/2005/8/layout/orgChart1"/>
    <dgm:cxn modelId="{50913B1E-6820-4B99-A0DD-318272DB6625}" type="presParOf" srcId="{868ED5A3-5B5C-4B05-83FF-16E7F99DA5A9}" destId="{5B1161B8-8220-4B89-B863-2C064B31DE81}" srcOrd="7" destOrd="0" presId="urn:microsoft.com/office/officeart/2005/8/layout/orgChart1"/>
    <dgm:cxn modelId="{51C7F3C7-9C8C-41CB-9628-439CBD20FBB6}" type="presParOf" srcId="{5B1161B8-8220-4B89-B863-2C064B31DE81}" destId="{0CFA6CE4-16E4-40A3-AEFC-47DFDB80A106}" srcOrd="0" destOrd="0" presId="urn:microsoft.com/office/officeart/2005/8/layout/orgChart1"/>
    <dgm:cxn modelId="{0300BD58-364B-4B47-9EAA-590DBB8E2732}" type="presParOf" srcId="{0CFA6CE4-16E4-40A3-AEFC-47DFDB80A106}" destId="{C59881FA-05DA-4147-A992-91ED489F9A70}" srcOrd="0" destOrd="0" presId="urn:microsoft.com/office/officeart/2005/8/layout/orgChart1"/>
    <dgm:cxn modelId="{5A6F1618-544D-4639-9530-4858747EC153}" type="presParOf" srcId="{0CFA6CE4-16E4-40A3-AEFC-47DFDB80A106}" destId="{DF1A956C-74BF-47F2-9AA1-19A6797BE8B7}" srcOrd="1" destOrd="0" presId="urn:microsoft.com/office/officeart/2005/8/layout/orgChart1"/>
    <dgm:cxn modelId="{DB72BC9F-80CB-48C2-8388-5249DA25EEE4}" type="presParOf" srcId="{5B1161B8-8220-4B89-B863-2C064B31DE81}" destId="{1D7522AF-253E-4793-8107-CB5179BA4D11}" srcOrd="1" destOrd="0" presId="urn:microsoft.com/office/officeart/2005/8/layout/orgChart1"/>
    <dgm:cxn modelId="{662F8CC9-EDB5-4212-BD3C-C1E915145B34}" type="presParOf" srcId="{5B1161B8-8220-4B89-B863-2C064B31DE81}" destId="{E8724051-D1BD-42FB-91A9-7A54BC8AC7A6}" srcOrd="2" destOrd="0" presId="urn:microsoft.com/office/officeart/2005/8/layout/orgChart1"/>
    <dgm:cxn modelId="{0B532A59-50B2-4508-B5CB-F1BBE716C014}" type="presParOf" srcId="{ED42A697-892B-469C-B73E-EECB7B0AE6AB}" destId="{81F7C0C1-1D70-4510-AF45-F963C378BEC6}"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1C8762B-6648-4454-87C3-533A09A5C98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4C1F2AD-4E7A-4056-BCD8-E8EC7FDD585C}">
      <dgm:prSet phldrT="[Text]" custT="1"/>
      <dgm:spPr>
        <a:solidFill>
          <a:schemeClr val="accent1">
            <a:lumMod val="50000"/>
          </a:schemeClr>
        </a:solidFill>
      </dgm:spPr>
      <dgm:t>
        <a:bodyPr/>
        <a:lstStyle/>
        <a:p>
          <a:r>
            <a:rPr lang="en-US" sz="1600" b="1" dirty="0"/>
            <a:t>actor</a:t>
          </a:r>
        </a:p>
      </dgm:t>
    </dgm:pt>
    <dgm:pt modelId="{65426E35-72E0-4A28-A7C4-9EDF3E3661EA}" type="parTrans" cxnId="{821F8929-2777-4422-9630-7DC99B3087B8}">
      <dgm:prSet/>
      <dgm:spPr/>
      <dgm:t>
        <a:bodyPr/>
        <a:lstStyle/>
        <a:p>
          <a:endParaRPr lang="en-US"/>
        </a:p>
      </dgm:t>
    </dgm:pt>
    <dgm:pt modelId="{68A46471-188D-4EC9-8B49-2D4851C2E0DA}" type="sibTrans" cxnId="{821F8929-2777-4422-9630-7DC99B3087B8}">
      <dgm:prSet/>
      <dgm:spPr/>
      <dgm:t>
        <a:bodyPr/>
        <a:lstStyle/>
        <a:p>
          <a:endParaRPr lang="en-US"/>
        </a:p>
      </dgm:t>
    </dgm:pt>
    <dgm:pt modelId="{FFD516BA-84B3-437A-AA38-83683D02AEBF}">
      <dgm:prSet phldrT="[Text]"/>
      <dgm:spPr/>
      <dgm:t>
        <a:bodyPr/>
        <a:lstStyle/>
        <a:p>
          <a:r>
            <a:rPr lang="en-US" dirty="0"/>
            <a:t>mbox</a:t>
          </a:r>
        </a:p>
      </dgm:t>
    </dgm:pt>
    <dgm:pt modelId="{5538BF9C-1B0B-40AF-B061-D20FB46D0E8D}" type="parTrans" cxnId="{68F671A9-83DB-4D93-B39B-1EF695336E6B}">
      <dgm:prSet/>
      <dgm:spPr/>
      <dgm:t>
        <a:bodyPr/>
        <a:lstStyle/>
        <a:p>
          <a:endParaRPr lang="en-US"/>
        </a:p>
      </dgm:t>
    </dgm:pt>
    <dgm:pt modelId="{A2B64286-E5D9-4782-A479-99D0CB941436}" type="sibTrans" cxnId="{68F671A9-83DB-4D93-B39B-1EF695336E6B}">
      <dgm:prSet/>
      <dgm:spPr/>
      <dgm:t>
        <a:bodyPr/>
        <a:lstStyle/>
        <a:p>
          <a:endParaRPr lang="en-US"/>
        </a:p>
      </dgm:t>
    </dgm:pt>
    <dgm:pt modelId="{CCF41954-B653-4DD1-BDDE-88D4D7DB38DB}">
      <dgm:prSet phldrT="[Text]" custT="1"/>
      <dgm:spPr>
        <a:solidFill>
          <a:schemeClr val="accent1">
            <a:lumMod val="50000"/>
          </a:schemeClr>
        </a:solidFill>
      </dgm:spPr>
      <dgm:t>
        <a:bodyPr/>
        <a:lstStyle/>
        <a:p>
          <a:r>
            <a:rPr lang="en-US" sz="1600" b="1" dirty="0"/>
            <a:t>verb</a:t>
          </a:r>
        </a:p>
      </dgm:t>
    </dgm:pt>
    <dgm:pt modelId="{96369F71-F605-4292-B9D1-3606B14F26FD}" type="parTrans" cxnId="{52669EEF-A1D4-4966-BE13-99C56920325F}">
      <dgm:prSet/>
      <dgm:spPr/>
      <dgm:t>
        <a:bodyPr/>
        <a:lstStyle/>
        <a:p>
          <a:endParaRPr lang="en-US"/>
        </a:p>
      </dgm:t>
    </dgm:pt>
    <dgm:pt modelId="{47C808A3-3A56-4DFE-AC71-1C56C8A18EAB}" type="sibTrans" cxnId="{52669EEF-A1D4-4966-BE13-99C56920325F}">
      <dgm:prSet/>
      <dgm:spPr/>
      <dgm:t>
        <a:bodyPr/>
        <a:lstStyle/>
        <a:p>
          <a:endParaRPr lang="en-US"/>
        </a:p>
      </dgm:t>
    </dgm:pt>
    <dgm:pt modelId="{4AC7DA96-F842-4127-8BD9-58C6782BF31E}">
      <dgm:prSet phldrT="[Text]"/>
      <dgm:spPr/>
      <dgm:t>
        <a:bodyPr/>
        <a:lstStyle/>
        <a:p>
          <a:r>
            <a:rPr lang="en-US" dirty="0"/>
            <a:t>id</a:t>
          </a:r>
        </a:p>
      </dgm:t>
    </dgm:pt>
    <dgm:pt modelId="{06BE2786-D1F6-4D47-A909-09CD3C58A100}" type="parTrans" cxnId="{C53BF3CF-00AB-48A1-A597-AACA90AF1E33}">
      <dgm:prSet/>
      <dgm:spPr/>
      <dgm:t>
        <a:bodyPr/>
        <a:lstStyle/>
        <a:p>
          <a:endParaRPr lang="en-US"/>
        </a:p>
      </dgm:t>
    </dgm:pt>
    <dgm:pt modelId="{2F3F562E-76DA-4965-A6EE-8A25FBC91FDF}" type="sibTrans" cxnId="{C53BF3CF-00AB-48A1-A597-AACA90AF1E33}">
      <dgm:prSet/>
      <dgm:spPr/>
      <dgm:t>
        <a:bodyPr/>
        <a:lstStyle/>
        <a:p>
          <a:endParaRPr lang="en-US"/>
        </a:p>
      </dgm:t>
    </dgm:pt>
    <dgm:pt modelId="{A12E1C8D-F07F-4A11-8B28-E9EF39DF482D}">
      <dgm:prSet phldrT="[Text]"/>
      <dgm:spPr/>
      <dgm:t>
        <a:bodyPr/>
        <a:lstStyle/>
        <a:p>
          <a:r>
            <a:rPr lang="en-US" dirty="0"/>
            <a:t>display</a:t>
          </a:r>
        </a:p>
      </dgm:t>
    </dgm:pt>
    <dgm:pt modelId="{53D79876-84BE-4AE6-A303-D3D1D580D677}" type="parTrans" cxnId="{04DA5E42-C4D7-41A4-8A28-A3F3802F23EF}">
      <dgm:prSet/>
      <dgm:spPr/>
      <dgm:t>
        <a:bodyPr/>
        <a:lstStyle/>
        <a:p>
          <a:endParaRPr lang="en-US"/>
        </a:p>
      </dgm:t>
    </dgm:pt>
    <dgm:pt modelId="{55816F23-DC8B-4F2C-9974-7AAACC87CCE4}" type="sibTrans" cxnId="{04DA5E42-C4D7-41A4-8A28-A3F3802F23EF}">
      <dgm:prSet/>
      <dgm:spPr/>
      <dgm:t>
        <a:bodyPr/>
        <a:lstStyle/>
        <a:p>
          <a:endParaRPr lang="en-US"/>
        </a:p>
      </dgm:t>
    </dgm:pt>
    <dgm:pt modelId="{76382A81-1A31-4D06-9E9E-06A5C6305EC7}">
      <dgm:prSet phldrT="[Text]" custT="1"/>
      <dgm:spPr>
        <a:solidFill>
          <a:schemeClr val="accent1">
            <a:lumMod val="50000"/>
          </a:schemeClr>
        </a:solidFill>
      </dgm:spPr>
      <dgm:t>
        <a:bodyPr/>
        <a:lstStyle/>
        <a:p>
          <a:r>
            <a:rPr lang="en-US" sz="1600" b="1" dirty="0"/>
            <a:t>object</a:t>
          </a:r>
        </a:p>
      </dgm:t>
    </dgm:pt>
    <dgm:pt modelId="{EE0B8C09-209A-463A-87DA-5F0CC287166B}" type="parTrans" cxnId="{1B91B828-1090-4099-A838-40A3E87C2489}">
      <dgm:prSet/>
      <dgm:spPr/>
      <dgm:t>
        <a:bodyPr/>
        <a:lstStyle/>
        <a:p>
          <a:endParaRPr lang="en-US"/>
        </a:p>
      </dgm:t>
    </dgm:pt>
    <dgm:pt modelId="{F0D40814-6601-43A4-9C96-B94B74444E7E}" type="sibTrans" cxnId="{1B91B828-1090-4099-A838-40A3E87C2489}">
      <dgm:prSet/>
      <dgm:spPr/>
      <dgm:t>
        <a:bodyPr/>
        <a:lstStyle/>
        <a:p>
          <a:endParaRPr lang="en-US"/>
        </a:p>
      </dgm:t>
    </dgm:pt>
    <dgm:pt modelId="{8064E970-0B50-47B1-BE18-C30C2D32FE4A}">
      <dgm:prSet phldrT="[Text]"/>
      <dgm:spPr/>
      <dgm:t>
        <a:bodyPr/>
        <a:lstStyle/>
        <a:p>
          <a:r>
            <a:rPr lang="en-US" dirty="0"/>
            <a:t>id</a:t>
          </a:r>
        </a:p>
      </dgm:t>
    </dgm:pt>
    <dgm:pt modelId="{66189F30-40F6-46C7-93A0-195B9A3231F4}" type="parTrans" cxnId="{5C9BBB9E-4BB7-4DD1-B517-DDADFBC8AEF6}">
      <dgm:prSet/>
      <dgm:spPr/>
      <dgm:t>
        <a:bodyPr/>
        <a:lstStyle/>
        <a:p>
          <a:endParaRPr lang="en-US"/>
        </a:p>
      </dgm:t>
    </dgm:pt>
    <dgm:pt modelId="{E1C9D1E3-A9AF-4466-AF34-97A0BAF3543B}" type="sibTrans" cxnId="{5C9BBB9E-4BB7-4DD1-B517-DDADFBC8AEF6}">
      <dgm:prSet/>
      <dgm:spPr/>
      <dgm:t>
        <a:bodyPr/>
        <a:lstStyle/>
        <a:p>
          <a:endParaRPr lang="en-US"/>
        </a:p>
      </dgm:t>
    </dgm:pt>
    <dgm:pt modelId="{9288689C-0FE4-408B-B00A-98ECCC131196}">
      <dgm:prSet phldrT="[Text]" custT="1"/>
      <dgm:spPr>
        <a:solidFill>
          <a:schemeClr val="accent1">
            <a:lumMod val="50000"/>
          </a:schemeClr>
        </a:solidFill>
      </dgm:spPr>
      <dgm:t>
        <a:bodyPr/>
        <a:lstStyle/>
        <a:p>
          <a:r>
            <a:rPr lang="en-US" sz="1600" b="1" dirty="0"/>
            <a:t>context</a:t>
          </a:r>
        </a:p>
      </dgm:t>
    </dgm:pt>
    <dgm:pt modelId="{AD6A9413-3CF0-4FA6-9821-FEAB2646D570}" type="parTrans" cxnId="{11E4842A-A8E1-4650-83C6-8D709979039A}">
      <dgm:prSet/>
      <dgm:spPr/>
      <dgm:t>
        <a:bodyPr/>
        <a:lstStyle/>
        <a:p>
          <a:endParaRPr lang="en-US"/>
        </a:p>
      </dgm:t>
    </dgm:pt>
    <dgm:pt modelId="{CCDC7B9A-9B63-40E3-A809-6025C80B2F16}" type="sibTrans" cxnId="{11E4842A-A8E1-4650-83C6-8D709979039A}">
      <dgm:prSet/>
      <dgm:spPr/>
      <dgm:t>
        <a:bodyPr/>
        <a:lstStyle/>
        <a:p>
          <a:endParaRPr lang="en-US"/>
        </a:p>
      </dgm:t>
    </dgm:pt>
    <dgm:pt modelId="{C3801CD6-DA47-4C6C-959A-7B090BA3E4C4}">
      <dgm:prSet phldrT="[Text]" custT="1"/>
      <dgm:spPr>
        <a:solidFill>
          <a:schemeClr val="accent1">
            <a:lumMod val="50000"/>
          </a:schemeClr>
        </a:solidFill>
      </dgm:spPr>
      <dgm:t>
        <a:bodyPr/>
        <a:lstStyle/>
        <a:p>
          <a:r>
            <a:rPr lang="en-US" sz="1600" b="1" dirty="0"/>
            <a:t>result</a:t>
          </a:r>
        </a:p>
      </dgm:t>
    </dgm:pt>
    <dgm:pt modelId="{2A6C30D0-8E78-4F83-AC24-E6C469457736}" type="parTrans" cxnId="{5B0C3E00-72AD-4D67-B683-3E833CF77BF8}">
      <dgm:prSet/>
      <dgm:spPr/>
      <dgm:t>
        <a:bodyPr/>
        <a:lstStyle/>
        <a:p>
          <a:endParaRPr lang="en-US"/>
        </a:p>
      </dgm:t>
    </dgm:pt>
    <dgm:pt modelId="{766D00BD-8FB8-4839-BEA6-00A249B49AFE}" type="sibTrans" cxnId="{5B0C3E00-72AD-4D67-B683-3E833CF77BF8}">
      <dgm:prSet/>
      <dgm:spPr/>
      <dgm:t>
        <a:bodyPr/>
        <a:lstStyle/>
        <a:p>
          <a:endParaRPr lang="en-US"/>
        </a:p>
      </dgm:t>
    </dgm:pt>
    <dgm:pt modelId="{235FEE93-5373-40C5-8839-DFAC5D363AD7}">
      <dgm:prSet phldrT="[Text]" custT="1"/>
      <dgm:spPr>
        <a:solidFill>
          <a:schemeClr val="accent1">
            <a:lumMod val="50000"/>
          </a:schemeClr>
        </a:solidFill>
      </dgm:spPr>
      <dgm:t>
        <a:bodyPr/>
        <a:lstStyle/>
        <a:p>
          <a:r>
            <a:rPr lang="en-US" sz="1600" b="1" dirty="0"/>
            <a:t>timestamp</a:t>
          </a:r>
        </a:p>
      </dgm:t>
    </dgm:pt>
    <dgm:pt modelId="{1658E575-67A2-40AD-A233-2B41E14F6F5A}" type="parTrans" cxnId="{4EC3F7B6-3A52-4400-9E51-9A49300B05BF}">
      <dgm:prSet/>
      <dgm:spPr/>
      <dgm:t>
        <a:bodyPr/>
        <a:lstStyle/>
        <a:p>
          <a:endParaRPr lang="en-US"/>
        </a:p>
      </dgm:t>
    </dgm:pt>
    <dgm:pt modelId="{9D9B3688-BDFE-4D31-91A6-7E7585EC1654}" type="sibTrans" cxnId="{4EC3F7B6-3A52-4400-9E51-9A49300B05BF}">
      <dgm:prSet/>
      <dgm:spPr/>
      <dgm:t>
        <a:bodyPr/>
        <a:lstStyle/>
        <a:p>
          <a:endParaRPr lang="en-US"/>
        </a:p>
      </dgm:t>
    </dgm:pt>
    <dgm:pt modelId="{BC6DBAE3-557C-428A-9E7B-00525264B02A}">
      <dgm:prSet phldrT="[Text]"/>
      <dgm:spPr/>
      <dgm:t>
        <a:bodyPr/>
        <a:lstStyle/>
        <a:p>
          <a:r>
            <a:rPr lang="en-US" dirty="0"/>
            <a:t>name</a:t>
          </a:r>
        </a:p>
      </dgm:t>
    </dgm:pt>
    <dgm:pt modelId="{0AD50059-CAC3-4694-8217-6E9F706C8B17}" type="parTrans" cxnId="{19834984-6AA2-4561-9ED2-58A252253F76}">
      <dgm:prSet/>
      <dgm:spPr/>
      <dgm:t>
        <a:bodyPr/>
        <a:lstStyle/>
        <a:p>
          <a:endParaRPr lang="en-US"/>
        </a:p>
      </dgm:t>
    </dgm:pt>
    <dgm:pt modelId="{7E9899C0-F2F3-487D-99CA-92418DBD5E6F}" type="sibTrans" cxnId="{19834984-6AA2-4561-9ED2-58A252253F76}">
      <dgm:prSet/>
      <dgm:spPr/>
      <dgm:t>
        <a:bodyPr/>
        <a:lstStyle/>
        <a:p>
          <a:endParaRPr lang="en-US"/>
        </a:p>
      </dgm:t>
    </dgm:pt>
    <dgm:pt modelId="{EDB957C8-5EEC-4F3B-8F99-3EBC8F986DAA}">
      <dgm:prSet phldrT="[Text]"/>
      <dgm:spPr/>
      <dgm:t>
        <a:bodyPr/>
        <a:lstStyle/>
        <a:p>
          <a:r>
            <a:rPr lang="en-US" dirty="0"/>
            <a:t>name</a:t>
          </a:r>
        </a:p>
      </dgm:t>
    </dgm:pt>
    <dgm:pt modelId="{79B8769B-9F90-415B-8D6B-444B46D21DDF}" type="parTrans" cxnId="{F0034E10-3C73-45DB-A774-A9ABCFF3A67C}">
      <dgm:prSet/>
      <dgm:spPr/>
      <dgm:t>
        <a:bodyPr/>
        <a:lstStyle/>
        <a:p>
          <a:endParaRPr lang="en-US"/>
        </a:p>
      </dgm:t>
    </dgm:pt>
    <dgm:pt modelId="{87193EB7-7F91-48BF-928F-262B4FDE8122}" type="sibTrans" cxnId="{F0034E10-3C73-45DB-A774-A9ABCFF3A67C}">
      <dgm:prSet/>
      <dgm:spPr/>
      <dgm:t>
        <a:bodyPr/>
        <a:lstStyle/>
        <a:p>
          <a:endParaRPr lang="en-US"/>
        </a:p>
      </dgm:t>
    </dgm:pt>
    <dgm:pt modelId="{ECC51181-2BBC-44DE-BB2B-38698E91D7E4}">
      <dgm:prSet phldrT="[Text]"/>
      <dgm:spPr/>
      <dgm:t>
        <a:bodyPr/>
        <a:lstStyle/>
        <a:p>
          <a:r>
            <a:rPr lang="en-US" dirty="0"/>
            <a:t>description</a:t>
          </a:r>
        </a:p>
      </dgm:t>
    </dgm:pt>
    <dgm:pt modelId="{DC5A5C12-FEA9-4FE9-817A-FB0B93094692}" type="parTrans" cxnId="{B2EBD951-6280-4EAD-B773-80090CE6B64E}">
      <dgm:prSet/>
      <dgm:spPr/>
      <dgm:t>
        <a:bodyPr/>
        <a:lstStyle/>
        <a:p>
          <a:endParaRPr lang="en-US"/>
        </a:p>
      </dgm:t>
    </dgm:pt>
    <dgm:pt modelId="{62BEE9B9-909F-4C67-A668-37A5022C1009}" type="sibTrans" cxnId="{B2EBD951-6280-4EAD-B773-80090CE6B64E}">
      <dgm:prSet/>
      <dgm:spPr/>
      <dgm:t>
        <a:bodyPr/>
        <a:lstStyle/>
        <a:p>
          <a:endParaRPr lang="en-US"/>
        </a:p>
      </dgm:t>
    </dgm:pt>
    <dgm:pt modelId="{90E153AF-311B-41D2-9FE6-F34CB47E190C}">
      <dgm:prSet phldrT="[Text]"/>
      <dgm:spPr/>
      <dgm:t>
        <a:bodyPr/>
        <a:lstStyle/>
        <a:p>
          <a:r>
            <a:rPr lang="en-US" dirty="0"/>
            <a:t>type</a:t>
          </a:r>
        </a:p>
      </dgm:t>
    </dgm:pt>
    <dgm:pt modelId="{668F1E40-35C4-448F-AF60-D2DF29E0AA14}" type="parTrans" cxnId="{07238A0A-E618-4E8E-BA19-3F92328DE6BB}">
      <dgm:prSet/>
      <dgm:spPr/>
      <dgm:t>
        <a:bodyPr/>
        <a:lstStyle/>
        <a:p>
          <a:endParaRPr lang="en-US"/>
        </a:p>
      </dgm:t>
    </dgm:pt>
    <dgm:pt modelId="{BA9E89C9-5F84-4F6D-A2F5-8301484EDE84}" type="sibTrans" cxnId="{07238A0A-E618-4E8E-BA19-3F92328DE6BB}">
      <dgm:prSet/>
      <dgm:spPr/>
      <dgm:t>
        <a:bodyPr/>
        <a:lstStyle/>
        <a:p>
          <a:endParaRPr lang="en-US"/>
        </a:p>
      </dgm:t>
    </dgm:pt>
    <dgm:pt modelId="{5A7DD0FC-3307-4949-BA91-F0E61CBC1575}">
      <dgm:prSet phldrT="[Text]"/>
      <dgm:spPr/>
      <dgm:t>
        <a:bodyPr/>
        <a:lstStyle/>
        <a:p>
          <a:r>
            <a:rPr lang="en-US" dirty="0"/>
            <a:t>contextActivities</a:t>
          </a:r>
        </a:p>
      </dgm:t>
    </dgm:pt>
    <dgm:pt modelId="{56C2F520-EB69-48E0-8539-ADCD7A8B2ECE}" type="parTrans" cxnId="{63E4CE8C-916D-4B0B-97FE-B9286D8CBFE1}">
      <dgm:prSet/>
      <dgm:spPr/>
      <dgm:t>
        <a:bodyPr/>
        <a:lstStyle/>
        <a:p>
          <a:endParaRPr lang="en-US"/>
        </a:p>
      </dgm:t>
    </dgm:pt>
    <dgm:pt modelId="{731C037A-28D0-404F-9082-2895A4577A58}" type="sibTrans" cxnId="{63E4CE8C-916D-4B0B-97FE-B9286D8CBFE1}">
      <dgm:prSet/>
      <dgm:spPr/>
      <dgm:t>
        <a:bodyPr/>
        <a:lstStyle/>
        <a:p>
          <a:endParaRPr lang="en-US"/>
        </a:p>
      </dgm:t>
    </dgm:pt>
    <dgm:pt modelId="{732FC7BF-3CE9-4C4B-A857-1DFEE1F4DA28}">
      <dgm:prSet phldrT="[Text]"/>
      <dgm:spPr/>
      <dgm:t>
        <a:bodyPr/>
        <a:lstStyle/>
        <a:p>
          <a:r>
            <a:rPr lang="en-US" dirty="0"/>
            <a:t>grouping</a:t>
          </a:r>
        </a:p>
      </dgm:t>
    </dgm:pt>
    <dgm:pt modelId="{9C98136A-D78D-4A64-846B-9A30151BF09E}" type="parTrans" cxnId="{FE30664B-0BCA-4200-B569-8D8F0A1110AC}">
      <dgm:prSet/>
      <dgm:spPr/>
      <dgm:t>
        <a:bodyPr/>
        <a:lstStyle/>
        <a:p>
          <a:endParaRPr lang="en-US"/>
        </a:p>
      </dgm:t>
    </dgm:pt>
    <dgm:pt modelId="{C66D6D87-B586-46DA-BDD4-D3222EE2AE78}" type="sibTrans" cxnId="{FE30664B-0BCA-4200-B569-8D8F0A1110AC}">
      <dgm:prSet/>
      <dgm:spPr/>
      <dgm:t>
        <a:bodyPr/>
        <a:lstStyle/>
        <a:p>
          <a:endParaRPr lang="en-US"/>
        </a:p>
      </dgm:t>
    </dgm:pt>
    <dgm:pt modelId="{A564F6B0-59C4-4393-A2B0-339A1953904C}">
      <dgm:prSet phldrT="[Text]"/>
      <dgm:spPr/>
      <dgm:t>
        <a:bodyPr/>
        <a:lstStyle/>
        <a:p>
          <a:r>
            <a:rPr lang="en-US" dirty="0"/>
            <a:t>parent</a:t>
          </a:r>
        </a:p>
      </dgm:t>
    </dgm:pt>
    <dgm:pt modelId="{95435F4E-DB8D-4775-941F-DA8DAF6B21B2}" type="parTrans" cxnId="{64B68B37-B16E-4489-9F5C-89BC91AB14C8}">
      <dgm:prSet/>
      <dgm:spPr/>
      <dgm:t>
        <a:bodyPr/>
        <a:lstStyle/>
        <a:p>
          <a:endParaRPr lang="en-US"/>
        </a:p>
      </dgm:t>
    </dgm:pt>
    <dgm:pt modelId="{E0A6A6C7-3EEB-4C52-AB03-5F7B3004CFA6}" type="sibTrans" cxnId="{64B68B37-B16E-4489-9F5C-89BC91AB14C8}">
      <dgm:prSet/>
      <dgm:spPr/>
      <dgm:t>
        <a:bodyPr/>
        <a:lstStyle/>
        <a:p>
          <a:endParaRPr lang="en-US"/>
        </a:p>
      </dgm:t>
    </dgm:pt>
    <dgm:pt modelId="{247E4A57-8DA9-4998-9B4C-BD7D6F3ACED2}">
      <dgm:prSet phldrT="[Text]"/>
      <dgm:spPr/>
      <dgm:t>
        <a:bodyPr/>
        <a:lstStyle/>
        <a:p>
          <a:r>
            <a:rPr lang="en-US" dirty="0"/>
            <a:t>category</a:t>
          </a:r>
        </a:p>
      </dgm:t>
    </dgm:pt>
    <dgm:pt modelId="{70938E42-D867-4162-9C7C-67C18D61F44D}" type="parTrans" cxnId="{06B9AF75-820B-4D8C-B3D7-BE43EF56086D}">
      <dgm:prSet/>
      <dgm:spPr/>
      <dgm:t>
        <a:bodyPr/>
        <a:lstStyle/>
        <a:p>
          <a:endParaRPr lang="en-US"/>
        </a:p>
      </dgm:t>
    </dgm:pt>
    <dgm:pt modelId="{0DCFAEFC-6E7A-4175-8B6E-2A7856166CF6}" type="sibTrans" cxnId="{06B9AF75-820B-4D8C-B3D7-BE43EF56086D}">
      <dgm:prSet/>
      <dgm:spPr/>
      <dgm:t>
        <a:bodyPr/>
        <a:lstStyle/>
        <a:p>
          <a:endParaRPr lang="en-US"/>
        </a:p>
      </dgm:t>
    </dgm:pt>
    <dgm:pt modelId="{38C1062E-0749-4296-8191-440E36033A9C}">
      <dgm:prSet phldrT="[Text]"/>
      <dgm:spPr/>
      <dgm:t>
        <a:bodyPr/>
        <a:lstStyle/>
        <a:p>
          <a:r>
            <a:rPr lang="en-US" dirty="0"/>
            <a:t>other</a:t>
          </a:r>
        </a:p>
      </dgm:t>
    </dgm:pt>
    <dgm:pt modelId="{6387E866-D77C-4B36-B3DB-3136F2CDD492}" type="parTrans" cxnId="{F9FB6919-F2FB-48FD-A18A-15AF1928CA5F}">
      <dgm:prSet/>
      <dgm:spPr/>
      <dgm:t>
        <a:bodyPr/>
        <a:lstStyle/>
        <a:p>
          <a:endParaRPr lang="en-US"/>
        </a:p>
      </dgm:t>
    </dgm:pt>
    <dgm:pt modelId="{63A41B00-546B-4534-99F7-0FBC511E7372}" type="sibTrans" cxnId="{F9FB6919-F2FB-48FD-A18A-15AF1928CA5F}">
      <dgm:prSet/>
      <dgm:spPr/>
      <dgm:t>
        <a:bodyPr/>
        <a:lstStyle/>
        <a:p>
          <a:endParaRPr lang="en-US"/>
        </a:p>
      </dgm:t>
    </dgm:pt>
    <dgm:pt modelId="{28803F15-C95B-4B59-BEE1-AFC22403F85B}">
      <dgm:prSet phldrT="[Text]"/>
      <dgm:spPr/>
      <dgm:t>
        <a:bodyPr/>
        <a:lstStyle/>
        <a:p>
          <a:r>
            <a:rPr lang="en-US" dirty="0"/>
            <a:t>platform</a:t>
          </a:r>
        </a:p>
      </dgm:t>
    </dgm:pt>
    <dgm:pt modelId="{05082469-51DF-4F27-A568-9E088212D442}" type="parTrans" cxnId="{B69B7AE0-6D1F-476D-8673-71681CF607A6}">
      <dgm:prSet/>
      <dgm:spPr/>
      <dgm:t>
        <a:bodyPr/>
        <a:lstStyle/>
        <a:p>
          <a:endParaRPr lang="en-US"/>
        </a:p>
      </dgm:t>
    </dgm:pt>
    <dgm:pt modelId="{A51F74A3-5889-44F5-92FE-63557A283991}" type="sibTrans" cxnId="{B69B7AE0-6D1F-476D-8673-71681CF607A6}">
      <dgm:prSet/>
      <dgm:spPr/>
      <dgm:t>
        <a:bodyPr/>
        <a:lstStyle/>
        <a:p>
          <a:endParaRPr lang="en-US"/>
        </a:p>
      </dgm:t>
    </dgm:pt>
    <dgm:pt modelId="{3F9E140F-8D6D-487C-A5C0-D5472D28A50D}">
      <dgm:prSet phldrT="[Text]"/>
      <dgm:spPr/>
      <dgm:t>
        <a:bodyPr/>
        <a:lstStyle/>
        <a:p>
          <a:r>
            <a:rPr lang="en-US" dirty="0"/>
            <a:t>instructor</a:t>
          </a:r>
        </a:p>
      </dgm:t>
    </dgm:pt>
    <dgm:pt modelId="{640DF49D-66ED-404F-A0AE-EE9A44D88F50}" type="parTrans" cxnId="{78EA5AC0-3A31-45EA-9EB2-A3AFEF5820CB}">
      <dgm:prSet/>
      <dgm:spPr/>
      <dgm:t>
        <a:bodyPr/>
        <a:lstStyle/>
        <a:p>
          <a:endParaRPr lang="en-US"/>
        </a:p>
      </dgm:t>
    </dgm:pt>
    <dgm:pt modelId="{F45E9F2D-4F38-45F9-A973-AF6FE1642A6A}" type="sibTrans" cxnId="{78EA5AC0-3A31-45EA-9EB2-A3AFEF5820CB}">
      <dgm:prSet/>
      <dgm:spPr/>
      <dgm:t>
        <a:bodyPr/>
        <a:lstStyle/>
        <a:p>
          <a:endParaRPr lang="en-US"/>
        </a:p>
      </dgm:t>
    </dgm:pt>
    <dgm:pt modelId="{F638D5AE-9C96-4116-86AC-114D5D81457C}">
      <dgm:prSet phldrT="[Text]"/>
      <dgm:spPr/>
      <dgm:t>
        <a:bodyPr/>
        <a:lstStyle/>
        <a:p>
          <a:r>
            <a:rPr lang="en-US" dirty="0"/>
            <a:t>definition</a:t>
          </a:r>
        </a:p>
      </dgm:t>
    </dgm:pt>
    <dgm:pt modelId="{30034C5C-9835-4531-A7CE-042D38E63643}" type="parTrans" cxnId="{31CA0BD6-9082-4EBF-B4CD-2DF1DC7B93F1}">
      <dgm:prSet/>
      <dgm:spPr/>
      <dgm:t>
        <a:bodyPr/>
        <a:lstStyle/>
        <a:p>
          <a:endParaRPr lang="en-US"/>
        </a:p>
      </dgm:t>
    </dgm:pt>
    <dgm:pt modelId="{F2BB85C8-EA39-4751-967C-97CDB8322F95}" type="sibTrans" cxnId="{31CA0BD6-9082-4EBF-B4CD-2DF1DC7B93F1}">
      <dgm:prSet/>
      <dgm:spPr/>
      <dgm:t>
        <a:bodyPr/>
        <a:lstStyle/>
        <a:p>
          <a:endParaRPr lang="en-US"/>
        </a:p>
      </dgm:t>
    </dgm:pt>
    <dgm:pt modelId="{02E9E5D2-4C94-4781-AD6D-AF844E863FC3}">
      <dgm:prSet phldrT="[Text]"/>
      <dgm:spPr/>
      <dgm:t>
        <a:bodyPr/>
        <a:lstStyle/>
        <a:p>
          <a:r>
            <a:rPr lang="en-US" dirty="0"/>
            <a:t>score</a:t>
          </a:r>
        </a:p>
      </dgm:t>
    </dgm:pt>
    <dgm:pt modelId="{02B6D90D-044C-4410-9D56-A0AFEE527860}" type="parTrans" cxnId="{D9874721-7082-4743-9027-37D0DED5C5F1}">
      <dgm:prSet/>
      <dgm:spPr/>
      <dgm:t>
        <a:bodyPr/>
        <a:lstStyle/>
        <a:p>
          <a:endParaRPr lang="en-US"/>
        </a:p>
      </dgm:t>
    </dgm:pt>
    <dgm:pt modelId="{1FEB2D58-A062-4A72-BEFF-2AAFBC6EE7CE}" type="sibTrans" cxnId="{D9874721-7082-4743-9027-37D0DED5C5F1}">
      <dgm:prSet/>
      <dgm:spPr/>
      <dgm:t>
        <a:bodyPr/>
        <a:lstStyle/>
        <a:p>
          <a:endParaRPr lang="en-US"/>
        </a:p>
      </dgm:t>
    </dgm:pt>
    <dgm:pt modelId="{24615A47-0807-4F8F-9DAF-088C66AD69BD}">
      <dgm:prSet phldrT="[Text]"/>
      <dgm:spPr/>
      <dgm:t>
        <a:bodyPr/>
        <a:lstStyle/>
        <a:p>
          <a:r>
            <a:rPr lang="en-US" dirty="0"/>
            <a:t>scaled</a:t>
          </a:r>
        </a:p>
      </dgm:t>
    </dgm:pt>
    <dgm:pt modelId="{737D0038-CD93-4ED3-AC31-46679834CC8D}" type="parTrans" cxnId="{4EF0C244-D4D1-484C-9323-89B787295387}">
      <dgm:prSet/>
      <dgm:spPr/>
      <dgm:t>
        <a:bodyPr/>
        <a:lstStyle/>
        <a:p>
          <a:endParaRPr lang="en-US"/>
        </a:p>
      </dgm:t>
    </dgm:pt>
    <dgm:pt modelId="{2F989E78-48F6-41D7-A188-3BD8E6EFFE6F}" type="sibTrans" cxnId="{4EF0C244-D4D1-484C-9323-89B787295387}">
      <dgm:prSet/>
      <dgm:spPr/>
      <dgm:t>
        <a:bodyPr/>
        <a:lstStyle/>
        <a:p>
          <a:endParaRPr lang="en-US"/>
        </a:p>
      </dgm:t>
    </dgm:pt>
    <dgm:pt modelId="{FDE6C33D-D1A0-4BFF-8841-C9BA948ECBDB}">
      <dgm:prSet phldrT="[Text]"/>
      <dgm:spPr/>
      <dgm:t>
        <a:bodyPr/>
        <a:lstStyle/>
        <a:p>
          <a:r>
            <a:rPr lang="en-US" dirty="0"/>
            <a:t>min</a:t>
          </a:r>
        </a:p>
      </dgm:t>
    </dgm:pt>
    <dgm:pt modelId="{6BC4CC91-E709-4B86-BF12-925D787A72B1}" type="parTrans" cxnId="{DFF7A629-E4D7-4B0E-9ACD-BA86715B5080}">
      <dgm:prSet/>
      <dgm:spPr/>
      <dgm:t>
        <a:bodyPr/>
        <a:lstStyle/>
        <a:p>
          <a:endParaRPr lang="en-US"/>
        </a:p>
      </dgm:t>
    </dgm:pt>
    <dgm:pt modelId="{E4A1167B-C5C4-45CD-B276-CAA9718C1C6A}" type="sibTrans" cxnId="{DFF7A629-E4D7-4B0E-9ACD-BA86715B5080}">
      <dgm:prSet/>
      <dgm:spPr/>
      <dgm:t>
        <a:bodyPr/>
        <a:lstStyle/>
        <a:p>
          <a:endParaRPr lang="en-US"/>
        </a:p>
      </dgm:t>
    </dgm:pt>
    <dgm:pt modelId="{3EAD0A9B-2EBB-47D7-A6CC-BC7730124137}">
      <dgm:prSet phldrT="[Text]"/>
      <dgm:spPr/>
      <dgm:t>
        <a:bodyPr/>
        <a:lstStyle/>
        <a:p>
          <a:r>
            <a:rPr lang="en-US" dirty="0"/>
            <a:t>max</a:t>
          </a:r>
        </a:p>
      </dgm:t>
    </dgm:pt>
    <dgm:pt modelId="{1892CBE3-01AB-4B12-A216-F93EDBFF40A8}" type="parTrans" cxnId="{A91F4018-175F-47ED-91C8-3C35D60C15FF}">
      <dgm:prSet/>
      <dgm:spPr/>
      <dgm:t>
        <a:bodyPr/>
        <a:lstStyle/>
        <a:p>
          <a:endParaRPr lang="en-US"/>
        </a:p>
      </dgm:t>
    </dgm:pt>
    <dgm:pt modelId="{DC442C97-A7D6-449E-9137-6E9E7356159D}" type="sibTrans" cxnId="{A91F4018-175F-47ED-91C8-3C35D60C15FF}">
      <dgm:prSet/>
      <dgm:spPr/>
      <dgm:t>
        <a:bodyPr/>
        <a:lstStyle/>
        <a:p>
          <a:endParaRPr lang="en-US"/>
        </a:p>
      </dgm:t>
    </dgm:pt>
    <dgm:pt modelId="{485C257F-553D-48C2-84D4-0EF844A6010A}">
      <dgm:prSet phldrT="[Text]"/>
      <dgm:spPr/>
      <dgm:t>
        <a:bodyPr/>
        <a:lstStyle/>
        <a:p>
          <a:r>
            <a:rPr lang="en-US" dirty="0"/>
            <a:t>raw</a:t>
          </a:r>
        </a:p>
      </dgm:t>
    </dgm:pt>
    <dgm:pt modelId="{FF8AE11D-2BC4-43DF-9350-E2483B65BA06}" type="parTrans" cxnId="{A65B8530-19E8-4273-BCFD-03625B8CF1FB}">
      <dgm:prSet/>
      <dgm:spPr/>
      <dgm:t>
        <a:bodyPr/>
        <a:lstStyle/>
        <a:p>
          <a:endParaRPr lang="en-US"/>
        </a:p>
      </dgm:t>
    </dgm:pt>
    <dgm:pt modelId="{3EBA5597-49C6-43CA-8582-9ED9C49E9C98}" type="sibTrans" cxnId="{A65B8530-19E8-4273-BCFD-03625B8CF1FB}">
      <dgm:prSet/>
      <dgm:spPr/>
      <dgm:t>
        <a:bodyPr/>
        <a:lstStyle/>
        <a:p>
          <a:endParaRPr lang="en-US"/>
        </a:p>
      </dgm:t>
    </dgm:pt>
    <dgm:pt modelId="{F4D33481-B8BC-42E5-9376-F1F2A2BF6828}">
      <dgm:prSet phldrT="[Text]"/>
      <dgm:spPr/>
      <dgm:t>
        <a:bodyPr/>
        <a:lstStyle/>
        <a:p>
          <a:r>
            <a:rPr lang="en-US" dirty="0"/>
            <a:t>completion</a:t>
          </a:r>
        </a:p>
      </dgm:t>
    </dgm:pt>
    <dgm:pt modelId="{6AB6873B-8045-486B-A6E2-2CBB58996459}" type="parTrans" cxnId="{B68D458C-4DFD-4656-9219-E940B1F5C8B0}">
      <dgm:prSet/>
      <dgm:spPr/>
      <dgm:t>
        <a:bodyPr/>
        <a:lstStyle/>
        <a:p>
          <a:endParaRPr lang="en-US"/>
        </a:p>
      </dgm:t>
    </dgm:pt>
    <dgm:pt modelId="{FCE27F4A-D0C8-42DB-8F4D-7611DE6981FC}" type="sibTrans" cxnId="{B68D458C-4DFD-4656-9219-E940B1F5C8B0}">
      <dgm:prSet/>
      <dgm:spPr/>
      <dgm:t>
        <a:bodyPr/>
        <a:lstStyle/>
        <a:p>
          <a:endParaRPr lang="en-US"/>
        </a:p>
      </dgm:t>
    </dgm:pt>
    <dgm:pt modelId="{C03CF485-F572-48A3-AAD1-2C03309F9C33}">
      <dgm:prSet phldrT="[Text]"/>
      <dgm:spPr/>
      <dgm:t>
        <a:bodyPr/>
        <a:lstStyle/>
        <a:p>
          <a:r>
            <a:rPr lang="en-US" dirty="0"/>
            <a:t>success</a:t>
          </a:r>
        </a:p>
      </dgm:t>
    </dgm:pt>
    <dgm:pt modelId="{B37BA44C-79EA-48FF-86E4-54B8E0B39827}" type="parTrans" cxnId="{693462A7-B77F-49F1-8520-A8F0B1CFB558}">
      <dgm:prSet/>
      <dgm:spPr/>
      <dgm:t>
        <a:bodyPr/>
        <a:lstStyle/>
        <a:p>
          <a:endParaRPr lang="en-US"/>
        </a:p>
      </dgm:t>
    </dgm:pt>
    <dgm:pt modelId="{D9800105-8394-4088-ABBA-69EB7EE547AE}" type="sibTrans" cxnId="{693462A7-B77F-49F1-8520-A8F0B1CFB558}">
      <dgm:prSet/>
      <dgm:spPr/>
      <dgm:t>
        <a:bodyPr/>
        <a:lstStyle/>
        <a:p>
          <a:endParaRPr lang="en-US"/>
        </a:p>
      </dgm:t>
    </dgm:pt>
    <dgm:pt modelId="{C3F4C128-CD39-47D9-A91A-75C5C8E6D39A}">
      <dgm:prSet phldrT="[Text]"/>
      <dgm:spPr/>
      <dgm:t>
        <a:bodyPr/>
        <a:lstStyle/>
        <a:p>
          <a:r>
            <a:rPr lang="en-US" dirty="0"/>
            <a:t>response</a:t>
          </a:r>
        </a:p>
      </dgm:t>
    </dgm:pt>
    <dgm:pt modelId="{4000FA1F-4575-4CB5-802C-4F1E99D509E6}" type="parTrans" cxnId="{281A466A-2395-4909-9010-B8A54F1E029A}">
      <dgm:prSet/>
      <dgm:spPr/>
      <dgm:t>
        <a:bodyPr/>
        <a:lstStyle/>
        <a:p>
          <a:endParaRPr lang="en-US"/>
        </a:p>
      </dgm:t>
    </dgm:pt>
    <dgm:pt modelId="{E6881F9E-D84A-4ABA-BE18-FD8BA6E99D48}" type="sibTrans" cxnId="{281A466A-2395-4909-9010-B8A54F1E029A}">
      <dgm:prSet/>
      <dgm:spPr/>
      <dgm:t>
        <a:bodyPr/>
        <a:lstStyle/>
        <a:p>
          <a:endParaRPr lang="en-US"/>
        </a:p>
      </dgm:t>
    </dgm:pt>
    <dgm:pt modelId="{E4F8D888-D7CF-4EEC-B7ED-032BA223B077}">
      <dgm:prSet phldrT="[Text]"/>
      <dgm:spPr/>
      <dgm:t>
        <a:bodyPr/>
        <a:lstStyle/>
        <a:p>
          <a:r>
            <a:rPr lang="en-US" dirty="0"/>
            <a:t>duration</a:t>
          </a:r>
        </a:p>
      </dgm:t>
    </dgm:pt>
    <dgm:pt modelId="{C3B27B29-C992-4495-B7A2-263F70E26266}" type="parTrans" cxnId="{964B716F-4364-46ED-880D-36CCC7F37849}">
      <dgm:prSet/>
      <dgm:spPr/>
      <dgm:t>
        <a:bodyPr/>
        <a:lstStyle/>
        <a:p>
          <a:endParaRPr lang="en-US"/>
        </a:p>
      </dgm:t>
    </dgm:pt>
    <dgm:pt modelId="{A0E6B925-6B80-4AA2-A873-2CC083703DC6}" type="sibTrans" cxnId="{964B716F-4364-46ED-880D-36CCC7F37849}">
      <dgm:prSet/>
      <dgm:spPr/>
      <dgm:t>
        <a:bodyPr/>
        <a:lstStyle/>
        <a:p>
          <a:endParaRPr lang="en-US"/>
        </a:p>
      </dgm:t>
    </dgm:pt>
    <dgm:pt modelId="{5F9CB548-064D-4AD8-A8A8-469EABA47AF4}">
      <dgm:prSet phldrT="[Text]"/>
      <dgm:spPr/>
      <dgm:t>
        <a:bodyPr/>
        <a:lstStyle/>
        <a:p>
          <a:r>
            <a:rPr lang="en-US" dirty="0"/>
            <a:t>registration</a:t>
          </a:r>
        </a:p>
      </dgm:t>
    </dgm:pt>
    <dgm:pt modelId="{D30A2265-7D2A-4582-8103-7EBE3486A255}" type="parTrans" cxnId="{7EDFC79A-58B3-49EE-A2DA-3C57BA98DD21}">
      <dgm:prSet/>
      <dgm:spPr/>
    </dgm:pt>
    <dgm:pt modelId="{A88481C2-331E-42EA-9D10-7C6B2187F5AD}" type="sibTrans" cxnId="{7EDFC79A-58B3-49EE-A2DA-3C57BA98DD21}">
      <dgm:prSet/>
      <dgm:spPr/>
    </dgm:pt>
    <dgm:pt modelId="{B240B8AC-DE4E-4048-BACF-3ED74F6117CF}" type="pres">
      <dgm:prSet presAssocID="{51C8762B-6648-4454-87C3-533A09A5C98D}" presName="Name0" presStyleCnt="0">
        <dgm:presLayoutVars>
          <dgm:dir/>
          <dgm:animLvl val="lvl"/>
          <dgm:resizeHandles val="exact"/>
        </dgm:presLayoutVars>
      </dgm:prSet>
      <dgm:spPr/>
    </dgm:pt>
    <dgm:pt modelId="{0B1F8509-1059-4226-A9B8-62CA4BD21E24}" type="pres">
      <dgm:prSet presAssocID="{44C1F2AD-4E7A-4056-BCD8-E8EC7FDD585C}" presName="composite" presStyleCnt="0"/>
      <dgm:spPr/>
    </dgm:pt>
    <dgm:pt modelId="{87E22284-FF80-417F-BF4D-BE609E5912F5}" type="pres">
      <dgm:prSet presAssocID="{44C1F2AD-4E7A-4056-BCD8-E8EC7FDD585C}" presName="parTx" presStyleLbl="alignNode1" presStyleIdx="0" presStyleCnt="6">
        <dgm:presLayoutVars>
          <dgm:chMax val="0"/>
          <dgm:chPref val="0"/>
          <dgm:bulletEnabled val="1"/>
        </dgm:presLayoutVars>
      </dgm:prSet>
      <dgm:spPr/>
    </dgm:pt>
    <dgm:pt modelId="{612804BC-31C1-42C4-AF71-6DDAC824C2CB}" type="pres">
      <dgm:prSet presAssocID="{44C1F2AD-4E7A-4056-BCD8-E8EC7FDD585C}" presName="desTx" presStyleLbl="alignAccFollowNode1" presStyleIdx="0" presStyleCnt="6">
        <dgm:presLayoutVars>
          <dgm:bulletEnabled val="1"/>
        </dgm:presLayoutVars>
      </dgm:prSet>
      <dgm:spPr/>
    </dgm:pt>
    <dgm:pt modelId="{888957B3-942B-4795-905F-D0D98F03E5C6}" type="pres">
      <dgm:prSet presAssocID="{68A46471-188D-4EC9-8B49-2D4851C2E0DA}" presName="space" presStyleCnt="0"/>
      <dgm:spPr/>
    </dgm:pt>
    <dgm:pt modelId="{65421773-DA97-45B6-96FF-E75F86FFE5AA}" type="pres">
      <dgm:prSet presAssocID="{CCF41954-B653-4DD1-BDDE-88D4D7DB38DB}" presName="composite" presStyleCnt="0"/>
      <dgm:spPr/>
    </dgm:pt>
    <dgm:pt modelId="{3FD22FBC-4CB7-4A33-B2DE-D2B1FD9B606A}" type="pres">
      <dgm:prSet presAssocID="{CCF41954-B653-4DD1-BDDE-88D4D7DB38DB}" presName="parTx" presStyleLbl="alignNode1" presStyleIdx="1" presStyleCnt="6">
        <dgm:presLayoutVars>
          <dgm:chMax val="0"/>
          <dgm:chPref val="0"/>
          <dgm:bulletEnabled val="1"/>
        </dgm:presLayoutVars>
      </dgm:prSet>
      <dgm:spPr/>
    </dgm:pt>
    <dgm:pt modelId="{29242C68-1DB9-4EC0-914A-146E45454530}" type="pres">
      <dgm:prSet presAssocID="{CCF41954-B653-4DD1-BDDE-88D4D7DB38DB}" presName="desTx" presStyleLbl="alignAccFollowNode1" presStyleIdx="1" presStyleCnt="6">
        <dgm:presLayoutVars>
          <dgm:bulletEnabled val="1"/>
        </dgm:presLayoutVars>
      </dgm:prSet>
      <dgm:spPr/>
    </dgm:pt>
    <dgm:pt modelId="{1FE2EE38-D570-4BC1-B801-44EDB342D6C7}" type="pres">
      <dgm:prSet presAssocID="{47C808A3-3A56-4DFE-AC71-1C56C8A18EAB}" presName="space" presStyleCnt="0"/>
      <dgm:spPr/>
    </dgm:pt>
    <dgm:pt modelId="{8F5FFFDC-B710-434F-95FA-6307196A2664}" type="pres">
      <dgm:prSet presAssocID="{76382A81-1A31-4D06-9E9E-06A5C6305EC7}" presName="composite" presStyleCnt="0"/>
      <dgm:spPr/>
    </dgm:pt>
    <dgm:pt modelId="{8A471202-7D30-4C5F-BC7F-F94A14380401}" type="pres">
      <dgm:prSet presAssocID="{76382A81-1A31-4D06-9E9E-06A5C6305EC7}" presName="parTx" presStyleLbl="alignNode1" presStyleIdx="2" presStyleCnt="6">
        <dgm:presLayoutVars>
          <dgm:chMax val="0"/>
          <dgm:chPref val="0"/>
          <dgm:bulletEnabled val="1"/>
        </dgm:presLayoutVars>
      </dgm:prSet>
      <dgm:spPr/>
    </dgm:pt>
    <dgm:pt modelId="{F11479FE-69EB-480E-BCD2-6FA97E9F7A08}" type="pres">
      <dgm:prSet presAssocID="{76382A81-1A31-4D06-9E9E-06A5C6305EC7}" presName="desTx" presStyleLbl="alignAccFollowNode1" presStyleIdx="2" presStyleCnt="6">
        <dgm:presLayoutVars>
          <dgm:bulletEnabled val="1"/>
        </dgm:presLayoutVars>
      </dgm:prSet>
      <dgm:spPr/>
    </dgm:pt>
    <dgm:pt modelId="{C3247019-D12D-487C-B4E4-7E498111A388}" type="pres">
      <dgm:prSet presAssocID="{F0D40814-6601-43A4-9C96-B94B74444E7E}" presName="space" presStyleCnt="0"/>
      <dgm:spPr/>
    </dgm:pt>
    <dgm:pt modelId="{51F99488-0212-4122-96A0-27B499FDF9DD}" type="pres">
      <dgm:prSet presAssocID="{9288689C-0FE4-408B-B00A-98ECCC131196}" presName="composite" presStyleCnt="0"/>
      <dgm:spPr/>
    </dgm:pt>
    <dgm:pt modelId="{C05DF275-2FEC-470C-AB61-B658F949ECAC}" type="pres">
      <dgm:prSet presAssocID="{9288689C-0FE4-408B-B00A-98ECCC131196}" presName="parTx" presStyleLbl="alignNode1" presStyleIdx="3" presStyleCnt="6">
        <dgm:presLayoutVars>
          <dgm:chMax val="0"/>
          <dgm:chPref val="0"/>
          <dgm:bulletEnabled val="1"/>
        </dgm:presLayoutVars>
      </dgm:prSet>
      <dgm:spPr/>
    </dgm:pt>
    <dgm:pt modelId="{40E0C2E0-ADC4-4185-81EE-E8316E8C878A}" type="pres">
      <dgm:prSet presAssocID="{9288689C-0FE4-408B-B00A-98ECCC131196}" presName="desTx" presStyleLbl="alignAccFollowNode1" presStyleIdx="3" presStyleCnt="6">
        <dgm:presLayoutVars>
          <dgm:bulletEnabled val="1"/>
        </dgm:presLayoutVars>
      </dgm:prSet>
      <dgm:spPr/>
    </dgm:pt>
    <dgm:pt modelId="{F76E4411-AE95-46AD-AD3A-85FB33FC97FB}" type="pres">
      <dgm:prSet presAssocID="{CCDC7B9A-9B63-40E3-A809-6025C80B2F16}" presName="space" presStyleCnt="0"/>
      <dgm:spPr/>
    </dgm:pt>
    <dgm:pt modelId="{F82AD4A3-B7DC-4FFA-BBC1-57AE6BE3C318}" type="pres">
      <dgm:prSet presAssocID="{C3801CD6-DA47-4C6C-959A-7B090BA3E4C4}" presName="composite" presStyleCnt="0"/>
      <dgm:spPr/>
    </dgm:pt>
    <dgm:pt modelId="{5AFC255D-127D-443D-B7EF-B5EF49D0CB3C}" type="pres">
      <dgm:prSet presAssocID="{C3801CD6-DA47-4C6C-959A-7B090BA3E4C4}" presName="parTx" presStyleLbl="alignNode1" presStyleIdx="4" presStyleCnt="6">
        <dgm:presLayoutVars>
          <dgm:chMax val="0"/>
          <dgm:chPref val="0"/>
          <dgm:bulletEnabled val="1"/>
        </dgm:presLayoutVars>
      </dgm:prSet>
      <dgm:spPr/>
    </dgm:pt>
    <dgm:pt modelId="{E886C062-F298-451D-8FD3-5115CCCCC0C0}" type="pres">
      <dgm:prSet presAssocID="{C3801CD6-DA47-4C6C-959A-7B090BA3E4C4}" presName="desTx" presStyleLbl="alignAccFollowNode1" presStyleIdx="4" presStyleCnt="6">
        <dgm:presLayoutVars>
          <dgm:bulletEnabled val="1"/>
        </dgm:presLayoutVars>
      </dgm:prSet>
      <dgm:spPr/>
    </dgm:pt>
    <dgm:pt modelId="{396D55B8-A101-4B2A-8903-9C96012AF85B}" type="pres">
      <dgm:prSet presAssocID="{766D00BD-8FB8-4839-BEA6-00A249B49AFE}" presName="space" presStyleCnt="0"/>
      <dgm:spPr/>
    </dgm:pt>
    <dgm:pt modelId="{84AC1985-B73F-46CE-BB79-D2A0CC62D778}" type="pres">
      <dgm:prSet presAssocID="{235FEE93-5373-40C5-8839-DFAC5D363AD7}" presName="composite" presStyleCnt="0"/>
      <dgm:spPr/>
    </dgm:pt>
    <dgm:pt modelId="{C03D84B9-4270-4AA6-AEE6-C7854F2C8E23}" type="pres">
      <dgm:prSet presAssocID="{235FEE93-5373-40C5-8839-DFAC5D363AD7}" presName="parTx" presStyleLbl="alignNode1" presStyleIdx="5" presStyleCnt="6">
        <dgm:presLayoutVars>
          <dgm:chMax val="0"/>
          <dgm:chPref val="0"/>
          <dgm:bulletEnabled val="1"/>
        </dgm:presLayoutVars>
      </dgm:prSet>
      <dgm:spPr/>
    </dgm:pt>
    <dgm:pt modelId="{DEE3E15B-0037-4EF3-A7D1-0379686CFB93}" type="pres">
      <dgm:prSet presAssocID="{235FEE93-5373-40C5-8839-DFAC5D363AD7}" presName="desTx" presStyleLbl="alignAccFollowNode1" presStyleIdx="5" presStyleCnt="6">
        <dgm:presLayoutVars>
          <dgm:bulletEnabled val="1"/>
        </dgm:presLayoutVars>
      </dgm:prSet>
      <dgm:spPr/>
    </dgm:pt>
  </dgm:ptLst>
  <dgm:cxnLst>
    <dgm:cxn modelId="{5B0C3E00-72AD-4D67-B683-3E833CF77BF8}" srcId="{51C8762B-6648-4454-87C3-533A09A5C98D}" destId="{C3801CD6-DA47-4C6C-959A-7B090BA3E4C4}" srcOrd="4" destOrd="0" parTransId="{2A6C30D0-8E78-4F83-AC24-E6C469457736}" sibTransId="{766D00BD-8FB8-4839-BEA6-00A249B49AFE}"/>
    <dgm:cxn modelId="{193F7209-138F-4DD3-ABB5-14D939421CD5}" type="presOf" srcId="{5F9CB548-064D-4AD8-A8A8-469EABA47AF4}" destId="{40E0C2E0-ADC4-4185-81EE-E8316E8C878A}" srcOrd="0" destOrd="7" presId="urn:microsoft.com/office/officeart/2005/8/layout/hList1"/>
    <dgm:cxn modelId="{07238A0A-E618-4E8E-BA19-3F92328DE6BB}" srcId="{F638D5AE-9C96-4116-86AC-114D5D81457C}" destId="{90E153AF-311B-41D2-9FE6-F34CB47E190C}" srcOrd="2" destOrd="0" parTransId="{668F1E40-35C4-448F-AF60-D2DF29E0AA14}" sibTransId="{BA9E89C9-5F84-4F6D-A2F5-8301484EDE84}"/>
    <dgm:cxn modelId="{DFC2AF0B-01CE-407E-A804-797C40CFEDE9}" type="presOf" srcId="{3EAD0A9B-2EBB-47D7-A6CC-BC7730124137}" destId="{E886C062-F298-451D-8FD3-5115CCCCC0C0}" srcOrd="0" destOrd="3" presId="urn:microsoft.com/office/officeart/2005/8/layout/hList1"/>
    <dgm:cxn modelId="{F0034E10-3C73-45DB-A774-A9ABCFF3A67C}" srcId="{F638D5AE-9C96-4116-86AC-114D5D81457C}" destId="{EDB957C8-5EEC-4F3B-8F99-3EBC8F986DAA}" srcOrd="0" destOrd="0" parTransId="{79B8769B-9F90-415B-8D6B-444B46D21DDF}" sibTransId="{87193EB7-7F91-48BF-928F-262B4FDE8122}"/>
    <dgm:cxn modelId="{781C8D14-0754-44DF-8915-F173F183D938}" type="presOf" srcId="{02E9E5D2-4C94-4781-AD6D-AF844E863FC3}" destId="{E886C062-F298-451D-8FD3-5115CCCCC0C0}" srcOrd="0" destOrd="0" presId="urn:microsoft.com/office/officeart/2005/8/layout/hList1"/>
    <dgm:cxn modelId="{4FFED714-B056-4D1F-991C-353B3EFB1B39}" type="presOf" srcId="{CCF41954-B653-4DD1-BDDE-88D4D7DB38DB}" destId="{3FD22FBC-4CB7-4A33-B2DE-D2B1FD9B606A}" srcOrd="0" destOrd="0" presId="urn:microsoft.com/office/officeart/2005/8/layout/hList1"/>
    <dgm:cxn modelId="{A91F4018-175F-47ED-91C8-3C35D60C15FF}" srcId="{02E9E5D2-4C94-4781-AD6D-AF844E863FC3}" destId="{3EAD0A9B-2EBB-47D7-A6CC-BC7730124137}" srcOrd="2" destOrd="0" parTransId="{1892CBE3-01AB-4B12-A216-F93EDBFF40A8}" sibTransId="{DC442C97-A7D6-449E-9137-6E9E7356159D}"/>
    <dgm:cxn modelId="{F9FB6919-F2FB-48FD-A18A-15AF1928CA5F}" srcId="{5A7DD0FC-3307-4949-BA91-F0E61CBC1575}" destId="{38C1062E-0749-4296-8191-440E36033A9C}" srcOrd="3" destOrd="0" parTransId="{6387E866-D77C-4B36-B3DB-3136F2CDD492}" sibTransId="{63A41B00-546B-4534-99F7-0FBC511E7372}"/>
    <dgm:cxn modelId="{D9874721-7082-4743-9027-37D0DED5C5F1}" srcId="{C3801CD6-DA47-4C6C-959A-7B090BA3E4C4}" destId="{02E9E5D2-4C94-4781-AD6D-AF844E863FC3}" srcOrd="0" destOrd="0" parTransId="{02B6D90D-044C-4410-9D56-A0AFEE527860}" sibTransId="{1FEB2D58-A062-4A72-BEFF-2AAFBC6EE7CE}"/>
    <dgm:cxn modelId="{84195025-E3FD-43AA-9976-15A4BCEF4915}" type="presOf" srcId="{E4F8D888-D7CF-4EEC-B7ED-032BA223B077}" destId="{E886C062-F298-451D-8FD3-5115CCCCC0C0}" srcOrd="0" destOrd="8" presId="urn:microsoft.com/office/officeart/2005/8/layout/hList1"/>
    <dgm:cxn modelId="{1B91B828-1090-4099-A838-40A3E87C2489}" srcId="{51C8762B-6648-4454-87C3-533A09A5C98D}" destId="{76382A81-1A31-4D06-9E9E-06A5C6305EC7}" srcOrd="2" destOrd="0" parTransId="{EE0B8C09-209A-463A-87DA-5F0CC287166B}" sibTransId="{F0D40814-6601-43A4-9C96-B94B74444E7E}"/>
    <dgm:cxn modelId="{821F8929-2777-4422-9630-7DC99B3087B8}" srcId="{51C8762B-6648-4454-87C3-533A09A5C98D}" destId="{44C1F2AD-4E7A-4056-BCD8-E8EC7FDD585C}" srcOrd="0" destOrd="0" parTransId="{65426E35-72E0-4A28-A7C4-9EDF3E3661EA}" sibTransId="{68A46471-188D-4EC9-8B49-2D4851C2E0DA}"/>
    <dgm:cxn modelId="{DFF7A629-E4D7-4B0E-9ACD-BA86715B5080}" srcId="{02E9E5D2-4C94-4781-AD6D-AF844E863FC3}" destId="{FDE6C33D-D1A0-4BFF-8841-C9BA948ECBDB}" srcOrd="1" destOrd="0" parTransId="{6BC4CC91-E709-4B86-BF12-925D787A72B1}" sibTransId="{E4A1167B-C5C4-45CD-B276-CAA9718C1C6A}"/>
    <dgm:cxn modelId="{11E4842A-A8E1-4650-83C6-8D709979039A}" srcId="{51C8762B-6648-4454-87C3-533A09A5C98D}" destId="{9288689C-0FE4-408B-B00A-98ECCC131196}" srcOrd="3" destOrd="0" parTransId="{AD6A9413-3CF0-4FA6-9821-FEAB2646D570}" sibTransId="{CCDC7B9A-9B63-40E3-A809-6025C80B2F16}"/>
    <dgm:cxn modelId="{A65B8530-19E8-4273-BCFD-03625B8CF1FB}" srcId="{02E9E5D2-4C94-4781-AD6D-AF844E863FC3}" destId="{485C257F-553D-48C2-84D4-0EF844A6010A}" srcOrd="3" destOrd="0" parTransId="{FF8AE11D-2BC4-43DF-9350-E2483B65BA06}" sibTransId="{3EBA5597-49C6-43CA-8582-9ED9C49E9C98}"/>
    <dgm:cxn modelId="{64B68B37-B16E-4489-9F5C-89BC91AB14C8}" srcId="{5A7DD0FC-3307-4949-BA91-F0E61CBC1575}" destId="{A564F6B0-59C4-4393-A2B0-339A1953904C}" srcOrd="1" destOrd="0" parTransId="{95435F4E-DB8D-4775-941F-DA8DAF6B21B2}" sibTransId="{E0A6A6C7-3EEB-4C52-AB03-5F7B3004CFA6}"/>
    <dgm:cxn modelId="{47E8DC38-6592-4A6C-94A9-D19FDD813C4C}" type="presOf" srcId="{EDB957C8-5EEC-4F3B-8F99-3EBC8F986DAA}" destId="{F11479FE-69EB-480E-BCD2-6FA97E9F7A08}" srcOrd="0" destOrd="2" presId="urn:microsoft.com/office/officeart/2005/8/layout/hList1"/>
    <dgm:cxn modelId="{179AF838-EDED-4BC0-A022-181DC4AAB3A9}" type="presOf" srcId="{485C257F-553D-48C2-84D4-0EF844A6010A}" destId="{E886C062-F298-451D-8FD3-5115CCCCC0C0}" srcOrd="0" destOrd="4" presId="urn:microsoft.com/office/officeart/2005/8/layout/hList1"/>
    <dgm:cxn modelId="{008A8E3F-39DB-44FB-8FD2-3F3B4E6EA98C}" type="presOf" srcId="{4AC7DA96-F842-4127-8BD9-58C6782BF31E}" destId="{29242C68-1DB9-4EC0-914A-146E45454530}" srcOrd="0" destOrd="0" presId="urn:microsoft.com/office/officeart/2005/8/layout/hList1"/>
    <dgm:cxn modelId="{C765FF5E-0EC2-4F1A-859B-987D6FBDF717}" type="presOf" srcId="{90E153AF-311B-41D2-9FE6-F34CB47E190C}" destId="{F11479FE-69EB-480E-BCD2-6FA97E9F7A08}" srcOrd="0" destOrd="4" presId="urn:microsoft.com/office/officeart/2005/8/layout/hList1"/>
    <dgm:cxn modelId="{04DA5E42-C4D7-41A4-8A28-A3F3802F23EF}" srcId="{CCF41954-B653-4DD1-BDDE-88D4D7DB38DB}" destId="{A12E1C8D-F07F-4A11-8B28-E9EF39DF482D}" srcOrd="1" destOrd="0" parTransId="{53D79876-84BE-4AE6-A303-D3D1D580D677}" sibTransId="{55816F23-DC8B-4F2C-9974-7AAACC87CCE4}"/>
    <dgm:cxn modelId="{4EF0C244-D4D1-484C-9323-89B787295387}" srcId="{02E9E5D2-4C94-4781-AD6D-AF844E863FC3}" destId="{24615A47-0807-4F8F-9DAF-088C66AD69BD}" srcOrd="0" destOrd="0" parTransId="{737D0038-CD93-4ED3-AC31-46679834CC8D}" sibTransId="{2F989E78-48F6-41D7-A188-3BD8E6EFFE6F}"/>
    <dgm:cxn modelId="{12215A68-3DD2-4C95-ADA6-4A3F53258C4E}" type="presOf" srcId="{BC6DBAE3-557C-428A-9E7B-00525264B02A}" destId="{612804BC-31C1-42C4-AF71-6DDAC824C2CB}" srcOrd="0" destOrd="1" presId="urn:microsoft.com/office/officeart/2005/8/layout/hList1"/>
    <dgm:cxn modelId="{C32D3C6A-4ED7-4E41-9D94-1E9308C8B265}" type="presOf" srcId="{44C1F2AD-4E7A-4056-BCD8-E8EC7FDD585C}" destId="{87E22284-FF80-417F-BF4D-BE609E5912F5}" srcOrd="0" destOrd="0" presId="urn:microsoft.com/office/officeart/2005/8/layout/hList1"/>
    <dgm:cxn modelId="{281A466A-2395-4909-9010-B8A54F1E029A}" srcId="{C3801CD6-DA47-4C6C-959A-7B090BA3E4C4}" destId="{C3F4C128-CD39-47D9-A91A-75C5C8E6D39A}" srcOrd="3" destOrd="0" parTransId="{4000FA1F-4575-4CB5-802C-4F1E99D509E6}" sibTransId="{E6881F9E-D84A-4ABA-BE18-FD8BA6E99D48}"/>
    <dgm:cxn modelId="{967EE14A-EB3C-4378-A1B8-269BB3CB2E59}" type="presOf" srcId="{51C8762B-6648-4454-87C3-533A09A5C98D}" destId="{B240B8AC-DE4E-4048-BACF-3ED74F6117CF}" srcOrd="0" destOrd="0" presId="urn:microsoft.com/office/officeart/2005/8/layout/hList1"/>
    <dgm:cxn modelId="{FE30664B-0BCA-4200-B569-8D8F0A1110AC}" srcId="{5A7DD0FC-3307-4949-BA91-F0E61CBC1575}" destId="{732FC7BF-3CE9-4C4B-A857-1DFEE1F4DA28}" srcOrd="0" destOrd="0" parTransId="{9C98136A-D78D-4A64-846B-9A30151BF09E}" sibTransId="{C66D6D87-B586-46DA-BDD4-D3222EE2AE78}"/>
    <dgm:cxn modelId="{3672F36B-CC3D-4FB6-A9FC-3822F07D883D}" type="presOf" srcId="{C03CF485-F572-48A3-AAD1-2C03309F9C33}" destId="{E886C062-F298-451D-8FD3-5115CCCCC0C0}" srcOrd="0" destOrd="6" presId="urn:microsoft.com/office/officeart/2005/8/layout/hList1"/>
    <dgm:cxn modelId="{964B716F-4364-46ED-880D-36CCC7F37849}" srcId="{C3801CD6-DA47-4C6C-959A-7B090BA3E4C4}" destId="{E4F8D888-D7CF-4EEC-B7ED-032BA223B077}" srcOrd="4" destOrd="0" parTransId="{C3B27B29-C992-4495-B7A2-263F70E26266}" sibTransId="{A0E6B925-6B80-4AA2-A873-2CC083703DC6}"/>
    <dgm:cxn modelId="{B2EBD951-6280-4EAD-B773-80090CE6B64E}" srcId="{F638D5AE-9C96-4116-86AC-114D5D81457C}" destId="{ECC51181-2BBC-44DE-BB2B-38698E91D7E4}" srcOrd="1" destOrd="0" parTransId="{DC5A5C12-FEA9-4FE9-817A-FB0B93094692}" sibTransId="{62BEE9B9-909F-4C67-A668-37A5022C1009}"/>
    <dgm:cxn modelId="{06B9AF75-820B-4D8C-B3D7-BE43EF56086D}" srcId="{5A7DD0FC-3307-4949-BA91-F0E61CBC1575}" destId="{247E4A57-8DA9-4998-9B4C-BD7D6F3ACED2}" srcOrd="2" destOrd="0" parTransId="{70938E42-D867-4162-9C7C-67C18D61F44D}" sibTransId="{0DCFAEFC-6E7A-4175-8B6E-2A7856166CF6}"/>
    <dgm:cxn modelId="{19834984-6AA2-4561-9ED2-58A252253F76}" srcId="{44C1F2AD-4E7A-4056-BCD8-E8EC7FDD585C}" destId="{BC6DBAE3-557C-428A-9E7B-00525264B02A}" srcOrd="1" destOrd="0" parTransId="{0AD50059-CAC3-4694-8217-6E9F706C8B17}" sibTransId="{7E9899C0-F2F3-487D-99CA-92418DBD5E6F}"/>
    <dgm:cxn modelId="{03DBA584-1953-414B-908C-D6D91C19AB9C}" type="presOf" srcId="{76382A81-1A31-4D06-9E9E-06A5C6305EC7}" destId="{8A471202-7D30-4C5F-BC7F-F94A14380401}" srcOrd="0" destOrd="0" presId="urn:microsoft.com/office/officeart/2005/8/layout/hList1"/>
    <dgm:cxn modelId="{1D242687-8521-4A7F-9EDA-5C834695E5A7}" type="presOf" srcId="{8064E970-0B50-47B1-BE18-C30C2D32FE4A}" destId="{F11479FE-69EB-480E-BCD2-6FA97E9F7A08}" srcOrd="0" destOrd="0" presId="urn:microsoft.com/office/officeart/2005/8/layout/hList1"/>
    <dgm:cxn modelId="{C68D8F8A-AB0C-415D-A71F-AEDFC9FE5712}" type="presOf" srcId="{5A7DD0FC-3307-4949-BA91-F0E61CBC1575}" destId="{40E0C2E0-ADC4-4185-81EE-E8316E8C878A}" srcOrd="0" destOrd="0" presId="urn:microsoft.com/office/officeart/2005/8/layout/hList1"/>
    <dgm:cxn modelId="{B68D458C-4DFD-4656-9219-E940B1F5C8B0}" srcId="{C3801CD6-DA47-4C6C-959A-7B090BA3E4C4}" destId="{F4D33481-B8BC-42E5-9376-F1F2A2BF6828}" srcOrd="1" destOrd="0" parTransId="{6AB6873B-8045-486B-A6E2-2CBB58996459}" sibTransId="{FCE27F4A-D0C8-42DB-8F4D-7611DE6981FC}"/>
    <dgm:cxn modelId="{9974988C-0ED9-4E30-BD53-05D2B94F401A}" type="presOf" srcId="{732FC7BF-3CE9-4C4B-A857-1DFEE1F4DA28}" destId="{40E0C2E0-ADC4-4185-81EE-E8316E8C878A}" srcOrd="0" destOrd="1" presId="urn:microsoft.com/office/officeart/2005/8/layout/hList1"/>
    <dgm:cxn modelId="{63E4CE8C-916D-4B0B-97FE-B9286D8CBFE1}" srcId="{9288689C-0FE4-408B-B00A-98ECCC131196}" destId="{5A7DD0FC-3307-4949-BA91-F0E61CBC1575}" srcOrd="0" destOrd="0" parTransId="{56C2F520-EB69-48E0-8539-ADCD7A8B2ECE}" sibTransId="{731C037A-28D0-404F-9082-2895A4577A58}"/>
    <dgm:cxn modelId="{76A0398E-FC66-461E-B74A-6B52E5BD68E3}" type="presOf" srcId="{38C1062E-0749-4296-8191-440E36033A9C}" destId="{40E0C2E0-ADC4-4185-81EE-E8316E8C878A}" srcOrd="0" destOrd="4" presId="urn:microsoft.com/office/officeart/2005/8/layout/hList1"/>
    <dgm:cxn modelId="{9B87FF94-1F71-43B2-90C3-72206D92E0B1}" type="presOf" srcId="{247E4A57-8DA9-4998-9B4C-BD7D6F3ACED2}" destId="{40E0C2E0-ADC4-4185-81EE-E8316E8C878A}" srcOrd="0" destOrd="3" presId="urn:microsoft.com/office/officeart/2005/8/layout/hList1"/>
    <dgm:cxn modelId="{7896F899-5E27-4129-82EC-1023F45ED03C}" type="presOf" srcId="{24615A47-0807-4F8F-9DAF-088C66AD69BD}" destId="{E886C062-F298-451D-8FD3-5115CCCCC0C0}" srcOrd="0" destOrd="1" presId="urn:microsoft.com/office/officeart/2005/8/layout/hList1"/>
    <dgm:cxn modelId="{7EDFC79A-58B3-49EE-A2DA-3C57BA98DD21}" srcId="{9288689C-0FE4-408B-B00A-98ECCC131196}" destId="{5F9CB548-064D-4AD8-A8A8-469EABA47AF4}" srcOrd="3" destOrd="0" parTransId="{D30A2265-7D2A-4582-8103-7EBE3486A255}" sibTransId="{A88481C2-331E-42EA-9D10-7C6B2187F5AD}"/>
    <dgm:cxn modelId="{5C9BBB9E-4BB7-4DD1-B517-DDADFBC8AEF6}" srcId="{76382A81-1A31-4D06-9E9E-06A5C6305EC7}" destId="{8064E970-0B50-47B1-BE18-C30C2D32FE4A}" srcOrd="0" destOrd="0" parTransId="{66189F30-40F6-46C7-93A0-195B9A3231F4}" sibTransId="{E1C9D1E3-A9AF-4466-AF34-97A0BAF3543B}"/>
    <dgm:cxn modelId="{693462A7-B77F-49F1-8520-A8F0B1CFB558}" srcId="{C3801CD6-DA47-4C6C-959A-7B090BA3E4C4}" destId="{C03CF485-F572-48A3-AAD1-2C03309F9C33}" srcOrd="2" destOrd="0" parTransId="{B37BA44C-79EA-48FF-86E4-54B8E0B39827}" sibTransId="{D9800105-8394-4088-ABBA-69EB7EE547AE}"/>
    <dgm:cxn modelId="{68F671A9-83DB-4D93-B39B-1EF695336E6B}" srcId="{44C1F2AD-4E7A-4056-BCD8-E8EC7FDD585C}" destId="{FFD516BA-84B3-437A-AA38-83683D02AEBF}" srcOrd="0" destOrd="0" parTransId="{5538BF9C-1B0B-40AF-B061-D20FB46D0E8D}" sibTransId="{A2B64286-E5D9-4782-A479-99D0CB941436}"/>
    <dgm:cxn modelId="{63E8C1B0-FAA5-4FCE-A635-853C0D7DDC36}" type="presOf" srcId="{F4D33481-B8BC-42E5-9376-F1F2A2BF6828}" destId="{E886C062-F298-451D-8FD3-5115CCCCC0C0}" srcOrd="0" destOrd="5" presId="urn:microsoft.com/office/officeart/2005/8/layout/hList1"/>
    <dgm:cxn modelId="{EE3A0EB1-3D92-495E-9E4B-5234B872C64B}" type="presOf" srcId="{28803F15-C95B-4B59-BEE1-AFC22403F85B}" destId="{40E0C2E0-ADC4-4185-81EE-E8316E8C878A}" srcOrd="0" destOrd="5" presId="urn:microsoft.com/office/officeart/2005/8/layout/hList1"/>
    <dgm:cxn modelId="{0958DDB4-F12A-48D5-BD24-50458D0F2551}" type="presOf" srcId="{3F9E140F-8D6D-487C-A5C0-D5472D28A50D}" destId="{40E0C2E0-ADC4-4185-81EE-E8316E8C878A}" srcOrd="0" destOrd="6" presId="urn:microsoft.com/office/officeart/2005/8/layout/hList1"/>
    <dgm:cxn modelId="{4EC3F7B6-3A52-4400-9E51-9A49300B05BF}" srcId="{51C8762B-6648-4454-87C3-533A09A5C98D}" destId="{235FEE93-5373-40C5-8839-DFAC5D363AD7}" srcOrd="5" destOrd="0" parTransId="{1658E575-67A2-40AD-A233-2B41E14F6F5A}" sibTransId="{9D9B3688-BDFE-4D31-91A6-7E7585EC1654}"/>
    <dgm:cxn modelId="{F50D2EBE-69AC-4672-9E2A-07CBAFA4661E}" type="presOf" srcId="{C3801CD6-DA47-4C6C-959A-7B090BA3E4C4}" destId="{5AFC255D-127D-443D-B7EF-B5EF49D0CB3C}" srcOrd="0" destOrd="0" presId="urn:microsoft.com/office/officeart/2005/8/layout/hList1"/>
    <dgm:cxn modelId="{78EA5AC0-3A31-45EA-9EB2-A3AFEF5820CB}" srcId="{9288689C-0FE4-408B-B00A-98ECCC131196}" destId="{3F9E140F-8D6D-487C-A5C0-D5472D28A50D}" srcOrd="2" destOrd="0" parTransId="{640DF49D-66ED-404F-A0AE-EE9A44D88F50}" sibTransId="{F45E9F2D-4F38-45F9-A973-AF6FE1642A6A}"/>
    <dgm:cxn modelId="{CFDE57C1-7170-4990-8FC4-FFC42A198E2B}" type="presOf" srcId="{FFD516BA-84B3-437A-AA38-83683D02AEBF}" destId="{612804BC-31C1-42C4-AF71-6DDAC824C2CB}" srcOrd="0" destOrd="0" presId="urn:microsoft.com/office/officeart/2005/8/layout/hList1"/>
    <dgm:cxn modelId="{C82DDEC7-1677-40D7-A6B0-2BC673E16F31}" type="presOf" srcId="{C3F4C128-CD39-47D9-A91A-75C5C8E6D39A}" destId="{E886C062-F298-451D-8FD3-5115CCCCC0C0}" srcOrd="0" destOrd="7" presId="urn:microsoft.com/office/officeart/2005/8/layout/hList1"/>
    <dgm:cxn modelId="{C53BF3CF-00AB-48A1-A597-AACA90AF1E33}" srcId="{CCF41954-B653-4DD1-BDDE-88D4D7DB38DB}" destId="{4AC7DA96-F842-4127-8BD9-58C6782BF31E}" srcOrd="0" destOrd="0" parTransId="{06BE2786-D1F6-4D47-A909-09CD3C58A100}" sibTransId="{2F3F562E-76DA-4965-A6EE-8A25FBC91FDF}"/>
    <dgm:cxn modelId="{6EE64BD2-F325-45B4-AAA1-7BE9A068C577}" type="presOf" srcId="{FDE6C33D-D1A0-4BFF-8841-C9BA948ECBDB}" destId="{E886C062-F298-451D-8FD3-5115CCCCC0C0}" srcOrd="0" destOrd="2" presId="urn:microsoft.com/office/officeart/2005/8/layout/hList1"/>
    <dgm:cxn modelId="{31CA0BD6-9082-4EBF-B4CD-2DF1DC7B93F1}" srcId="{76382A81-1A31-4D06-9E9E-06A5C6305EC7}" destId="{F638D5AE-9C96-4116-86AC-114D5D81457C}" srcOrd="1" destOrd="0" parTransId="{30034C5C-9835-4531-A7CE-042D38E63643}" sibTransId="{F2BB85C8-EA39-4751-967C-97CDB8322F95}"/>
    <dgm:cxn modelId="{F30AA6D9-F7CD-428B-AE02-270B033A74F9}" type="presOf" srcId="{A564F6B0-59C4-4393-A2B0-339A1953904C}" destId="{40E0C2E0-ADC4-4185-81EE-E8316E8C878A}" srcOrd="0" destOrd="2" presId="urn:microsoft.com/office/officeart/2005/8/layout/hList1"/>
    <dgm:cxn modelId="{9B0EE2DB-3FB3-470F-8D12-C84DCCDC81EA}" type="presOf" srcId="{F638D5AE-9C96-4116-86AC-114D5D81457C}" destId="{F11479FE-69EB-480E-BCD2-6FA97E9F7A08}" srcOrd="0" destOrd="1" presId="urn:microsoft.com/office/officeart/2005/8/layout/hList1"/>
    <dgm:cxn modelId="{DA437ADC-23C1-4804-AC84-1CA64A8091B8}" type="presOf" srcId="{A12E1C8D-F07F-4A11-8B28-E9EF39DF482D}" destId="{29242C68-1DB9-4EC0-914A-146E45454530}" srcOrd="0" destOrd="1" presId="urn:microsoft.com/office/officeart/2005/8/layout/hList1"/>
    <dgm:cxn modelId="{AF6DC3DF-4403-4CC4-A95C-24FC54AE2CE1}" type="presOf" srcId="{235FEE93-5373-40C5-8839-DFAC5D363AD7}" destId="{C03D84B9-4270-4AA6-AEE6-C7854F2C8E23}" srcOrd="0" destOrd="0" presId="urn:microsoft.com/office/officeart/2005/8/layout/hList1"/>
    <dgm:cxn modelId="{B69B7AE0-6D1F-476D-8673-71681CF607A6}" srcId="{9288689C-0FE4-408B-B00A-98ECCC131196}" destId="{28803F15-C95B-4B59-BEE1-AFC22403F85B}" srcOrd="1" destOrd="0" parTransId="{05082469-51DF-4F27-A568-9E088212D442}" sibTransId="{A51F74A3-5889-44F5-92FE-63557A283991}"/>
    <dgm:cxn modelId="{A59FE1E7-66CD-4713-B428-EE2A79AD9BC8}" type="presOf" srcId="{9288689C-0FE4-408B-B00A-98ECCC131196}" destId="{C05DF275-2FEC-470C-AB61-B658F949ECAC}" srcOrd="0" destOrd="0" presId="urn:microsoft.com/office/officeart/2005/8/layout/hList1"/>
    <dgm:cxn modelId="{52669EEF-A1D4-4966-BE13-99C56920325F}" srcId="{51C8762B-6648-4454-87C3-533A09A5C98D}" destId="{CCF41954-B653-4DD1-BDDE-88D4D7DB38DB}" srcOrd="1" destOrd="0" parTransId="{96369F71-F605-4292-B9D1-3606B14F26FD}" sibTransId="{47C808A3-3A56-4DFE-AC71-1C56C8A18EAB}"/>
    <dgm:cxn modelId="{AF0A33F1-419A-4871-8883-37ED8FE02BDD}" type="presOf" srcId="{ECC51181-2BBC-44DE-BB2B-38698E91D7E4}" destId="{F11479FE-69EB-480E-BCD2-6FA97E9F7A08}" srcOrd="0" destOrd="3" presId="urn:microsoft.com/office/officeart/2005/8/layout/hList1"/>
    <dgm:cxn modelId="{A77EFCC4-ACF7-4725-9EE5-E8C5714072DB}" type="presParOf" srcId="{B240B8AC-DE4E-4048-BACF-3ED74F6117CF}" destId="{0B1F8509-1059-4226-A9B8-62CA4BD21E24}" srcOrd="0" destOrd="0" presId="urn:microsoft.com/office/officeart/2005/8/layout/hList1"/>
    <dgm:cxn modelId="{C39BDB94-EA70-4746-AB83-9DFBF30E5286}" type="presParOf" srcId="{0B1F8509-1059-4226-A9B8-62CA4BD21E24}" destId="{87E22284-FF80-417F-BF4D-BE609E5912F5}" srcOrd="0" destOrd="0" presId="urn:microsoft.com/office/officeart/2005/8/layout/hList1"/>
    <dgm:cxn modelId="{280AD59C-D74E-4C15-8A20-3F10A53CFC29}" type="presParOf" srcId="{0B1F8509-1059-4226-A9B8-62CA4BD21E24}" destId="{612804BC-31C1-42C4-AF71-6DDAC824C2CB}" srcOrd="1" destOrd="0" presId="urn:microsoft.com/office/officeart/2005/8/layout/hList1"/>
    <dgm:cxn modelId="{7B81D257-6303-49CF-95F5-BD7798C3521C}" type="presParOf" srcId="{B240B8AC-DE4E-4048-BACF-3ED74F6117CF}" destId="{888957B3-942B-4795-905F-D0D98F03E5C6}" srcOrd="1" destOrd="0" presId="urn:microsoft.com/office/officeart/2005/8/layout/hList1"/>
    <dgm:cxn modelId="{F32CDAB1-E0AD-445F-95F0-834C809F34E3}" type="presParOf" srcId="{B240B8AC-DE4E-4048-BACF-3ED74F6117CF}" destId="{65421773-DA97-45B6-96FF-E75F86FFE5AA}" srcOrd="2" destOrd="0" presId="urn:microsoft.com/office/officeart/2005/8/layout/hList1"/>
    <dgm:cxn modelId="{28C61C27-8F50-4650-9BAA-F79BCDA7CFE8}" type="presParOf" srcId="{65421773-DA97-45B6-96FF-E75F86FFE5AA}" destId="{3FD22FBC-4CB7-4A33-B2DE-D2B1FD9B606A}" srcOrd="0" destOrd="0" presId="urn:microsoft.com/office/officeart/2005/8/layout/hList1"/>
    <dgm:cxn modelId="{F2CBC2B6-8FEA-49D8-ACFD-00964A008118}" type="presParOf" srcId="{65421773-DA97-45B6-96FF-E75F86FFE5AA}" destId="{29242C68-1DB9-4EC0-914A-146E45454530}" srcOrd="1" destOrd="0" presId="urn:microsoft.com/office/officeart/2005/8/layout/hList1"/>
    <dgm:cxn modelId="{A23B4492-497E-4332-B0D3-2233C996C9E7}" type="presParOf" srcId="{B240B8AC-DE4E-4048-BACF-3ED74F6117CF}" destId="{1FE2EE38-D570-4BC1-B801-44EDB342D6C7}" srcOrd="3" destOrd="0" presId="urn:microsoft.com/office/officeart/2005/8/layout/hList1"/>
    <dgm:cxn modelId="{6AAA09A0-C701-4246-A708-937D03DA03D0}" type="presParOf" srcId="{B240B8AC-DE4E-4048-BACF-3ED74F6117CF}" destId="{8F5FFFDC-B710-434F-95FA-6307196A2664}" srcOrd="4" destOrd="0" presId="urn:microsoft.com/office/officeart/2005/8/layout/hList1"/>
    <dgm:cxn modelId="{B68033FD-20E2-4302-9ECA-040005B6BBA7}" type="presParOf" srcId="{8F5FFFDC-B710-434F-95FA-6307196A2664}" destId="{8A471202-7D30-4C5F-BC7F-F94A14380401}" srcOrd="0" destOrd="0" presId="urn:microsoft.com/office/officeart/2005/8/layout/hList1"/>
    <dgm:cxn modelId="{F2537EE7-AED0-428B-964E-C25F7D58D503}" type="presParOf" srcId="{8F5FFFDC-B710-434F-95FA-6307196A2664}" destId="{F11479FE-69EB-480E-BCD2-6FA97E9F7A08}" srcOrd="1" destOrd="0" presId="urn:microsoft.com/office/officeart/2005/8/layout/hList1"/>
    <dgm:cxn modelId="{F1521696-984F-4F86-A718-3DADC0D8ED16}" type="presParOf" srcId="{B240B8AC-DE4E-4048-BACF-3ED74F6117CF}" destId="{C3247019-D12D-487C-B4E4-7E498111A388}" srcOrd="5" destOrd="0" presId="urn:microsoft.com/office/officeart/2005/8/layout/hList1"/>
    <dgm:cxn modelId="{DC8CFAD0-A768-4B26-9CC6-B4A791E5FE12}" type="presParOf" srcId="{B240B8AC-DE4E-4048-BACF-3ED74F6117CF}" destId="{51F99488-0212-4122-96A0-27B499FDF9DD}" srcOrd="6" destOrd="0" presId="urn:microsoft.com/office/officeart/2005/8/layout/hList1"/>
    <dgm:cxn modelId="{118C9A78-DBC3-4E0C-A773-2400C32869A9}" type="presParOf" srcId="{51F99488-0212-4122-96A0-27B499FDF9DD}" destId="{C05DF275-2FEC-470C-AB61-B658F949ECAC}" srcOrd="0" destOrd="0" presId="urn:microsoft.com/office/officeart/2005/8/layout/hList1"/>
    <dgm:cxn modelId="{5E7F0E9F-B946-4338-B2A4-86EA5517ECF1}" type="presParOf" srcId="{51F99488-0212-4122-96A0-27B499FDF9DD}" destId="{40E0C2E0-ADC4-4185-81EE-E8316E8C878A}" srcOrd="1" destOrd="0" presId="urn:microsoft.com/office/officeart/2005/8/layout/hList1"/>
    <dgm:cxn modelId="{524D8EFA-766D-48C4-BBB0-F60FC7CF1E4F}" type="presParOf" srcId="{B240B8AC-DE4E-4048-BACF-3ED74F6117CF}" destId="{F76E4411-AE95-46AD-AD3A-85FB33FC97FB}" srcOrd="7" destOrd="0" presId="urn:microsoft.com/office/officeart/2005/8/layout/hList1"/>
    <dgm:cxn modelId="{F94DF190-85CA-4C1A-A656-2A9EAEEDFE5C}" type="presParOf" srcId="{B240B8AC-DE4E-4048-BACF-3ED74F6117CF}" destId="{F82AD4A3-B7DC-4FFA-BBC1-57AE6BE3C318}" srcOrd="8" destOrd="0" presId="urn:microsoft.com/office/officeart/2005/8/layout/hList1"/>
    <dgm:cxn modelId="{8F1B408C-DABA-42DD-B113-C92D003948C6}" type="presParOf" srcId="{F82AD4A3-B7DC-4FFA-BBC1-57AE6BE3C318}" destId="{5AFC255D-127D-443D-B7EF-B5EF49D0CB3C}" srcOrd="0" destOrd="0" presId="urn:microsoft.com/office/officeart/2005/8/layout/hList1"/>
    <dgm:cxn modelId="{867ED39D-417B-40A5-A2C4-9D30714EFE9F}" type="presParOf" srcId="{F82AD4A3-B7DC-4FFA-BBC1-57AE6BE3C318}" destId="{E886C062-F298-451D-8FD3-5115CCCCC0C0}" srcOrd="1" destOrd="0" presId="urn:microsoft.com/office/officeart/2005/8/layout/hList1"/>
    <dgm:cxn modelId="{37A55C4B-7019-4092-98E8-C9FF016842E0}" type="presParOf" srcId="{B240B8AC-DE4E-4048-BACF-3ED74F6117CF}" destId="{396D55B8-A101-4B2A-8903-9C96012AF85B}" srcOrd="9" destOrd="0" presId="urn:microsoft.com/office/officeart/2005/8/layout/hList1"/>
    <dgm:cxn modelId="{CDFD3A70-19A2-4C74-9BAD-8290663C43BD}" type="presParOf" srcId="{B240B8AC-DE4E-4048-BACF-3ED74F6117CF}" destId="{84AC1985-B73F-46CE-BB79-D2A0CC62D778}" srcOrd="10" destOrd="0" presId="urn:microsoft.com/office/officeart/2005/8/layout/hList1"/>
    <dgm:cxn modelId="{F5C10214-F603-4453-94CD-32D4914E569A}" type="presParOf" srcId="{84AC1985-B73F-46CE-BB79-D2A0CC62D778}" destId="{C03D84B9-4270-4AA6-AEE6-C7854F2C8E23}" srcOrd="0" destOrd="0" presId="urn:microsoft.com/office/officeart/2005/8/layout/hList1"/>
    <dgm:cxn modelId="{FF29EF94-02FA-4088-A7D3-36CEDE78AD7D}" type="presParOf" srcId="{84AC1985-B73F-46CE-BB79-D2A0CC62D778}" destId="{DEE3E15B-0037-4EF3-A7D1-0379686CFB9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1A7AD2-5B54-44A0-9252-A0C6F14B54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B9153-E45E-47DA-8D2F-AA149AE333AA}">
      <dgm:prSet phldrT="[Text]"/>
      <dgm:spPr>
        <a:solidFill>
          <a:srgbClr val="2D819B"/>
        </a:solidFill>
      </dgm:spPr>
      <dgm:t>
        <a:bodyPr/>
        <a:lstStyle/>
        <a:p>
          <a:r>
            <a:rPr lang="en-US" dirty="0"/>
            <a:t>Course 1</a:t>
          </a:r>
        </a:p>
      </dgm:t>
    </dgm:pt>
    <dgm:pt modelId="{99AADACF-8F1A-4514-BBA6-F98EA1D58469}" type="parTrans" cxnId="{575F5C8B-94C5-46F6-81F8-104513BB2326}">
      <dgm:prSet/>
      <dgm:spPr/>
      <dgm:t>
        <a:bodyPr/>
        <a:lstStyle/>
        <a:p>
          <a:endParaRPr lang="en-US"/>
        </a:p>
      </dgm:t>
    </dgm:pt>
    <dgm:pt modelId="{1A4A1ABD-E541-4E21-BEE7-1B03C5B91CFC}" type="sibTrans" cxnId="{575F5C8B-94C5-46F6-81F8-104513BB2326}">
      <dgm:prSet/>
      <dgm:spPr/>
      <dgm:t>
        <a:bodyPr/>
        <a:lstStyle/>
        <a:p>
          <a:endParaRPr lang="en-US"/>
        </a:p>
      </dgm:t>
    </dgm:pt>
    <dgm:pt modelId="{ADABAEBD-9E7F-48FB-B199-9D697FD17205}">
      <dgm:prSet phldrT="[Text]"/>
      <dgm:spPr>
        <a:solidFill>
          <a:srgbClr val="2D819B"/>
        </a:solidFill>
      </dgm:spPr>
      <dgm:t>
        <a:bodyPr/>
        <a:lstStyle/>
        <a:p>
          <a:r>
            <a:rPr lang="en-US" dirty="0"/>
            <a:t>Video 1</a:t>
          </a:r>
        </a:p>
      </dgm:t>
    </dgm:pt>
    <dgm:pt modelId="{FB0FE6A3-984B-4149-9549-AFD9B40608B8}" type="parTrans" cxnId="{FAC0BE2E-A87C-4FD9-A675-A4D8F322D1D5}">
      <dgm:prSet/>
      <dgm:spPr/>
      <dgm:t>
        <a:bodyPr/>
        <a:lstStyle/>
        <a:p>
          <a:endParaRPr lang="en-US"/>
        </a:p>
      </dgm:t>
    </dgm:pt>
    <dgm:pt modelId="{250455F0-EDA2-4A5C-AA15-67E322037923}" type="sibTrans" cxnId="{FAC0BE2E-A87C-4FD9-A675-A4D8F322D1D5}">
      <dgm:prSet/>
      <dgm:spPr/>
      <dgm:t>
        <a:bodyPr/>
        <a:lstStyle/>
        <a:p>
          <a:endParaRPr lang="en-US"/>
        </a:p>
      </dgm:t>
    </dgm:pt>
    <dgm:pt modelId="{97A3226F-405A-4BDC-A037-EDBBC98ABAB9}">
      <dgm:prSet phldrT="[Text]"/>
      <dgm:spPr>
        <a:solidFill>
          <a:srgbClr val="2D819B"/>
        </a:solidFill>
      </dgm:spPr>
      <dgm:t>
        <a:bodyPr/>
        <a:lstStyle/>
        <a:p>
          <a:r>
            <a:rPr lang="en-US" dirty="0"/>
            <a:t>Page A</a:t>
          </a:r>
        </a:p>
      </dgm:t>
    </dgm:pt>
    <dgm:pt modelId="{32D06D11-E1E8-442D-AE93-A28AE9084FCF}" type="parTrans" cxnId="{2EEEC18A-6C83-4FAF-8E72-8B92A9185CB1}">
      <dgm:prSet/>
      <dgm:spPr/>
      <dgm:t>
        <a:bodyPr/>
        <a:lstStyle/>
        <a:p>
          <a:endParaRPr lang="en-US"/>
        </a:p>
      </dgm:t>
    </dgm:pt>
    <dgm:pt modelId="{8B0523AA-4A4B-44BC-A248-071293F2F2C3}" type="sibTrans" cxnId="{2EEEC18A-6C83-4FAF-8E72-8B92A9185CB1}">
      <dgm:prSet/>
      <dgm:spPr/>
      <dgm:t>
        <a:bodyPr/>
        <a:lstStyle/>
        <a:p>
          <a:endParaRPr lang="en-US"/>
        </a:p>
      </dgm:t>
    </dgm:pt>
    <dgm:pt modelId="{1E478BA1-71E3-4992-970C-EB27CFA69DD1}">
      <dgm:prSet phldrT="[Text]"/>
      <dgm:spPr>
        <a:solidFill>
          <a:srgbClr val="2D819B"/>
        </a:solidFill>
      </dgm:spPr>
      <dgm:t>
        <a:bodyPr/>
        <a:lstStyle/>
        <a:p>
          <a:r>
            <a:rPr lang="en-US" dirty="0"/>
            <a:t>Page B</a:t>
          </a:r>
        </a:p>
      </dgm:t>
    </dgm:pt>
    <dgm:pt modelId="{C06C19C4-541B-4D60-9689-B2293B8E827F}" type="parTrans" cxnId="{4FAE8823-1B3B-4578-9E49-D2C93CE9E2DF}">
      <dgm:prSet/>
      <dgm:spPr/>
      <dgm:t>
        <a:bodyPr/>
        <a:lstStyle/>
        <a:p>
          <a:endParaRPr lang="en-US"/>
        </a:p>
      </dgm:t>
    </dgm:pt>
    <dgm:pt modelId="{3384DE0E-1836-459C-88D8-73AB0F5F0996}" type="sibTrans" cxnId="{4FAE8823-1B3B-4578-9E49-D2C93CE9E2DF}">
      <dgm:prSet/>
      <dgm:spPr/>
      <dgm:t>
        <a:bodyPr/>
        <a:lstStyle/>
        <a:p>
          <a:endParaRPr lang="en-US"/>
        </a:p>
      </dgm:t>
    </dgm:pt>
    <dgm:pt modelId="{6CC6DA4F-FA14-48A1-8E80-11F4EFD018D3}">
      <dgm:prSet phldrT="[Text]"/>
      <dgm:spPr>
        <a:solidFill>
          <a:srgbClr val="2D819B"/>
        </a:solidFill>
      </dgm:spPr>
      <dgm:t>
        <a:bodyPr/>
        <a:lstStyle/>
        <a:p>
          <a:r>
            <a:rPr lang="en-US" dirty="0"/>
            <a:t>Page C</a:t>
          </a:r>
        </a:p>
      </dgm:t>
    </dgm:pt>
    <dgm:pt modelId="{BA9DBE98-CF35-41AD-B5BA-5FE0811866AC}" type="parTrans" cxnId="{12A9C1F8-B16F-452E-BA48-9E7B145661CC}">
      <dgm:prSet/>
      <dgm:spPr/>
      <dgm:t>
        <a:bodyPr/>
        <a:lstStyle/>
        <a:p>
          <a:endParaRPr lang="en-US"/>
        </a:p>
      </dgm:t>
    </dgm:pt>
    <dgm:pt modelId="{2AFC09CE-3287-4297-ABCF-CF08A471FEF9}" type="sibTrans" cxnId="{12A9C1F8-B16F-452E-BA48-9E7B145661CC}">
      <dgm:prSet/>
      <dgm:spPr/>
      <dgm:t>
        <a:bodyPr/>
        <a:lstStyle/>
        <a:p>
          <a:endParaRPr lang="en-US"/>
        </a:p>
      </dgm:t>
    </dgm:pt>
    <dgm:pt modelId="{6646C8C3-FD41-446F-B79C-31F8E93333FE}" type="pres">
      <dgm:prSet presAssocID="{6B1A7AD2-5B54-44A0-9252-A0C6F14B54C9}" presName="hierChild1" presStyleCnt="0">
        <dgm:presLayoutVars>
          <dgm:orgChart val="1"/>
          <dgm:chPref val="1"/>
          <dgm:dir/>
          <dgm:animOne val="branch"/>
          <dgm:animLvl val="lvl"/>
          <dgm:resizeHandles/>
        </dgm:presLayoutVars>
      </dgm:prSet>
      <dgm:spPr/>
    </dgm:pt>
    <dgm:pt modelId="{ED42A697-892B-469C-B73E-EECB7B0AE6AB}" type="pres">
      <dgm:prSet presAssocID="{9ECB9153-E45E-47DA-8D2F-AA149AE333AA}" presName="hierRoot1" presStyleCnt="0">
        <dgm:presLayoutVars>
          <dgm:hierBranch val="init"/>
        </dgm:presLayoutVars>
      </dgm:prSet>
      <dgm:spPr/>
    </dgm:pt>
    <dgm:pt modelId="{90D8ECC9-3CF3-4ABD-B9BA-564BD399257A}" type="pres">
      <dgm:prSet presAssocID="{9ECB9153-E45E-47DA-8D2F-AA149AE333AA}" presName="rootComposite1" presStyleCnt="0"/>
      <dgm:spPr/>
    </dgm:pt>
    <dgm:pt modelId="{01ED920B-CED8-4AF5-BCDA-D01EA2A73E47}" type="pres">
      <dgm:prSet presAssocID="{9ECB9153-E45E-47DA-8D2F-AA149AE333AA}" presName="rootText1" presStyleLbl="node0" presStyleIdx="0" presStyleCnt="5">
        <dgm:presLayoutVars>
          <dgm:chPref val="3"/>
        </dgm:presLayoutVars>
      </dgm:prSet>
      <dgm:spPr/>
    </dgm:pt>
    <dgm:pt modelId="{B1D36932-6006-4683-AD20-8F77DB325C95}" type="pres">
      <dgm:prSet presAssocID="{9ECB9153-E45E-47DA-8D2F-AA149AE333AA}" presName="rootConnector1" presStyleLbl="node1" presStyleIdx="0" presStyleCnt="0"/>
      <dgm:spPr/>
    </dgm:pt>
    <dgm:pt modelId="{868ED5A3-5B5C-4B05-83FF-16E7F99DA5A9}" type="pres">
      <dgm:prSet presAssocID="{9ECB9153-E45E-47DA-8D2F-AA149AE333AA}" presName="hierChild2" presStyleCnt="0"/>
      <dgm:spPr/>
    </dgm:pt>
    <dgm:pt modelId="{81F7C0C1-1D70-4510-AF45-F963C378BEC6}" type="pres">
      <dgm:prSet presAssocID="{9ECB9153-E45E-47DA-8D2F-AA149AE333AA}" presName="hierChild3" presStyleCnt="0"/>
      <dgm:spPr/>
    </dgm:pt>
    <dgm:pt modelId="{FDA05C72-6C40-4BD9-8537-01FFAE9842C6}" type="pres">
      <dgm:prSet presAssocID="{ADABAEBD-9E7F-48FB-B199-9D697FD17205}" presName="hierRoot1" presStyleCnt="0">
        <dgm:presLayoutVars>
          <dgm:hierBranch val="init"/>
        </dgm:presLayoutVars>
      </dgm:prSet>
      <dgm:spPr/>
    </dgm:pt>
    <dgm:pt modelId="{4F6CE547-B221-4BAA-9A2F-F21720FCB45E}" type="pres">
      <dgm:prSet presAssocID="{ADABAEBD-9E7F-48FB-B199-9D697FD17205}" presName="rootComposite1" presStyleCnt="0"/>
      <dgm:spPr/>
    </dgm:pt>
    <dgm:pt modelId="{A14E44A0-5FB4-411F-8059-353D4F7EA53B}" type="pres">
      <dgm:prSet presAssocID="{ADABAEBD-9E7F-48FB-B199-9D697FD17205}" presName="rootText1" presStyleLbl="node0" presStyleIdx="1" presStyleCnt="5">
        <dgm:presLayoutVars>
          <dgm:chPref val="3"/>
        </dgm:presLayoutVars>
      </dgm:prSet>
      <dgm:spPr/>
    </dgm:pt>
    <dgm:pt modelId="{B02BE4E8-9C36-43A9-9BB7-6C7A035F0C95}" type="pres">
      <dgm:prSet presAssocID="{ADABAEBD-9E7F-48FB-B199-9D697FD17205}" presName="rootConnector1" presStyleLbl="node1" presStyleIdx="0" presStyleCnt="0"/>
      <dgm:spPr/>
    </dgm:pt>
    <dgm:pt modelId="{7BDCA1BB-A14C-476C-86C2-7D134DCCB11F}" type="pres">
      <dgm:prSet presAssocID="{ADABAEBD-9E7F-48FB-B199-9D697FD17205}" presName="hierChild2" presStyleCnt="0"/>
      <dgm:spPr/>
    </dgm:pt>
    <dgm:pt modelId="{E0B37299-55F4-4657-8CA3-53B7A38644AA}" type="pres">
      <dgm:prSet presAssocID="{ADABAEBD-9E7F-48FB-B199-9D697FD17205}" presName="hierChild3" presStyleCnt="0"/>
      <dgm:spPr/>
    </dgm:pt>
    <dgm:pt modelId="{B54F7E8E-4CA8-4AED-A100-18E13CC4CA92}" type="pres">
      <dgm:prSet presAssocID="{97A3226F-405A-4BDC-A037-EDBBC98ABAB9}" presName="hierRoot1" presStyleCnt="0">
        <dgm:presLayoutVars>
          <dgm:hierBranch val="init"/>
        </dgm:presLayoutVars>
      </dgm:prSet>
      <dgm:spPr/>
    </dgm:pt>
    <dgm:pt modelId="{F828E7F0-8FCC-4678-8E25-38F42D755DAA}" type="pres">
      <dgm:prSet presAssocID="{97A3226F-405A-4BDC-A037-EDBBC98ABAB9}" presName="rootComposite1" presStyleCnt="0"/>
      <dgm:spPr/>
    </dgm:pt>
    <dgm:pt modelId="{866A5642-5329-4FD2-BD1B-70CFAACF6A06}" type="pres">
      <dgm:prSet presAssocID="{97A3226F-405A-4BDC-A037-EDBBC98ABAB9}" presName="rootText1" presStyleLbl="node0" presStyleIdx="2" presStyleCnt="5">
        <dgm:presLayoutVars>
          <dgm:chPref val="3"/>
        </dgm:presLayoutVars>
      </dgm:prSet>
      <dgm:spPr/>
    </dgm:pt>
    <dgm:pt modelId="{CA42A86C-8B59-4AB7-AA24-25E82E12E6B3}" type="pres">
      <dgm:prSet presAssocID="{97A3226F-405A-4BDC-A037-EDBBC98ABAB9}" presName="rootConnector1" presStyleLbl="node1" presStyleIdx="0" presStyleCnt="0"/>
      <dgm:spPr/>
    </dgm:pt>
    <dgm:pt modelId="{39AEB504-6CD2-49BC-978A-3FA0B073ACAA}" type="pres">
      <dgm:prSet presAssocID="{97A3226F-405A-4BDC-A037-EDBBC98ABAB9}" presName="hierChild2" presStyleCnt="0"/>
      <dgm:spPr/>
    </dgm:pt>
    <dgm:pt modelId="{44589FB5-FFE3-420B-AFAF-C26D5DE9547C}" type="pres">
      <dgm:prSet presAssocID="{97A3226F-405A-4BDC-A037-EDBBC98ABAB9}" presName="hierChild3" presStyleCnt="0"/>
      <dgm:spPr/>
    </dgm:pt>
    <dgm:pt modelId="{75C83B71-9B39-4C86-9B50-216A0C237C16}" type="pres">
      <dgm:prSet presAssocID="{1E478BA1-71E3-4992-970C-EB27CFA69DD1}" presName="hierRoot1" presStyleCnt="0">
        <dgm:presLayoutVars>
          <dgm:hierBranch val="init"/>
        </dgm:presLayoutVars>
      </dgm:prSet>
      <dgm:spPr/>
    </dgm:pt>
    <dgm:pt modelId="{9C0A2DC3-8A54-4780-9D1E-1138DB31449E}" type="pres">
      <dgm:prSet presAssocID="{1E478BA1-71E3-4992-970C-EB27CFA69DD1}" presName="rootComposite1" presStyleCnt="0"/>
      <dgm:spPr/>
    </dgm:pt>
    <dgm:pt modelId="{0382DE0F-79BD-4EE3-9CC0-3C5E3EAE5C60}" type="pres">
      <dgm:prSet presAssocID="{1E478BA1-71E3-4992-970C-EB27CFA69DD1}" presName="rootText1" presStyleLbl="node0" presStyleIdx="3" presStyleCnt="5">
        <dgm:presLayoutVars>
          <dgm:chPref val="3"/>
        </dgm:presLayoutVars>
      </dgm:prSet>
      <dgm:spPr/>
    </dgm:pt>
    <dgm:pt modelId="{520664EB-7127-401E-B563-0860DC84F578}" type="pres">
      <dgm:prSet presAssocID="{1E478BA1-71E3-4992-970C-EB27CFA69DD1}" presName="rootConnector1" presStyleLbl="node1" presStyleIdx="0" presStyleCnt="0"/>
      <dgm:spPr/>
    </dgm:pt>
    <dgm:pt modelId="{3EE2429E-44E4-43AE-8567-A4FB4394E76B}" type="pres">
      <dgm:prSet presAssocID="{1E478BA1-71E3-4992-970C-EB27CFA69DD1}" presName="hierChild2" presStyleCnt="0"/>
      <dgm:spPr/>
    </dgm:pt>
    <dgm:pt modelId="{7BB502BC-84AF-4BFA-9DD0-6B8A0AAB5975}" type="pres">
      <dgm:prSet presAssocID="{1E478BA1-71E3-4992-970C-EB27CFA69DD1}" presName="hierChild3" presStyleCnt="0"/>
      <dgm:spPr/>
    </dgm:pt>
    <dgm:pt modelId="{12C57B6C-6529-42BA-A61C-34A88872BDE6}" type="pres">
      <dgm:prSet presAssocID="{6CC6DA4F-FA14-48A1-8E80-11F4EFD018D3}" presName="hierRoot1" presStyleCnt="0">
        <dgm:presLayoutVars>
          <dgm:hierBranch val="init"/>
        </dgm:presLayoutVars>
      </dgm:prSet>
      <dgm:spPr/>
    </dgm:pt>
    <dgm:pt modelId="{27573276-373F-4A99-B374-3B15C5D5FECC}" type="pres">
      <dgm:prSet presAssocID="{6CC6DA4F-FA14-48A1-8E80-11F4EFD018D3}" presName="rootComposite1" presStyleCnt="0"/>
      <dgm:spPr/>
    </dgm:pt>
    <dgm:pt modelId="{4AFE6C7B-ED9F-453B-80FC-6A83949F585A}" type="pres">
      <dgm:prSet presAssocID="{6CC6DA4F-FA14-48A1-8E80-11F4EFD018D3}" presName="rootText1" presStyleLbl="node0" presStyleIdx="4" presStyleCnt="5">
        <dgm:presLayoutVars>
          <dgm:chPref val="3"/>
        </dgm:presLayoutVars>
      </dgm:prSet>
      <dgm:spPr/>
    </dgm:pt>
    <dgm:pt modelId="{97D4A950-BF42-49E7-9C8C-6DA845D834BD}" type="pres">
      <dgm:prSet presAssocID="{6CC6DA4F-FA14-48A1-8E80-11F4EFD018D3}" presName="rootConnector1" presStyleLbl="node1" presStyleIdx="0" presStyleCnt="0"/>
      <dgm:spPr/>
    </dgm:pt>
    <dgm:pt modelId="{662F2202-2B8E-486C-B7D2-429DBCCB584C}" type="pres">
      <dgm:prSet presAssocID="{6CC6DA4F-FA14-48A1-8E80-11F4EFD018D3}" presName="hierChild2" presStyleCnt="0"/>
      <dgm:spPr/>
    </dgm:pt>
    <dgm:pt modelId="{8C4D15B8-155E-4B45-9BA9-717A3EC8C548}" type="pres">
      <dgm:prSet presAssocID="{6CC6DA4F-FA14-48A1-8E80-11F4EFD018D3}" presName="hierChild3" presStyleCnt="0"/>
      <dgm:spPr/>
    </dgm:pt>
  </dgm:ptLst>
  <dgm:cxnLst>
    <dgm:cxn modelId="{A76C0101-843C-4622-A950-23694D8D64B0}" type="presOf" srcId="{97A3226F-405A-4BDC-A037-EDBBC98ABAB9}" destId="{CA42A86C-8B59-4AB7-AA24-25E82E12E6B3}" srcOrd="1" destOrd="0" presId="urn:microsoft.com/office/officeart/2005/8/layout/orgChart1"/>
    <dgm:cxn modelId="{390E4A0A-AF85-462C-AC65-37B06D1D21B9}" type="presOf" srcId="{ADABAEBD-9E7F-48FB-B199-9D697FD17205}" destId="{A14E44A0-5FB4-411F-8059-353D4F7EA53B}" srcOrd="0" destOrd="0" presId="urn:microsoft.com/office/officeart/2005/8/layout/orgChart1"/>
    <dgm:cxn modelId="{4FAE8823-1B3B-4578-9E49-D2C93CE9E2DF}" srcId="{6B1A7AD2-5B54-44A0-9252-A0C6F14B54C9}" destId="{1E478BA1-71E3-4992-970C-EB27CFA69DD1}" srcOrd="3" destOrd="0" parTransId="{C06C19C4-541B-4D60-9689-B2293B8E827F}" sibTransId="{3384DE0E-1836-459C-88D8-73AB0F5F0996}"/>
    <dgm:cxn modelId="{44B97229-A8A8-4C19-948F-3038959EC6D3}" type="presOf" srcId="{6B1A7AD2-5B54-44A0-9252-A0C6F14B54C9}" destId="{6646C8C3-FD41-446F-B79C-31F8E93333FE}" srcOrd="0" destOrd="0" presId="urn:microsoft.com/office/officeart/2005/8/layout/orgChart1"/>
    <dgm:cxn modelId="{FAC0BE2E-A87C-4FD9-A675-A4D8F322D1D5}" srcId="{6B1A7AD2-5B54-44A0-9252-A0C6F14B54C9}" destId="{ADABAEBD-9E7F-48FB-B199-9D697FD17205}" srcOrd="1" destOrd="0" parTransId="{FB0FE6A3-984B-4149-9549-AFD9B40608B8}" sibTransId="{250455F0-EDA2-4A5C-AA15-67E322037923}"/>
    <dgm:cxn modelId="{C5B5855B-2A49-4B63-8AB0-4BD06959C613}" type="presOf" srcId="{97A3226F-405A-4BDC-A037-EDBBC98ABAB9}" destId="{866A5642-5329-4FD2-BD1B-70CFAACF6A06}" srcOrd="0" destOrd="0" presId="urn:microsoft.com/office/officeart/2005/8/layout/orgChart1"/>
    <dgm:cxn modelId="{60FD6784-A338-4E87-BC8B-CC51E9ACAD5A}" type="presOf" srcId="{6CC6DA4F-FA14-48A1-8E80-11F4EFD018D3}" destId="{97D4A950-BF42-49E7-9C8C-6DA845D834BD}" srcOrd="1" destOrd="0" presId="urn:microsoft.com/office/officeart/2005/8/layout/orgChart1"/>
    <dgm:cxn modelId="{7EE6DA84-BDA3-49D0-B599-FF4D23E99199}" type="presOf" srcId="{1E478BA1-71E3-4992-970C-EB27CFA69DD1}" destId="{0382DE0F-79BD-4EE3-9CC0-3C5E3EAE5C60}" srcOrd="0" destOrd="0" presId="urn:microsoft.com/office/officeart/2005/8/layout/orgChart1"/>
    <dgm:cxn modelId="{2EEEC18A-6C83-4FAF-8E72-8B92A9185CB1}" srcId="{6B1A7AD2-5B54-44A0-9252-A0C6F14B54C9}" destId="{97A3226F-405A-4BDC-A037-EDBBC98ABAB9}" srcOrd="2" destOrd="0" parTransId="{32D06D11-E1E8-442D-AE93-A28AE9084FCF}" sibTransId="{8B0523AA-4A4B-44BC-A248-071293F2F2C3}"/>
    <dgm:cxn modelId="{575F5C8B-94C5-46F6-81F8-104513BB2326}" srcId="{6B1A7AD2-5B54-44A0-9252-A0C6F14B54C9}" destId="{9ECB9153-E45E-47DA-8D2F-AA149AE333AA}" srcOrd="0" destOrd="0" parTransId="{99AADACF-8F1A-4514-BBA6-F98EA1D58469}" sibTransId="{1A4A1ABD-E541-4E21-BEE7-1B03C5B91CFC}"/>
    <dgm:cxn modelId="{6731B892-00B6-49E9-B57F-66CBC4A36CC9}" type="presOf" srcId="{9ECB9153-E45E-47DA-8D2F-AA149AE333AA}" destId="{01ED920B-CED8-4AF5-BCDA-D01EA2A73E47}" srcOrd="0" destOrd="0" presId="urn:microsoft.com/office/officeart/2005/8/layout/orgChart1"/>
    <dgm:cxn modelId="{060E8A9A-6C86-4AB1-88BB-311F3352D1F9}" type="presOf" srcId="{6CC6DA4F-FA14-48A1-8E80-11F4EFD018D3}" destId="{4AFE6C7B-ED9F-453B-80FC-6A83949F585A}" srcOrd="0" destOrd="0" presId="urn:microsoft.com/office/officeart/2005/8/layout/orgChart1"/>
    <dgm:cxn modelId="{FDA251AB-7C86-46FB-836E-D2ACA4D3806C}" type="presOf" srcId="{1E478BA1-71E3-4992-970C-EB27CFA69DD1}" destId="{520664EB-7127-401E-B563-0860DC84F578}" srcOrd="1" destOrd="0" presId="urn:microsoft.com/office/officeart/2005/8/layout/orgChart1"/>
    <dgm:cxn modelId="{31FFF0D0-EC26-4F7B-BB7D-3A4D4D959F3C}" type="presOf" srcId="{ADABAEBD-9E7F-48FB-B199-9D697FD17205}" destId="{B02BE4E8-9C36-43A9-9BB7-6C7A035F0C95}" srcOrd="1" destOrd="0" presId="urn:microsoft.com/office/officeart/2005/8/layout/orgChart1"/>
    <dgm:cxn modelId="{10FDE7F6-88CC-421F-BD72-AAAE694DD413}" type="presOf" srcId="{9ECB9153-E45E-47DA-8D2F-AA149AE333AA}" destId="{B1D36932-6006-4683-AD20-8F77DB325C95}" srcOrd="1" destOrd="0" presId="urn:microsoft.com/office/officeart/2005/8/layout/orgChart1"/>
    <dgm:cxn modelId="{12A9C1F8-B16F-452E-BA48-9E7B145661CC}" srcId="{6B1A7AD2-5B54-44A0-9252-A0C6F14B54C9}" destId="{6CC6DA4F-FA14-48A1-8E80-11F4EFD018D3}" srcOrd="4" destOrd="0" parTransId="{BA9DBE98-CF35-41AD-B5BA-5FE0811866AC}" sibTransId="{2AFC09CE-3287-4297-ABCF-CF08A471FEF9}"/>
    <dgm:cxn modelId="{DCC883A3-E7D3-4487-8ED4-FAD0AF8EB00C}" type="presParOf" srcId="{6646C8C3-FD41-446F-B79C-31F8E93333FE}" destId="{ED42A697-892B-469C-B73E-EECB7B0AE6AB}" srcOrd="0" destOrd="0" presId="urn:microsoft.com/office/officeart/2005/8/layout/orgChart1"/>
    <dgm:cxn modelId="{565F249E-56E3-42BA-B7ED-4302FD55E7B9}" type="presParOf" srcId="{ED42A697-892B-469C-B73E-EECB7B0AE6AB}" destId="{90D8ECC9-3CF3-4ABD-B9BA-564BD399257A}" srcOrd="0" destOrd="0" presId="urn:microsoft.com/office/officeart/2005/8/layout/orgChart1"/>
    <dgm:cxn modelId="{FA69A843-DD40-4C95-AEAE-E7EC7B44BF61}" type="presParOf" srcId="{90D8ECC9-3CF3-4ABD-B9BA-564BD399257A}" destId="{01ED920B-CED8-4AF5-BCDA-D01EA2A73E47}" srcOrd="0" destOrd="0" presId="urn:microsoft.com/office/officeart/2005/8/layout/orgChart1"/>
    <dgm:cxn modelId="{A5460856-7095-475C-BEEB-E3FEB6EB9FBD}" type="presParOf" srcId="{90D8ECC9-3CF3-4ABD-B9BA-564BD399257A}" destId="{B1D36932-6006-4683-AD20-8F77DB325C95}" srcOrd="1" destOrd="0" presId="urn:microsoft.com/office/officeart/2005/8/layout/orgChart1"/>
    <dgm:cxn modelId="{F9CD9F9B-A94B-49C4-ABCE-B0A1AD58B913}" type="presParOf" srcId="{ED42A697-892B-469C-B73E-EECB7B0AE6AB}" destId="{868ED5A3-5B5C-4B05-83FF-16E7F99DA5A9}" srcOrd="1" destOrd="0" presId="urn:microsoft.com/office/officeart/2005/8/layout/orgChart1"/>
    <dgm:cxn modelId="{0B532A59-50B2-4508-B5CB-F1BBE716C014}" type="presParOf" srcId="{ED42A697-892B-469C-B73E-EECB7B0AE6AB}" destId="{81F7C0C1-1D70-4510-AF45-F963C378BEC6}" srcOrd="2" destOrd="0" presId="urn:microsoft.com/office/officeart/2005/8/layout/orgChart1"/>
    <dgm:cxn modelId="{5F6AD3BD-E232-49F8-9AC6-9DAF6BDA82C7}" type="presParOf" srcId="{6646C8C3-FD41-446F-B79C-31F8E93333FE}" destId="{FDA05C72-6C40-4BD9-8537-01FFAE9842C6}" srcOrd="1" destOrd="0" presId="urn:microsoft.com/office/officeart/2005/8/layout/orgChart1"/>
    <dgm:cxn modelId="{82147836-2095-4959-8EBD-7FFE27974D78}" type="presParOf" srcId="{FDA05C72-6C40-4BD9-8537-01FFAE9842C6}" destId="{4F6CE547-B221-4BAA-9A2F-F21720FCB45E}" srcOrd="0" destOrd="0" presId="urn:microsoft.com/office/officeart/2005/8/layout/orgChart1"/>
    <dgm:cxn modelId="{4A38A555-3AED-4223-8A52-B21293301CED}" type="presParOf" srcId="{4F6CE547-B221-4BAA-9A2F-F21720FCB45E}" destId="{A14E44A0-5FB4-411F-8059-353D4F7EA53B}" srcOrd="0" destOrd="0" presId="urn:microsoft.com/office/officeart/2005/8/layout/orgChart1"/>
    <dgm:cxn modelId="{F690F342-F29E-434B-AF0E-BB6027E4B4F4}" type="presParOf" srcId="{4F6CE547-B221-4BAA-9A2F-F21720FCB45E}" destId="{B02BE4E8-9C36-43A9-9BB7-6C7A035F0C95}" srcOrd="1" destOrd="0" presId="urn:microsoft.com/office/officeart/2005/8/layout/orgChart1"/>
    <dgm:cxn modelId="{F16D4C2F-FEBE-4CE7-8B20-B9B0ABC9F9DA}" type="presParOf" srcId="{FDA05C72-6C40-4BD9-8537-01FFAE9842C6}" destId="{7BDCA1BB-A14C-476C-86C2-7D134DCCB11F}" srcOrd="1" destOrd="0" presId="urn:microsoft.com/office/officeart/2005/8/layout/orgChart1"/>
    <dgm:cxn modelId="{E18653CC-6CCE-4FA7-8566-1AA5CE86C3DA}" type="presParOf" srcId="{FDA05C72-6C40-4BD9-8537-01FFAE9842C6}" destId="{E0B37299-55F4-4657-8CA3-53B7A38644AA}" srcOrd="2" destOrd="0" presId="urn:microsoft.com/office/officeart/2005/8/layout/orgChart1"/>
    <dgm:cxn modelId="{A56C028F-1080-4D90-ADCA-B06BBFDC200F}" type="presParOf" srcId="{6646C8C3-FD41-446F-B79C-31F8E93333FE}" destId="{B54F7E8E-4CA8-4AED-A100-18E13CC4CA92}" srcOrd="2" destOrd="0" presId="urn:microsoft.com/office/officeart/2005/8/layout/orgChart1"/>
    <dgm:cxn modelId="{C1D9CA36-B0EB-476B-BB82-F222D8A5AE54}" type="presParOf" srcId="{B54F7E8E-4CA8-4AED-A100-18E13CC4CA92}" destId="{F828E7F0-8FCC-4678-8E25-38F42D755DAA}" srcOrd="0" destOrd="0" presId="urn:microsoft.com/office/officeart/2005/8/layout/orgChart1"/>
    <dgm:cxn modelId="{77AA380C-FFDD-4E02-AF76-E102D37751CF}" type="presParOf" srcId="{F828E7F0-8FCC-4678-8E25-38F42D755DAA}" destId="{866A5642-5329-4FD2-BD1B-70CFAACF6A06}" srcOrd="0" destOrd="0" presId="urn:microsoft.com/office/officeart/2005/8/layout/orgChart1"/>
    <dgm:cxn modelId="{2954DDC9-B496-44E5-BE46-FE8EE3A1D251}" type="presParOf" srcId="{F828E7F0-8FCC-4678-8E25-38F42D755DAA}" destId="{CA42A86C-8B59-4AB7-AA24-25E82E12E6B3}" srcOrd="1" destOrd="0" presId="urn:microsoft.com/office/officeart/2005/8/layout/orgChart1"/>
    <dgm:cxn modelId="{4F8F56E0-90A1-4605-AF1F-BE113B5FC1AB}" type="presParOf" srcId="{B54F7E8E-4CA8-4AED-A100-18E13CC4CA92}" destId="{39AEB504-6CD2-49BC-978A-3FA0B073ACAA}" srcOrd="1" destOrd="0" presId="urn:microsoft.com/office/officeart/2005/8/layout/orgChart1"/>
    <dgm:cxn modelId="{C3F8D4AD-9065-4255-851E-2E192518B9C7}" type="presParOf" srcId="{B54F7E8E-4CA8-4AED-A100-18E13CC4CA92}" destId="{44589FB5-FFE3-420B-AFAF-C26D5DE9547C}" srcOrd="2" destOrd="0" presId="urn:microsoft.com/office/officeart/2005/8/layout/orgChart1"/>
    <dgm:cxn modelId="{228FF6CC-D081-4E3F-BC8C-8507377722A5}" type="presParOf" srcId="{6646C8C3-FD41-446F-B79C-31F8E93333FE}" destId="{75C83B71-9B39-4C86-9B50-216A0C237C16}" srcOrd="3" destOrd="0" presId="urn:microsoft.com/office/officeart/2005/8/layout/orgChart1"/>
    <dgm:cxn modelId="{851AC15E-6E1C-4756-B429-5C859F67B7E2}" type="presParOf" srcId="{75C83B71-9B39-4C86-9B50-216A0C237C16}" destId="{9C0A2DC3-8A54-4780-9D1E-1138DB31449E}" srcOrd="0" destOrd="0" presId="urn:microsoft.com/office/officeart/2005/8/layout/orgChart1"/>
    <dgm:cxn modelId="{FB4F89BF-CDF9-45FD-87BF-E751499A080B}" type="presParOf" srcId="{9C0A2DC3-8A54-4780-9D1E-1138DB31449E}" destId="{0382DE0F-79BD-4EE3-9CC0-3C5E3EAE5C60}" srcOrd="0" destOrd="0" presId="urn:microsoft.com/office/officeart/2005/8/layout/orgChart1"/>
    <dgm:cxn modelId="{F5B9435A-C8AE-4E85-8161-66E3D86B5A79}" type="presParOf" srcId="{9C0A2DC3-8A54-4780-9D1E-1138DB31449E}" destId="{520664EB-7127-401E-B563-0860DC84F578}" srcOrd="1" destOrd="0" presId="urn:microsoft.com/office/officeart/2005/8/layout/orgChart1"/>
    <dgm:cxn modelId="{EBB2B324-E796-4018-A83D-392EB04804FA}" type="presParOf" srcId="{75C83B71-9B39-4C86-9B50-216A0C237C16}" destId="{3EE2429E-44E4-43AE-8567-A4FB4394E76B}" srcOrd="1" destOrd="0" presId="urn:microsoft.com/office/officeart/2005/8/layout/orgChart1"/>
    <dgm:cxn modelId="{2CC05A32-0C6A-4A27-9721-8E73586C9DDA}" type="presParOf" srcId="{75C83B71-9B39-4C86-9B50-216A0C237C16}" destId="{7BB502BC-84AF-4BFA-9DD0-6B8A0AAB5975}" srcOrd="2" destOrd="0" presId="urn:microsoft.com/office/officeart/2005/8/layout/orgChart1"/>
    <dgm:cxn modelId="{5B1015C2-A8C1-4C38-9788-CB43CE93012C}" type="presParOf" srcId="{6646C8C3-FD41-446F-B79C-31F8E93333FE}" destId="{12C57B6C-6529-42BA-A61C-34A88872BDE6}" srcOrd="4" destOrd="0" presId="urn:microsoft.com/office/officeart/2005/8/layout/orgChart1"/>
    <dgm:cxn modelId="{00DD1387-F2FA-4415-9615-CC2B9E76B485}" type="presParOf" srcId="{12C57B6C-6529-42BA-A61C-34A88872BDE6}" destId="{27573276-373F-4A99-B374-3B15C5D5FECC}" srcOrd="0" destOrd="0" presId="urn:microsoft.com/office/officeart/2005/8/layout/orgChart1"/>
    <dgm:cxn modelId="{672C90A9-847B-4B88-94A6-0AF403401E98}" type="presParOf" srcId="{27573276-373F-4A99-B374-3B15C5D5FECC}" destId="{4AFE6C7B-ED9F-453B-80FC-6A83949F585A}" srcOrd="0" destOrd="0" presId="urn:microsoft.com/office/officeart/2005/8/layout/orgChart1"/>
    <dgm:cxn modelId="{7321F63B-F353-4B70-B22B-379A03228281}" type="presParOf" srcId="{27573276-373F-4A99-B374-3B15C5D5FECC}" destId="{97D4A950-BF42-49E7-9C8C-6DA845D834BD}" srcOrd="1" destOrd="0" presId="urn:microsoft.com/office/officeart/2005/8/layout/orgChart1"/>
    <dgm:cxn modelId="{6EC54DC0-D3FD-43A7-89BF-D4D1322EE424}" type="presParOf" srcId="{12C57B6C-6529-42BA-A61C-34A88872BDE6}" destId="{662F2202-2B8E-486C-B7D2-429DBCCB584C}" srcOrd="1" destOrd="0" presId="urn:microsoft.com/office/officeart/2005/8/layout/orgChart1"/>
    <dgm:cxn modelId="{A42B661B-ABEF-4C81-9C29-67F81E59AE86}" type="presParOf" srcId="{12C57B6C-6529-42BA-A61C-34A88872BDE6}" destId="{8C4D15B8-155E-4B45-9BA9-717A3EC8C548}"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1C8762B-6648-4454-87C3-533A09A5C98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4C1F2AD-4E7A-4056-BCD8-E8EC7FDD585C}">
      <dgm:prSet phldrT="[Text]" custT="1"/>
      <dgm:spPr>
        <a:solidFill>
          <a:schemeClr val="accent1">
            <a:lumMod val="50000"/>
          </a:schemeClr>
        </a:solidFill>
      </dgm:spPr>
      <dgm:t>
        <a:bodyPr/>
        <a:lstStyle/>
        <a:p>
          <a:r>
            <a:rPr lang="en-US" sz="1600" b="1" dirty="0"/>
            <a:t>actor</a:t>
          </a:r>
        </a:p>
      </dgm:t>
    </dgm:pt>
    <dgm:pt modelId="{65426E35-72E0-4A28-A7C4-9EDF3E3661EA}" type="parTrans" cxnId="{821F8929-2777-4422-9630-7DC99B3087B8}">
      <dgm:prSet/>
      <dgm:spPr/>
      <dgm:t>
        <a:bodyPr/>
        <a:lstStyle/>
        <a:p>
          <a:endParaRPr lang="en-US"/>
        </a:p>
      </dgm:t>
    </dgm:pt>
    <dgm:pt modelId="{68A46471-188D-4EC9-8B49-2D4851C2E0DA}" type="sibTrans" cxnId="{821F8929-2777-4422-9630-7DC99B3087B8}">
      <dgm:prSet/>
      <dgm:spPr/>
      <dgm:t>
        <a:bodyPr/>
        <a:lstStyle/>
        <a:p>
          <a:endParaRPr lang="en-US"/>
        </a:p>
      </dgm:t>
    </dgm:pt>
    <dgm:pt modelId="{FFD516BA-84B3-437A-AA38-83683D02AEBF}">
      <dgm:prSet phldrT="[Text]"/>
      <dgm:spPr/>
      <dgm:t>
        <a:bodyPr/>
        <a:lstStyle/>
        <a:p>
          <a:r>
            <a:rPr lang="en-US" dirty="0"/>
            <a:t>mbox</a:t>
          </a:r>
        </a:p>
      </dgm:t>
    </dgm:pt>
    <dgm:pt modelId="{5538BF9C-1B0B-40AF-B061-D20FB46D0E8D}" type="parTrans" cxnId="{68F671A9-83DB-4D93-B39B-1EF695336E6B}">
      <dgm:prSet/>
      <dgm:spPr/>
      <dgm:t>
        <a:bodyPr/>
        <a:lstStyle/>
        <a:p>
          <a:endParaRPr lang="en-US"/>
        </a:p>
      </dgm:t>
    </dgm:pt>
    <dgm:pt modelId="{A2B64286-E5D9-4782-A479-99D0CB941436}" type="sibTrans" cxnId="{68F671A9-83DB-4D93-B39B-1EF695336E6B}">
      <dgm:prSet/>
      <dgm:spPr/>
      <dgm:t>
        <a:bodyPr/>
        <a:lstStyle/>
        <a:p>
          <a:endParaRPr lang="en-US"/>
        </a:p>
      </dgm:t>
    </dgm:pt>
    <dgm:pt modelId="{CCF41954-B653-4DD1-BDDE-88D4D7DB38DB}">
      <dgm:prSet phldrT="[Text]" custT="1"/>
      <dgm:spPr>
        <a:solidFill>
          <a:schemeClr val="accent1">
            <a:lumMod val="50000"/>
          </a:schemeClr>
        </a:solidFill>
      </dgm:spPr>
      <dgm:t>
        <a:bodyPr/>
        <a:lstStyle/>
        <a:p>
          <a:r>
            <a:rPr lang="en-US" sz="1600" b="1" dirty="0"/>
            <a:t>verb</a:t>
          </a:r>
        </a:p>
      </dgm:t>
    </dgm:pt>
    <dgm:pt modelId="{96369F71-F605-4292-B9D1-3606B14F26FD}" type="parTrans" cxnId="{52669EEF-A1D4-4966-BE13-99C56920325F}">
      <dgm:prSet/>
      <dgm:spPr/>
      <dgm:t>
        <a:bodyPr/>
        <a:lstStyle/>
        <a:p>
          <a:endParaRPr lang="en-US"/>
        </a:p>
      </dgm:t>
    </dgm:pt>
    <dgm:pt modelId="{47C808A3-3A56-4DFE-AC71-1C56C8A18EAB}" type="sibTrans" cxnId="{52669EEF-A1D4-4966-BE13-99C56920325F}">
      <dgm:prSet/>
      <dgm:spPr/>
      <dgm:t>
        <a:bodyPr/>
        <a:lstStyle/>
        <a:p>
          <a:endParaRPr lang="en-US"/>
        </a:p>
      </dgm:t>
    </dgm:pt>
    <dgm:pt modelId="{4AC7DA96-F842-4127-8BD9-58C6782BF31E}">
      <dgm:prSet phldrT="[Text]"/>
      <dgm:spPr/>
      <dgm:t>
        <a:bodyPr/>
        <a:lstStyle/>
        <a:p>
          <a:r>
            <a:rPr lang="en-US" dirty="0"/>
            <a:t>id</a:t>
          </a:r>
        </a:p>
      </dgm:t>
    </dgm:pt>
    <dgm:pt modelId="{06BE2786-D1F6-4D47-A909-09CD3C58A100}" type="parTrans" cxnId="{C53BF3CF-00AB-48A1-A597-AACA90AF1E33}">
      <dgm:prSet/>
      <dgm:spPr/>
      <dgm:t>
        <a:bodyPr/>
        <a:lstStyle/>
        <a:p>
          <a:endParaRPr lang="en-US"/>
        </a:p>
      </dgm:t>
    </dgm:pt>
    <dgm:pt modelId="{2F3F562E-76DA-4965-A6EE-8A25FBC91FDF}" type="sibTrans" cxnId="{C53BF3CF-00AB-48A1-A597-AACA90AF1E33}">
      <dgm:prSet/>
      <dgm:spPr/>
      <dgm:t>
        <a:bodyPr/>
        <a:lstStyle/>
        <a:p>
          <a:endParaRPr lang="en-US"/>
        </a:p>
      </dgm:t>
    </dgm:pt>
    <dgm:pt modelId="{A12E1C8D-F07F-4A11-8B28-E9EF39DF482D}">
      <dgm:prSet phldrT="[Text]"/>
      <dgm:spPr/>
      <dgm:t>
        <a:bodyPr/>
        <a:lstStyle/>
        <a:p>
          <a:r>
            <a:rPr lang="en-US" dirty="0"/>
            <a:t>display</a:t>
          </a:r>
        </a:p>
      </dgm:t>
    </dgm:pt>
    <dgm:pt modelId="{53D79876-84BE-4AE6-A303-D3D1D580D677}" type="parTrans" cxnId="{04DA5E42-C4D7-41A4-8A28-A3F3802F23EF}">
      <dgm:prSet/>
      <dgm:spPr/>
      <dgm:t>
        <a:bodyPr/>
        <a:lstStyle/>
        <a:p>
          <a:endParaRPr lang="en-US"/>
        </a:p>
      </dgm:t>
    </dgm:pt>
    <dgm:pt modelId="{55816F23-DC8B-4F2C-9974-7AAACC87CCE4}" type="sibTrans" cxnId="{04DA5E42-C4D7-41A4-8A28-A3F3802F23EF}">
      <dgm:prSet/>
      <dgm:spPr/>
      <dgm:t>
        <a:bodyPr/>
        <a:lstStyle/>
        <a:p>
          <a:endParaRPr lang="en-US"/>
        </a:p>
      </dgm:t>
    </dgm:pt>
    <dgm:pt modelId="{76382A81-1A31-4D06-9E9E-06A5C6305EC7}">
      <dgm:prSet phldrT="[Text]" custT="1"/>
      <dgm:spPr>
        <a:solidFill>
          <a:schemeClr val="accent1">
            <a:lumMod val="50000"/>
          </a:schemeClr>
        </a:solidFill>
      </dgm:spPr>
      <dgm:t>
        <a:bodyPr/>
        <a:lstStyle/>
        <a:p>
          <a:r>
            <a:rPr lang="en-US" sz="1600" b="1" dirty="0"/>
            <a:t>object</a:t>
          </a:r>
        </a:p>
      </dgm:t>
    </dgm:pt>
    <dgm:pt modelId="{EE0B8C09-209A-463A-87DA-5F0CC287166B}" type="parTrans" cxnId="{1B91B828-1090-4099-A838-40A3E87C2489}">
      <dgm:prSet/>
      <dgm:spPr/>
      <dgm:t>
        <a:bodyPr/>
        <a:lstStyle/>
        <a:p>
          <a:endParaRPr lang="en-US"/>
        </a:p>
      </dgm:t>
    </dgm:pt>
    <dgm:pt modelId="{F0D40814-6601-43A4-9C96-B94B74444E7E}" type="sibTrans" cxnId="{1B91B828-1090-4099-A838-40A3E87C2489}">
      <dgm:prSet/>
      <dgm:spPr/>
      <dgm:t>
        <a:bodyPr/>
        <a:lstStyle/>
        <a:p>
          <a:endParaRPr lang="en-US"/>
        </a:p>
      </dgm:t>
    </dgm:pt>
    <dgm:pt modelId="{8064E970-0B50-47B1-BE18-C30C2D32FE4A}">
      <dgm:prSet phldrT="[Text]"/>
      <dgm:spPr/>
      <dgm:t>
        <a:bodyPr/>
        <a:lstStyle/>
        <a:p>
          <a:r>
            <a:rPr lang="en-US" dirty="0"/>
            <a:t>id</a:t>
          </a:r>
        </a:p>
      </dgm:t>
    </dgm:pt>
    <dgm:pt modelId="{66189F30-40F6-46C7-93A0-195B9A3231F4}" type="parTrans" cxnId="{5C9BBB9E-4BB7-4DD1-B517-DDADFBC8AEF6}">
      <dgm:prSet/>
      <dgm:spPr/>
      <dgm:t>
        <a:bodyPr/>
        <a:lstStyle/>
        <a:p>
          <a:endParaRPr lang="en-US"/>
        </a:p>
      </dgm:t>
    </dgm:pt>
    <dgm:pt modelId="{E1C9D1E3-A9AF-4466-AF34-97A0BAF3543B}" type="sibTrans" cxnId="{5C9BBB9E-4BB7-4DD1-B517-DDADFBC8AEF6}">
      <dgm:prSet/>
      <dgm:spPr/>
      <dgm:t>
        <a:bodyPr/>
        <a:lstStyle/>
        <a:p>
          <a:endParaRPr lang="en-US"/>
        </a:p>
      </dgm:t>
    </dgm:pt>
    <dgm:pt modelId="{9288689C-0FE4-408B-B00A-98ECCC131196}">
      <dgm:prSet phldrT="[Text]" custT="1"/>
      <dgm:spPr>
        <a:solidFill>
          <a:schemeClr val="accent1">
            <a:lumMod val="50000"/>
          </a:schemeClr>
        </a:solidFill>
      </dgm:spPr>
      <dgm:t>
        <a:bodyPr/>
        <a:lstStyle/>
        <a:p>
          <a:r>
            <a:rPr lang="en-US" sz="1600" b="1" dirty="0"/>
            <a:t>context</a:t>
          </a:r>
        </a:p>
      </dgm:t>
    </dgm:pt>
    <dgm:pt modelId="{AD6A9413-3CF0-4FA6-9821-FEAB2646D570}" type="parTrans" cxnId="{11E4842A-A8E1-4650-83C6-8D709979039A}">
      <dgm:prSet/>
      <dgm:spPr/>
      <dgm:t>
        <a:bodyPr/>
        <a:lstStyle/>
        <a:p>
          <a:endParaRPr lang="en-US"/>
        </a:p>
      </dgm:t>
    </dgm:pt>
    <dgm:pt modelId="{CCDC7B9A-9B63-40E3-A809-6025C80B2F16}" type="sibTrans" cxnId="{11E4842A-A8E1-4650-83C6-8D709979039A}">
      <dgm:prSet/>
      <dgm:spPr/>
      <dgm:t>
        <a:bodyPr/>
        <a:lstStyle/>
        <a:p>
          <a:endParaRPr lang="en-US"/>
        </a:p>
      </dgm:t>
    </dgm:pt>
    <dgm:pt modelId="{C3801CD6-DA47-4C6C-959A-7B090BA3E4C4}">
      <dgm:prSet phldrT="[Text]" custT="1"/>
      <dgm:spPr>
        <a:solidFill>
          <a:schemeClr val="accent1">
            <a:lumMod val="50000"/>
          </a:schemeClr>
        </a:solidFill>
      </dgm:spPr>
      <dgm:t>
        <a:bodyPr/>
        <a:lstStyle/>
        <a:p>
          <a:r>
            <a:rPr lang="en-US" sz="1600" b="1" dirty="0"/>
            <a:t>result</a:t>
          </a:r>
        </a:p>
      </dgm:t>
    </dgm:pt>
    <dgm:pt modelId="{2A6C30D0-8E78-4F83-AC24-E6C469457736}" type="parTrans" cxnId="{5B0C3E00-72AD-4D67-B683-3E833CF77BF8}">
      <dgm:prSet/>
      <dgm:spPr/>
      <dgm:t>
        <a:bodyPr/>
        <a:lstStyle/>
        <a:p>
          <a:endParaRPr lang="en-US"/>
        </a:p>
      </dgm:t>
    </dgm:pt>
    <dgm:pt modelId="{766D00BD-8FB8-4839-BEA6-00A249B49AFE}" type="sibTrans" cxnId="{5B0C3E00-72AD-4D67-B683-3E833CF77BF8}">
      <dgm:prSet/>
      <dgm:spPr/>
      <dgm:t>
        <a:bodyPr/>
        <a:lstStyle/>
        <a:p>
          <a:endParaRPr lang="en-US"/>
        </a:p>
      </dgm:t>
    </dgm:pt>
    <dgm:pt modelId="{235FEE93-5373-40C5-8839-DFAC5D363AD7}">
      <dgm:prSet phldrT="[Text]" custT="1"/>
      <dgm:spPr>
        <a:solidFill>
          <a:schemeClr val="accent1">
            <a:lumMod val="50000"/>
          </a:schemeClr>
        </a:solidFill>
      </dgm:spPr>
      <dgm:t>
        <a:bodyPr/>
        <a:lstStyle/>
        <a:p>
          <a:r>
            <a:rPr lang="en-US" sz="1600" b="1" dirty="0"/>
            <a:t>timestamp</a:t>
          </a:r>
        </a:p>
      </dgm:t>
    </dgm:pt>
    <dgm:pt modelId="{1658E575-67A2-40AD-A233-2B41E14F6F5A}" type="parTrans" cxnId="{4EC3F7B6-3A52-4400-9E51-9A49300B05BF}">
      <dgm:prSet/>
      <dgm:spPr/>
      <dgm:t>
        <a:bodyPr/>
        <a:lstStyle/>
        <a:p>
          <a:endParaRPr lang="en-US"/>
        </a:p>
      </dgm:t>
    </dgm:pt>
    <dgm:pt modelId="{9D9B3688-BDFE-4D31-91A6-7E7585EC1654}" type="sibTrans" cxnId="{4EC3F7B6-3A52-4400-9E51-9A49300B05BF}">
      <dgm:prSet/>
      <dgm:spPr/>
      <dgm:t>
        <a:bodyPr/>
        <a:lstStyle/>
        <a:p>
          <a:endParaRPr lang="en-US"/>
        </a:p>
      </dgm:t>
    </dgm:pt>
    <dgm:pt modelId="{BC6DBAE3-557C-428A-9E7B-00525264B02A}">
      <dgm:prSet phldrT="[Text]"/>
      <dgm:spPr/>
      <dgm:t>
        <a:bodyPr/>
        <a:lstStyle/>
        <a:p>
          <a:r>
            <a:rPr lang="en-US" dirty="0"/>
            <a:t>name</a:t>
          </a:r>
        </a:p>
      </dgm:t>
    </dgm:pt>
    <dgm:pt modelId="{0AD50059-CAC3-4694-8217-6E9F706C8B17}" type="parTrans" cxnId="{19834984-6AA2-4561-9ED2-58A252253F76}">
      <dgm:prSet/>
      <dgm:spPr/>
      <dgm:t>
        <a:bodyPr/>
        <a:lstStyle/>
        <a:p>
          <a:endParaRPr lang="en-US"/>
        </a:p>
      </dgm:t>
    </dgm:pt>
    <dgm:pt modelId="{7E9899C0-F2F3-487D-99CA-92418DBD5E6F}" type="sibTrans" cxnId="{19834984-6AA2-4561-9ED2-58A252253F76}">
      <dgm:prSet/>
      <dgm:spPr/>
      <dgm:t>
        <a:bodyPr/>
        <a:lstStyle/>
        <a:p>
          <a:endParaRPr lang="en-US"/>
        </a:p>
      </dgm:t>
    </dgm:pt>
    <dgm:pt modelId="{EDB957C8-5EEC-4F3B-8F99-3EBC8F986DAA}">
      <dgm:prSet phldrT="[Text]"/>
      <dgm:spPr/>
      <dgm:t>
        <a:bodyPr/>
        <a:lstStyle/>
        <a:p>
          <a:r>
            <a:rPr lang="en-US" dirty="0"/>
            <a:t>name</a:t>
          </a:r>
        </a:p>
      </dgm:t>
    </dgm:pt>
    <dgm:pt modelId="{79B8769B-9F90-415B-8D6B-444B46D21DDF}" type="parTrans" cxnId="{F0034E10-3C73-45DB-A774-A9ABCFF3A67C}">
      <dgm:prSet/>
      <dgm:spPr/>
      <dgm:t>
        <a:bodyPr/>
        <a:lstStyle/>
        <a:p>
          <a:endParaRPr lang="en-US"/>
        </a:p>
      </dgm:t>
    </dgm:pt>
    <dgm:pt modelId="{87193EB7-7F91-48BF-928F-262B4FDE8122}" type="sibTrans" cxnId="{F0034E10-3C73-45DB-A774-A9ABCFF3A67C}">
      <dgm:prSet/>
      <dgm:spPr/>
      <dgm:t>
        <a:bodyPr/>
        <a:lstStyle/>
        <a:p>
          <a:endParaRPr lang="en-US"/>
        </a:p>
      </dgm:t>
    </dgm:pt>
    <dgm:pt modelId="{ECC51181-2BBC-44DE-BB2B-38698E91D7E4}">
      <dgm:prSet phldrT="[Text]"/>
      <dgm:spPr/>
      <dgm:t>
        <a:bodyPr/>
        <a:lstStyle/>
        <a:p>
          <a:r>
            <a:rPr lang="en-US" dirty="0"/>
            <a:t>description</a:t>
          </a:r>
        </a:p>
      </dgm:t>
    </dgm:pt>
    <dgm:pt modelId="{DC5A5C12-FEA9-4FE9-817A-FB0B93094692}" type="parTrans" cxnId="{B2EBD951-6280-4EAD-B773-80090CE6B64E}">
      <dgm:prSet/>
      <dgm:spPr/>
      <dgm:t>
        <a:bodyPr/>
        <a:lstStyle/>
        <a:p>
          <a:endParaRPr lang="en-US"/>
        </a:p>
      </dgm:t>
    </dgm:pt>
    <dgm:pt modelId="{62BEE9B9-909F-4C67-A668-37A5022C1009}" type="sibTrans" cxnId="{B2EBD951-6280-4EAD-B773-80090CE6B64E}">
      <dgm:prSet/>
      <dgm:spPr/>
      <dgm:t>
        <a:bodyPr/>
        <a:lstStyle/>
        <a:p>
          <a:endParaRPr lang="en-US"/>
        </a:p>
      </dgm:t>
    </dgm:pt>
    <dgm:pt modelId="{90E153AF-311B-41D2-9FE6-F34CB47E190C}">
      <dgm:prSet phldrT="[Text]"/>
      <dgm:spPr/>
      <dgm:t>
        <a:bodyPr/>
        <a:lstStyle/>
        <a:p>
          <a:r>
            <a:rPr lang="en-US" dirty="0"/>
            <a:t>type</a:t>
          </a:r>
        </a:p>
      </dgm:t>
    </dgm:pt>
    <dgm:pt modelId="{668F1E40-35C4-448F-AF60-D2DF29E0AA14}" type="parTrans" cxnId="{07238A0A-E618-4E8E-BA19-3F92328DE6BB}">
      <dgm:prSet/>
      <dgm:spPr/>
      <dgm:t>
        <a:bodyPr/>
        <a:lstStyle/>
        <a:p>
          <a:endParaRPr lang="en-US"/>
        </a:p>
      </dgm:t>
    </dgm:pt>
    <dgm:pt modelId="{BA9E89C9-5F84-4F6D-A2F5-8301484EDE84}" type="sibTrans" cxnId="{07238A0A-E618-4E8E-BA19-3F92328DE6BB}">
      <dgm:prSet/>
      <dgm:spPr/>
      <dgm:t>
        <a:bodyPr/>
        <a:lstStyle/>
        <a:p>
          <a:endParaRPr lang="en-US"/>
        </a:p>
      </dgm:t>
    </dgm:pt>
    <dgm:pt modelId="{5A7DD0FC-3307-4949-BA91-F0E61CBC1575}">
      <dgm:prSet phldrT="[Text]"/>
      <dgm:spPr/>
      <dgm:t>
        <a:bodyPr/>
        <a:lstStyle/>
        <a:p>
          <a:r>
            <a:rPr lang="en-US" dirty="0"/>
            <a:t>contextActivities</a:t>
          </a:r>
        </a:p>
      </dgm:t>
    </dgm:pt>
    <dgm:pt modelId="{56C2F520-EB69-48E0-8539-ADCD7A8B2ECE}" type="parTrans" cxnId="{63E4CE8C-916D-4B0B-97FE-B9286D8CBFE1}">
      <dgm:prSet/>
      <dgm:spPr/>
      <dgm:t>
        <a:bodyPr/>
        <a:lstStyle/>
        <a:p>
          <a:endParaRPr lang="en-US"/>
        </a:p>
      </dgm:t>
    </dgm:pt>
    <dgm:pt modelId="{731C037A-28D0-404F-9082-2895A4577A58}" type="sibTrans" cxnId="{63E4CE8C-916D-4B0B-97FE-B9286D8CBFE1}">
      <dgm:prSet/>
      <dgm:spPr/>
      <dgm:t>
        <a:bodyPr/>
        <a:lstStyle/>
        <a:p>
          <a:endParaRPr lang="en-US"/>
        </a:p>
      </dgm:t>
    </dgm:pt>
    <dgm:pt modelId="{732FC7BF-3CE9-4C4B-A857-1DFEE1F4DA28}">
      <dgm:prSet phldrT="[Text]"/>
      <dgm:spPr/>
      <dgm:t>
        <a:bodyPr/>
        <a:lstStyle/>
        <a:p>
          <a:r>
            <a:rPr lang="en-US" dirty="0"/>
            <a:t>grouping</a:t>
          </a:r>
        </a:p>
      </dgm:t>
    </dgm:pt>
    <dgm:pt modelId="{9C98136A-D78D-4A64-846B-9A30151BF09E}" type="parTrans" cxnId="{FE30664B-0BCA-4200-B569-8D8F0A1110AC}">
      <dgm:prSet/>
      <dgm:spPr/>
      <dgm:t>
        <a:bodyPr/>
        <a:lstStyle/>
        <a:p>
          <a:endParaRPr lang="en-US"/>
        </a:p>
      </dgm:t>
    </dgm:pt>
    <dgm:pt modelId="{C66D6D87-B586-46DA-BDD4-D3222EE2AE78}" type="sibTrans" cxnId="{FE30664B-0BCA-4200-B569-8D8F0A1110AC}">
      <dgm:prSet/>
      <dgm:spPr/>
      <dgm:t>
        <a:bodyPr/>
        <a:lstStyle/>
        <a:p>
          <a:endParaRPr lang="en-US"/>
        </a:p>
      </dgm:t>
    </dgm:pt>
    <dgm:pt modelId="{A564F6B0-59C4-4393-A2B0-339A1953904C}">
      <dgm:prSet phldrT="[Text]"/>
      <dgm:spPr/>
      <dgm:t>
        <a:bodyPr/>
        <a:lstStyle/>
        <a:p>
          <a:r>
            <a:rPr lang="en-US" dirty="0"/>
            <a:t>parent</a:t>
          </a:r>
        </a:p>
      </dgm:t>
    </dgm:pt>
    <dgm:pt modelId="{95435F4E-DB8D-4775-941F-DA8DAF6B21B2}" type="parTrans" cxnId="{64B68B37-B16E-4489-9F5C-89BC91AB14C8}">
      <dgm:prSet/>
      <dgm:spPr/>
      <dgm:t>
        <a:bodyPr/>
        <a:lstStyle/>
        <a:p>
          <a:endParaRPr lang="en-US"/>
        </a:p>
      </dgm:t>
    </dgm:pt>
    <dgm:pt modelId="{E0A6A6C7-3EEB-4C52-AB03-5F7B3004CFA6}" type="sibTrans" cxnId="{64B68B37-B16E-4489-9F5C-89BC91AB14C8}">
      <dgm:prSet/>
      <dgm:spPr/>
      <dgm:t>
        <a:bodyPr/>
        <a:lstStyle/>
        <a:p>
          <a:endParaRPr lang="en-US"/>
        </a:p>
      </dgm:t>
    </dgm:pt>
    <dgm:pt modelId="{247E4A57-8DA9-4998-9B4C-BD7D6F3ACED2}">
      <dgm:prSet phldrT="[Text]"/>
      <dgm:spPr/>
      <dgm:t>
        <a:bodyPr/>
        <a:lstStyle/>
        <a:p>
          <a:r>
            <a:rPr lang="en-US" dirty="0"/>
            <a:t>category</a:t>
          </a:r>
        </a:p>
      </dgm:t>
    </dgm:pt>
    <dgm:pt modelId="{70938E42-D867-4162-9C7C-67C18D61F44D}" type="parTrans" cxnId="{06B9AF75-820B-4D8C-B3D7-BE43EF56086D}">
      <dgm:prSet/>
      <dgm:spPr/>
      <dgm:t>
        <a:bodyPr/>
        <a:lstStyle/>
        <a:p>
          <a:endParaRPr lang="en-US"/>
        </a:p>
      </dgm:t>
    </dgm:pt>
    <dgm:pt modelId="{0DCFAEFC-6E7A-4175-8B6E-2A7856166CF6}" type="sibTrans" cxnId="{06B9AF75-820B-4D8C-B3D7-BE43EF56086D}">
      <dgm:prSet/>
      <dgm:spPr/>
      <dgm:t>
        <a:bodyPr/>
        <a:lstStyle/>
        <a:p>
          <a:endParaRPr lang="en-US"/>
        </a:p>
      </dgm:t>
    </dgm:pt>
    <dgm:pt modelId="{38C1062E-0749-4296-8191-440E36033A9C}">
      <dgm:prSet phldrT="[Text]"/>
      <dgm:spPr/>
      <dgm:t>
        <a:bodyPr/>
        <a:lstStyle/>
        <a:p>
          <a:r>
            <a:rPr lang="en-US" dirty="0"/>
            <a:t>other</a:t>
          </a:r>
        </a:p>
      </dgm:t>
    </dgm:pt>
    <dgm:pt modelId="{6387E866-D77C-4B36-B3DB-3136F2CDD492}" type="parTrans" cxnId="{F9FB6919-F2FB-48FD-A18A-15AF1928CA5F}">
      <dgm:prSet/>
      <dgm:spPr/>
      <dgm:t>
        <a:bodyPr/>
        <a:lstStyle/>
        <a:p>
          <a:endParaRPr lang="en-US"/>
        </a:p>
      </dgm:t>
    </dgm:pt>
    <dgm:pt modelId="{63A41B00-546B-4534-99F7-0FBC511E7372}" type="sibTrans" cxnId="{F9FB6919-F2FB-48FD-A18A-15AF1928CA5F}">
      <dgm:prSet/>
      <dgm:spPr/>
      <dgm:t>
        <a:bodyPr/>
        <a:lstStyle/>
        <a:p>
          <a:endParaRPr lang="en-US"/>
        </a:p>
      </dgm:t>
    </dgm:pt>
    <dgm:pt modelId="{28803F15-C95B-4B59-BEE1-AFC22403F85B}">
      <dgm:prSet phldrT="[Text]"/>
      <dgm:spPr/>
      <dgm:t>
        <a:bodyPr/>
        <a:lstStyle/>
        <a:p>
          <a:r>
            <a:rPr lang="en-US" dirty="0"/>
            <a:t>platform</a:t>
          </a:r>
        </a:p>
      </dgm:t>
    </dgm:pt>
    <dgm:pt modelId="{05082469-51DF-4F27-A568-9E088212D442}" type="parTrans" cxnId="{B69B7AE0-6D1F-476D-8673-71681CF607A6}">
      <dgm:prSet/>
      <dgm:spPr/>
      <dgm:t>
        <a:bodyPr/>
        <a:lstStyle/>
        <a:p>
          <a:endParaRPr lang="en-US"/>
        </a:p>
      </dgm:t>
    </dgm:pt>
    <dgm:pt modelId="{A51F74A3-5889-44F5-92FE-63557A283991}" type="sibTrans" cxnId="{B69B7AE0-6D1F-476D-8673-71681CF607A6}">
      <dgm:prSet/>
      <dgm:spPr/>
      <dgm:t>
        <a:bodyPr/>
        <a:lstStyle/>
        <a:p>
          <a:endParaRPr lang="en-US"/>
        </a:p>
      </dgm:t>
    </dgm:pt>
    <dgm:pt modelId="{3F9E140F-8D6D-487C-A5C0-D5472D28A50D}">
      <dgm:prSet phldrT="[Text]"/>
      <dgm:spPr/>
      <dgm:t>
        <a:bodyPr/>
        <a:lstStyle/>
        <a:p>
          <a:r>
            <a:rPr lang="en-US" dirty="0"/>
            <a:t>instructor</a:t>
          </a:r>
        </a:p>
      </dgm:t>
    </dgm:pt>
    <dgm:pt modelId="{640DF49D-66ED-404F-A0AE-EE9A44D88F50}" type="parTrans" cxnId="{78EA5AC0-3A31-45EA-9EB2-A3AFEF5820CB}">
      <dgm:prSet/>
      <dgm:spPr/>
      <dgm:t>
        <a:bodyPr/>
        <a:lstStyle/>
        <a:p>
          <a:endParaRPr lang="en-US"/>
        </a:p>
      </dgm:t>
    </dgm:pt>
    <dgm:pt modelId="{F45E9F2D-4F38-45F9-A973-AF6FE1642A6A}" type="sibTrans" cxnId="{78EA5AC0-3A31-45EA-9EB2-A3AFEF5820CB}">
      <dgm:prSet/>
      <dgm:spPr/>
      <dgm:t>
        <a:bodyPr/>
        <a:lstStyle/>
        <a:p>
          <a:endParaRPr lang="en-US"/>
        </a:p>
      </dgm:t>
    </dgm:pt>
    <dgm:pt modelId="{F638D5AE-9C96-4116-86AC-114D5D81457C}">
      <dgm:prSet phldrT="[Text]"/>
      <dgm:spPr/>
      <dgm:t>
        <a:bodyPr/>
        <a:lstStyle/>
        <a:p>
          <a:r>
            <a:rPr lang="en-US" dirty="0"/>
            <a:t>definition</a:t>
          </a:r>
        </a:p>
      </dgm:t>
    </dgm:pt>
    <dgm:pt modelId="{30034C5C-9835-4531-A7CE-042D38E63643}" type="parTrans" cxnId="{31CA0BD6-9082-4EBF-B4CD-2DF1DC7B93F1}">
      <dgm:prSet/>
      <dgm:spPr/>
      <dgm:t>
        <a:bodyPr/>
        <a:lstStyle/>
        <a:p>
          <a:endParaRPr lang="en-US"/>
        </a:p>
      </dgm:t>
    </dgm:pt>
    <dgm:pt modelId="{F2BB85C8-EA39-4751-967C-97CDB8322F95}" type="sibTrans" cxnId="{31CA0BD6-9082-4EBF-B4CD-2DF1DC7B93F1}">
      <dgm:prSet/>
      <dgm:spPr/>
      <dgm:t>
        <a:bodyPr/>
        <a:lstStyle/>
        <a:p>
          <a:endParaRPr lang="en-US"/>
        </a:p>
      </dgm:t>
    </dgm:pt>
    <dgm:pt modelId="{02E9E5D2-4C94-4781-AD6D-AF844E863FC3}">
      <dgm:prSet phldrT="[Text]"/>
      <dgm:spPr/>
      <dgm:t>
        <a:bodyPr/>
        <a:lstStyle/>
        <a:p>
          <a:r>
            <a:rPr lang="en-US" dirty="0"/>
            <a:t>score</a:t>
          </a:r>
        </a:p>
      </dgm:t>
    </dgm:pt>
    <dgm:pt modelId="{02B6D90D-044C-4410-9D56-A0AFEE527860}" type="parTrans" cxnId="{D9874721-7082-4743-9027-37D0DED5C5F1}">
      <dgm:prSet/>
      <dgm:spPr/>
      <dgm:t>
        <a:bodyPr/>
        <a:lstStyle/>
        <a:p>
          <a:endParaRPr lang="en-US"/>
        </a:p>
      </dgm:t>
    </dgm:pt>
    <dgm:pt modelId="{1FEB2D58-A062-4A72-BEFF-2AAFBC6EE7CE}" type="sibTrans" cxnId="{D9874721-7082-4743-9027-37D0DED5C5F1}">
      <dgm:prSet/>
      <dgm:spPr/>
      <dgm:t>
        <a:bodyPr/>
        <a:lstStyle/>
        <a:p>
          <a:endParaRPr lang="en-US"/>
        </a:p>
      </dgm:t>
    </dgm:pt>
    <dgm:pt modelId="{24615A47-0807-4F8F-9DAF-088C66AD69BD}">
      <dgm:prSet phldrT="[Text]"/>
      <dgm:spPr/>
      <dgm:t>
        <a:bodyPr/>
        <a:lstStyle/>
        <a:p>
          <a:r>
            <a:rPr lang="en-US" dirty="0"/>
            <a:t>scaled</a:t>
          </a:r>
        </a:p>
      </dgm:t>
    </dgm:pt>
    <dgm:pt modelId="{737D0038-CD93-4ED3-AC31-46679834CC8D}" type="parTrans" cxnId="{4EF0C244-D4D1-484C-9323-89B787295387}">
      <dgm:prSet/>
      <dgm:spPr/>
      <dgm:t>
        <a:bodyPr/>
        <a:lstStyle/>
        <a:p>
          <a:endParaRPr lang="en-US"/>
        </a:p>
      </dgm:t>
    </dgm:pt>
    <dgm:pt modelId="{2F989E78-48F6-41D7-A188-3BD8E6EFFE6F}" type="sibTrans" cxnId="{4EF0C244-D4D1-484C-9323-89B787295387}">
      <dgm:prSet/>
      <dgm:spPr/>
      <dgm:t>
        <a:bodyPr/>
        <a:lstStyle/>
        <a:p>
          <a:endParaRPr lang="en-US"/>
        </a:p>
      </dgm:t>
    </dgm:pt>
    <dgm:pt modelId="{FDE6C33D-D1A0-4BFF-8841-C9BA948ECBDB}">
      <dgm:prSet phldrT="[Text]"/>
      <dgm:spPr/>
      <dgm:t>
        <a:bodyPr/>
        <a:lstStyle/>
        <a:p>
          <a:r>
            <a:rPr lang="en-US" dirty="0"/>
            <a:t>min</a:t>
          </a:r>
        </a:p>
      </dgm:t>
    </dgm:pt>
    <dgm:pt modelId="{6BC4CC91-E709-4B86-BF12-925D787A72B1}" type="parTrans" cxnId="{DFF7A629-E4D7-4B0E-9ACD-BA86715B5080}">
      <dgm:prSet/>
      <dgm:spPr/>
      <dgm:t>
        <a:bodyPr/>
        <a:lstStyle/>
        <a:p>
          <a:endParaRPr lang="en-US"/>
        </a:p>
      </dgm:t>
    </dgm:pt>
    <dgm:pt modelId="{E4A1167B-C5C4-45CD-B276-CAA9718C1C6A}" type="sibTrans" cxnId="{DFF7A629-E4D7-4B0E-9ACD-BA86715B5080}">
      <dgm:prSet/>
      <dgm:spPr/>
      <dgm:t>
        <a:bodyPr/>
        <a:lstStyle/>
        <a:p>
          <a:endParaRPr lang="en-US"/>
        </a:p>
      </dgm:t>
    </dgm:pt>
    <dgm:pt modelId="{3EAD0A9B-2EBB-47D7-A6CC-BC7730124137}">
      <dgm:prSet phldrT="[Text]"/>
      <dgm:spPr/>
      <dgm:t>
        <a:bodyPr/>
        <a:lstStyle/>
        <a:p>
          <a:r>
            <a:rPr lang="en-US" dirty="0"/>
            <a:t>max</a:t>
          </a:r>
        </a:p>
      </dgm:t>
    </dgm:pt>
    <dgm:pt modelId="{1892CBE3-01AB-4B12-A216-F93EDBFF40A8}" type="parTrans" cxnId="{A91F4018-175F-47ED-91C8-3C35D60C15FF}">
      <dgm:prSet/>
      <dgm:spPr/>
      <dgm:t>
        <a:bodyPr/>
        <a:lstStyle/>
        <a:p>
          <a:endParaRPr lang="en-US"/>
        </a:p>
      </dgm:t>
    </dgm:pt>
    <dgm:pt modelId="{DC442C97-A7D6-449E-9137-6E9E7356159D}" type="sibTrans" cxnId="{A91F4018-175F-47ED-91C8-3C35D60C15FF}">
      <dgm:prSet/>
      <dgm:spPr/>
      <dgm:t>
        <a:bodyPr/>
        <a:lstStyle/>
        <a:p>
          <a:endParaRPr lang="en-US"/>
        </a:p>
      </dgm:t>
    </dgm:pt>
    <dgm:pt modelId="{485C257F-553D-48C2-84D4-0EF844A6010A}">
      <dgm:prSet phldrT="[Text]"/>
      <dgm:spPr/>
      <dgm:t>
        <a:bodyPr/>
        <a:lstStyle/>
        <a:p>
          <a:r>
            <a:rPr lang="en-US" dirty="0"/>
            <a:t>raw</a:t>
          </a:r>
        </a:p>
      </dgm:t>
    </dgm:pt>
    <dgm:pt modelId="{FF8AE11D-2BC4-43DF-9350-E2483B65BA06}" type="parTrans" cxnId="{A65B8530-19E8-4273-BCFD-03625B8CF1FB}">
      <dgm:prSet/>
      <dgm:spPr/>
      <dgm:t>
        <a:bodyPr/>
        <a:lstStyle/>
        <a:p>
          <a:endParaRPr lang="en-US"/>
        </a:p>
      </dgm:t>
    </dgm:pt>
    <dgm:pt modelId="{3EBA5597-49C6-43CA-8582-9ED9C49E9C98}" type="sibTrans" cxnId="{A65B8530-19E8-4273-BCFD-03625B8CF1FB}">
      <dgm:prSet/>
      <dgm:spPr/>
      <dgm:t>
        <a:bodyPr/>
        <a:lstStyle/>
        <a:p>
          <a:endParaRPr lang="en-US"/>
        </a:p>
      </dgm:t>
    </dgm:pt>
    <dgm:pt modelId="{F4D33481-B8BC-42E5-9376-F1F2A2BF6828}">
      <dgm:prSet phldrT="[Text]"/>
      <dgm:spPr/>
      <dgm:t>
        <a:bodyPr/>
        <a:lstStyle/>
        <a:p>
          <a:r>
            <a:rPr lang="en-US" dirty="0"/>
            <a:t>completion</a:t>
          </a:r>
        </a:p>
      </dgm:t>
    </dgm:pt>
    <dgm:pt modelId="{6AB6873B-8045-486B-A6E2-2CBB58996459}" type="parTrans" cxnId="{B68D458C-4DFD-4656-9219-E940B1F5C8B0}">
      <dgm:prSet/>
      <dgm:spPr/>
      <dgm:t>
        <a:bodyPr/>
        <a:lstStyle/>
        <a:p>
          <a:endParaRPr lang="en-US"/>
        </a:p>
      </dgm:t>
    </dgm:pt>
    <dgm:pt modelId="{FCE27F4A-D0C8-42DB-8F4D-7611DE6981FC}" type="sibTrans" cxnId="{B68D458C-4DFD-4656-9219-E940B1F5C8B0}">
      <dgm:prSet/>
      <dgm:spPr/>
      <dgm:t>
        <a:bodyPr/>
        <a:lstStyle/>
        <a:p>
          <a:endParaRPr lang="en-US"/>
        </a:p>
      </dgm:t>
    </dgm:pt>
    <dgm:pt modelId="{C03CF485-F572-48A3-AAD1-2C03309F9C33}">
      <dgm:prSet phldrT="[Text]"/>
      <dgm:spPr/>
      <dgm:t>
        <a:bodyPr/>
        <a:lstStyle/>
        <a:p>
          <a:r>
            <a:rPr lang="en-US" dirty="0"/>
            <a:t>success</a:t>
          </a:r>
        </a:p>
      </dgm:t>
    </dgm:pt>
    <dgm:pt modelId="{B37BA44C-79EA-48FF-86E4-54B8E0B39827}" type="parTrans" cxnId="{693462A7-B77F-49F1-8520-A8F0B1CFB558}">
      <dgm:prSet/>
      <dgm:spPr/>
      <dgm:t>
        <a:bodyPr/>
        <a:lstStyle/>
        <a:p>
          <a:endParaRPr lang="en-US"/>
        </a:p>
      </dgm:t>
    </dgm:pt>
    <dgm:pt modelId="{D9800105-8394-4088-ABBA-69EB7EE547AE}" type="sibTrans" cxnId="{693462A7-B77F-49F1-8520-A8F0B1CFB558}">
      <dgm:prSet/>
      <dgm:spPr/>
      <dgm:t>
        <a:bodyPr/>
        <a:lstStyle/>
        <a:p>
          <a:endParaRPr lang="en-US"/>
        </a:p>
      </dgm:t>
    </dgm:pt>
    <dgm:pt modelId="{C3F4C128-CD39-47D9-A91A-75C5C8E6D39A}">
      <dgm:prSet phldrT="[Text]"/>
      <dgm:spPr/>
      <dgm:t>
        <a:bodyPr/>
        <a:lstStyle/>
        <a:p>
          <a:r>
            <a:rPr lang="en-US" dirty="0"/>
            <a:t>response</a:t>
          </a:r>
        </a:p>
      </dgm:t>
    </dgm:pt>
    <dgm:pt modelId="{4000FA1F-4575-4CB5-802C-4F1E99D509E6}" type="parTrans" cxnId="{281A466A-2395-4909-9010-B8A54F1E029A}">
      <dgm:prSet/>
      <dgm:spPr/>
      <dgm:t>
        <a:bodyPr/>
        <a:lstStyle/>
        <a:p>
          <a:endParaRPr lang="en-US"/>
        </a:p>
      </dgm:t>
    </dgm:pt>
    <dgm:pt modelId="{E6881F9E-D84A-4ABA-BE18-FD8BA6E99D48}" type="sibTrans" cxnId="{281A466A-2395-4909-9010-B8A54F1E029A}">
      <dgm:prSet/>
      <dgm:spPr/>
      <dgm:t>
        <a:bodyPr/>
        <a:lstStyle/>
        <a:p>
          <a:endParaRPr lang="en-US"/>
        </a:p>
      </dgm:t>
    </dgm:pt>
    <dgm:pt modelId="{E4F8D888-D7CF-4EEC-B7ED-032BA223B077}">
      <dgm:prSet phldrT="[Text]"/>
      <dgm:spPr/>
      <dgm:t>
        <a:bodyPr/>
        <a:lstStyle/>
        <a:p>
          <a:r>
            <a:rPr lang="en-US" dirty="0"/>
            <a:t>duration</a:t>
          </a:r>
        </a:p>
      </dgm:t>
    </dgm:pt>
    <dgm:pt modelId="{C3B27B29-C992-4495-B7A2-263F70E26266}" type="parTrans" cxnId="{964B716F-4364-46ED-880D-36CCC7F37849}">
      <dgm:prSet/>
      <dgm:spPr/>
      <dgm:t>
        <a:bodyPr/>
        <a:lstStyle/>
        <a:p>
          <a:endParaRPr lang="en-US"/>
        </a:p>
      </dgm:t>
    </dgm:pt>
    <dgm:pt modelId="{A0E6B925-6B80-4AA2-A873-2CC083703DC6}" type="sibTrans" cxnId="{964B716F-4364-46ED-880D-36CCC7F37849}">
      <dgm:prSet/>
      <dgm:spPr/>
      <dgm:t>
        <a:bodyPr/>
        <a:lstStyle/>
        <a:p>
          <a:endParaRPr lang="en-US"/>
        </a:p>
      </dgm:t>
    </dgm:pt>
    <dgm:pt modelId="{F23FC734-469E-4FEA-892E-93B748BAEA71}">
      <dgm:prSet phldrT="[Text]"/>
      <dgm:spPr/>
      <dgm:t>
        <a:bodyPr/>
        <a:lstStyle/>
        <a:p>
          <a:r>
            <a:rPr lang="en-US" dirty="0"/>
            <a:t>registration</a:t>
          </a:r>
        </a:p>
      </dgm:t>
    </dgm:pt>
    <dgm:pt modelId="{D2AAA8AF-9A06-46E5-AB10-0E4292E8829C}" type="parTrans" cxnId="{80DC81D2-AC6D-435F-B0A8-B62BF41693B6}">
      <dgm:prSet/>
      <dgm:spPr/>
    </dgm:pt>
    <dgm:pt modelId="{176225D0-8D03-435F-822B-174B331148CA}" type="sibTrans" cxnId="{80DC81D2-AC6D-435F-B0A8-B62BF41693B6}">
      <dgm:prSet/>
      <dgm:spPr/>
    </dgm:pt>
    <dgm:pt modelId="{B240B8AC-DE4E-4048-BACF-3ED74F6117CF}" type="pres">
      <dgm:prSet presAssocID="{51C8762B-6648-4454-87C3-533A09A5C98D}" presName="Name0" presStyleCnt="0">
        <dgm:presLayoutVars>
          <dgm:dir/>
          <dgm:animLvl val="lvl"/>
          <dgm:resizeHandles val="exact"/>
        </dgm:presLayoutVars>
      </dgm:prSet>
      <dgm:spPr/>
    </dgm:pt>
    <dgm:pt modelId="{0B1F8509-1059-4226-A9B8-62CA4BD21E24}" type="pres">
      <dgm:prSet presAssocID="{44C1F2AD-4E7A-4056-BCD8-E8EC7FDD585C}" presName="composite" presStyleCnt="0"/>
      <dgm:spPr/>
    </dgm:pt>
    <dgm:pt modelId="{87E22284-FF80-417F-BF4D-BE609E5912F5}" type="pres">
      <dgm:prSet presAssocID="{44C1F2AD-4E7A-4056-BCD8-E8EC7FDD585C}" presName="parTx" presStyleLbl="alignNode1" presStyleIdx="0" presStyleCnt="6">
        <dgm:presLayoutVars>
          <dgm:chMax val="0"/>
          <dgm:chPref val="0"/>
          <dgm:bulletEnabled val="1"/>
        </dgm:presLayoutVars>
      </dgm:prSet>
      <dgm:spPr/>
    </dgm:pt>
    <dgm:pt modelId="{612804BC-31C1-42C4-AF71-6DDAC824C2CB}" type="pres">
      <dgm:prSet presAssocID="{44C1F2AD-4E7A-4056-BCD8-E8EC7FDD585C}" presName="desTx" presStyleLbl="alignAccFollowNode1" presStyleIdx="0" presStyleCnt="6">
        <dgm:presLayoutVars>
          <dgm:bulletEnabled val="1"/>
        </dgm:presLayoutVars>
      </dgm:prSet>
      <dgm:spPr/>
    </dgm:pt>
    <dgm:pt modelId="{888957B3-942B-4795-905F-D0D98F03E5C6}" type="pres">
      <dgm:prSet presAssocID="{68A46471-188D-4EC9-8B49-2D4851C2E0DA}" presName="space" presStyleCnt="0"/>
      <dgm:spPr/>
    </dgm:pt>
    <dgm:pt modelId="{65421773-DA97-45B6-96FF-E75F86FFE5AA}" type="pres">
      <dgm:prSet presAssocID="{CCF41954-B653-4DD1-BDDE-88D4D7DB38DB}" presName="composite" presStyleCnt="0"/>
      <dgm:spPr/>
    </dgm:pt>
    <dgm:pt modelId="{3FD22FBC-4CB7-4A33-B2DE-D2B1FD9B606A}" type="pres">
      <dgm:prSet presAssocID="{CCF41954-B653-4DD1-BDDE-88D4D7DB38DB}" presName="parTx" presStyleLbl="alignNode1" presStyleIdx="1" presStyleCnt="6">
        <dgm:presLayoutVars>
          <dgm:chMax val="0"/>
          <dgm:chPref val="0"/>
          <dgm:bulletEnabled val="1"/>
        </dgm:presLayoutVars>
      </dgm:prSet>
      <dgm:spPr/>
    </dgm:pt>
    <dgm:pt modelId="{29242C68-1DB9-4EC0-914A-146E45454530}" type="pres">
      <dgm:prSet presAssocID="{CCF41954-B653-4DD1-BDDE-88D4D7DB38DB}" presName="desTx" presStyleLbl="alignAccFollowNode1" presStyleIdx="1" presStyleCnt="6">
        <dgm:presLayoutVars>
          <dgm:bulletEnabled val="1"/>
        </dgm:presLayoutVars>
      </dgm:prSet>
      <dgm:spPr/>
    </dgm:pt>
    <dgm:pt modelId="{1FE2EE38-D570-4BC1-B801-44EDB342D6C7}" type="pres">
      <dgm:prSet presAssocID="{47C808A3-3A56-4DFE-AC71-1C56C8A18EAB}" presName="space" presStyleCnt="0"/>
      <dgm:spPr/>
    </dgm:pt>
    <dgm:pt modelId="{8F5FFFDC-B710-434F-95FA-6307196A2664}" type="pres">
      <dgm:prSet presAssocID="{76382A81-1A31-4D06-9E9E-06A5C6305EC7}" presName="composite" presStyleCnt="0"/>
      <dgm:spPr/>
    </dgm:pt>
    <dgm:pt modelId="{8A471202-7D30-4C5F-BC7F-F94A14380401}" type="pres">
      <dgm:prSet presAssocID="{76382A81-1A31-4D06-9E9E-06A5C6305EC7}" presName="parTx" presStyleLbl="alignNode1" presStyleIdx="2" presStyleCnt="6">
        <dgm:presLayoutVars>
          <dgm:chMax val="0"/>
          <dgm:chPref val="0"/>
          <dgm:bulletEnabled val="1"/>
        </dgm:presLayoutVars>
      </dgm:prSet>
      <dgm:spPr/>
    </dgm:pt>
    <dgm:pt modelId="{F11479FE-69EB-480E-BCD2-6FA97E9F7A08}" type="pres">
      <dgm:prSet presAssocID="{76382A81-1A31-4D06-9E9E-06A5C6305EC7}" presName="desTx" presStyleLbl="alignAccFollowNode1" presStyleIdx="2" presStyleCnt="6">
        <dgm:presLayoutVars>
          <dgm:bulletEnabled val="1"/>
        </dgm:presLayoutVars>
      </dgm:prSet>
      <dgm:spPr/>
    </dgm:pt>
    <dgm:pt modelId="{C3247019-D12D-487C-B4E4-7E498111A388}" type="pres">
      <dgm:prSet presAssocID="{F0D40814-6601-43A4-9C96-B94B74444E7E}" presName="space" presStyleCnt="0"/>
      <dgm:spPr/>
    </dgm:pt>
    <dgm:pt modelId="{51F99488-0212-4122-96A0-27B499FDF9DD}" type="pres">
      <dgm:prSet presAssocID="{9288689C-0FE4-408B-B00A-98ECCC131196}" presName="composite" presStyleCnt="0"/>
      <dgm:spPr/>
    </dgm:pt>
    <dgm:pt modelId="{C05DF275-2FEC-470C-AB61-B658F949ECAC}" type="pres">
      <dgm:prSet presAssocID="{9288689C-0FE4-408B-B00A-98ECCC131196}" presName="parTx" presStyleLbl="alignNode1" presStyleIdx="3" presStyleCnt="6">
        <dgm:presLayoutVars>
          <dgm:chMax val="0"/>
          <dgm:chPref val="0"/>
          <dgm:bulletEnabled val="1"/>
        </dgm:presLayoutVars>
      </dgm:prSet>
      <dgm:spPr/>
    </dgm:pt>
    <dgm:pt modelId="{40E0C2E0-ADC4-4185-81EE-E8316E8C878A}" type="pres">
      <dgm:prSet presAssocID="{9288689C-0FE4-408B-B00A-98ECCC131196}" presName="desTx" presStyleLbl="alignAccFollowNode1" presStyleIdx="3" presStyleCnt="6">
        <dgm:presLayoutVars>
          <dgm:bulletEnabled val="1"/>
        </dgm:presLayoutVars>
      </dgm:prSet>
      <dgm:spPr/>
    </dgm:pt>
    <dgm:pt modelId="{F76E4411-AE95-46AD-AD3A-85FB33FC97FB}" type="pres">
      <dgm:prSet presAssocID="{CCDC7B9A-9B63-40E3-A809-6025C80B2F16}" presName="space" presStyleCnt="0"/>
      <dgm:spPr/>
    </dgm:pt>
    <dgm:pt modelId="{F82AD4A3-B7DC-4FFA-BBC1-57AE6BE3C318}" type="pres">
      <dgm:prSet presAssocID="{C3801CD6-DA47-4C6C-959A-7B090BA3E4C4}" presName="composite" presStyleCnt="0"/>
      <dgm:spPr/>
    </dgm:pt>
    <dgm:pt modelId="{5AFC255D-127D-443D-B7EF-B5EF49D0CB3C}" type="pres">
      <dgm:prSet presAssocID="{C3801CD6-DA47-4C6C-959A-7B090BA3E4C4}" presName="parTx" presStyleLbl="alignNode1" presStyleIdx="4" presStyleCnt="6">
        <dgm:presLayoutVars>
          <dgm:chMax val="0"/>
          <dgm:chPref val="0"/>
          <dgm:bulletEnabled val="1"/>
        </dgm:presLayoutVars>
      </dgm:prSet>
      <dgm:spPr/>
    </dgm:pt>
    <dgm:pt modelId="{E886C062-F298-451D-8FD3-5115CCCCC0C0}" type="pres">
      <dgm:prSet presAssocID="{C3801CD6-DA47-4C6C-959A-7B090BA3E4C4}" presName="desTx" presStyleLbl="alignAccFollowNode1" presStyleIdx="4" presStyleCnt="6">
        <dgm:presLayoutVars>
          <dgm:bulletEnabled val="1"/>
        </dgm:presLayoutVars>
      </dgm:prSet>
      <dgm:spPr/>
    </dgm:pt>
    <dgm:pt modelId="{396D55B8-A101-4B2A-8903-9C96012AF85B}" type="pres">
      <dgm:prSet presAssocID="{766D00BD-8FB8-4839-BEA6-00A249B49AFE}" presName="space" presStyleCnt="0"/>
      <dgm:spPr/>
    </dgm:pt>
    <dgm:pt modelId="{84AC1985-B73F-46CE-BB79-D2A0CC62D778}" type="pres">
      <dgm:prSet presAssocID="{235FEE93-5373-40C5-8839-DFAC5D363AD7}" presName="composite" presStyleCnt="0"/>
      <dgm:spPr/>
    </dgm:pt>
    <dgm:pt modelId="{C03D84B9-4270-4AA6-AEE6-C7854F2C8E23}" type="pres">
      <dgm:prSet presAssocID="{235FEE93-5373-40C5-8839-DFAC5D363AD7}" presName="parTx" presStyleLbl="alignNode1" presStyleIdx="5" presStyleCnt="6">
        <dgm:presLayoutVars>
          <dgm:chMax val="0"/>
          <dgm:chPref val="0"/>
          <dgm:bulletEnabled val="1"/>
        </dgm:presLayoutVars>
      </dgm:prSet>
      <dgm:spPr/>
    </dgm:pt>
    <dgm:pt modelId="{DEE3E15B-0037-4EF3-A7D1-0379686CFB93}" type="pres">
      <dgm:prSet presAssocID="{235FEE93-5373-40C5-8839-DFAC5D363AD7}" presName="desTx" presStyleLbl="alignAccFollowNode1" presStyleIdx="5" presStyleCnt="6">
        <dgm:presLayoutVars>
          <dgm:bulletEnabled val="1"/>
        </dgm:presLayoutVars>
      </dgm:prSet>
      <dgm:spPr/>
    </dgm:pt>
  </dgm:ptLst>
  <dgm:cxnLst>
    <dgm:cxn modelId="{5B0C3E00-72AD-4D67-B683-3E833CF77BF8}" srcId="{51C8762B-6648-4454-87C3-533A09A5C98D}" destId="{C3801CD6-DA47-4C6C-959A-7B090BA3E4C4}" srcOrd="4" destOrd="0" parTransId="{2A6C30D0-8E78-4F83-AC24-E6C469457736}" sibTransId="{766D00BD-8FB8-4839-BEA6-00A249B49AFE}"/>
    <dgm:cxn modelId="{07238A0A-E618-4E8E-BA19-3F92328DE6BB}" srcId="{F638D5AE-9C96-4116-86AC-114D5D81457C}" destId="{90E153AF-311B-41D2-9FE6-F34CB47E190C}" srcOrd="2" destOrd="0" parTransId="{668F1E40-35C4-448F-AF60-D2DF29E0AA14}" sibTransId="{BA9E89C9-5F84-4F6D-A2F5-8301484EDE84}"/>
    <dgm:cxn modelId="{DFC2AF0B-01CE-407E-A804-797C40CFEDE9}" type="presOf" srcId="{3EAD0A9B-2EBB-47D7-A6CC-BC7730124137}" destId="{E886C062-F298-451D-8FD3-5115CCCCC0C0}" srcOrd="0" destOrd="3" presId="urn:microsoft.com/office/officeart/2005/8/layout/hList1"/>
    <dgm:cxn modelId="{F0034E10-3C73-45DB-A774-A9ABCFF3A67C}" srcId="{F638D5AE-9C96-4116-86AC-114D5D81457C}" destId="{EDB957C8-5EEC-4F3B-8F99-3EBC8F986DAA}" srcOrd="0" destOrd="0" parTransId="{79B8769B-9F90-415B-8D6B-444B46D21DDF}" sibTransId="{87193EB7-7F91-48BF-928F-262B4FDE8122}"/>
    <dgm:cxn modelId="{781C8D14-0754-44DF-8915-F173F183D938}" type="presOf" srcId="{02E9E5D2-4C94-4781-AD6D-AF844E863FC3}" destId="{E886C062-F298-451D-8FD3-5115CCCCC0C0}" srcOrd="0" destOrd="0" presId="urn:microsoft.com/office/officeart/2005/8/layout/hList1"/>
    <dgm:cxn modelId="{4FFED714-B056-4D1F-991C-353B3EFB1B39}" type="presOf" srcId="{CCF41954-B653-4DD1-BDDE-88D4D7DB38DB}" destId="{3FD22FBC-4CB7-4A33-B2DE-D2B1FD9B606A}" srcOrd="0" destOrd="0" presId="urn:microsoft.com/office/officeart/2005/8/layout/hList1"/>
    <dgm:cxn modelId="{A91F4018-175F-47ED-91C8-3C35D60C15FF}" srcId="{02E9E5D2-4C94-4781-AD6D-AF844E863FC3}" destId="{3EAD0A9B-2EBB-47D7-A6CC-BC7730124137}" srcOrd="2" destOrd="0" parTransId="{1892CBE3-01AB-4B12-A216-F93EDBFF40A8}" sibTransId="{DC442C97-A7D6-449E-9137-6E9E7356159D}"/>
    <dgm:cxn modelId="{F9FB6919-F2FB-48FD-A18A-15AF1928CA5F}" srcId="{5A7DD0FC-3307-4949-BA91-F0E61CBC1575}" destId="{38C1062E-0749-4296-8191-440E36033A9C}" srcOrd="3" destOrd="0" parTransId="{6387E866-D77C-4B36-B3DB-3136F2CDD492}" sibTransId="{63A41B00-546B-4534-99F7-0FBC511E7372}"/>
    <dgm:cxn modelId="{D9874721-7082-4743-9027-37D0DED5C5F1}" srcId="{C3801CD6-DA47-4C6C-959A-7B090BA3E4C4}" destId="{02E9E5D2-4C94-4781-AD6D-AF844E863FC3}" srcOrd="0" destOrd="0" parTransId="{02B6D90D-044C-4410-9D56-A0AFEE527860}" sibTransId="{1FEB2D58-A062-4A72-BEFF-2AAFBC6EE7CE}"/>
    <dgm:cxn modelId="{84195025-E3FD-43AA-9976-15A4BCEF4915}" type="presOf" srcId="{E4F8D888-D7CF-4EEC-B7ED-032BA223B077}" destId="{E886C062-F298-451D-8FD3-5115CCCCC0C0}" srcOrd="0" destOrd="8" presId="urn:microsoft.com/office/officeart/2005/8/layout/hList1"/>
    <dgm:cxn modelId="{1B91B828-1090-4099-A838-40A3E87C2489}" srcId="{51C8762B-6648-4454-87C3-533A09A5C98D}" destId="{76382A81-1A31-4D06-9E9E-06A5C6305EC7}" srcOrd="2" destOrd="0" parTransId="{EE0B8C09-209A-463A-87DA-5F0CC287166B}" sibTransId="{F0D40814-6601-43A4-9C96-B94B74444E7E}"/>
    <dgm:cxn modelId="{821F8929-2777-4422-9630-7DC99B3087B8}" srcId="{51C8762B-6648-4454-87C3-533A09A5C98D}" destId="{44C1F2AD-4E7A-4056-BCD8-E8EC7FDD585C}" srcOrd="0" destOrd="0" parTransId="{65426E35-72E0-4A28-A7C4-9EDF3E3661EA}" sibTransId="{68A46471-188D-4EC9-8B49-2D4851C2E0DA}"/>
    <dgm:cxn modelId="{DFF7A629-E4D7-4B0E-9ACD-BA86715B5080}" srcId="{02E9E5D2-4C94-4781-AD6D-AF844E863FC3}" destId="{FDE6C33D-D1A0-4BFF-8841-C9BA948ECBDB}" srcOrd="1" destOrd="0" parTransId="{6BC4CC91-E709-4B86-BF12-925D787A72B1}" sibTransId="{E4A1167B-C5C4-45CD-B276-CAA9718C1C6A}"/>
    <dgm:cxn modelId="{11E4842A-A8E1-4650-83C6-8D709979039A}" srcId="{51C8762B-6648-4454-87C3-533A09A5C98D}" destId="{9288689C-0FE4-408B-B00A-98ECCC131196}" srcOrd="3" destOrd="0" parTransId="{AD6A9413-3CF0-4FA6-9821-FEAB2646D570}" sibTransId="{CCDC7B9A-9B63-40E3-A809-6025C80B2F16}"/>
    <dgm:cxn modelId="{A65B8530-19E8-4273-BCFD-03625B8CF1FB}" srcId="{02E9E5D2-4C94-4781-AD6D-AF844E863FC3}" destId="{485C257F-553D-48C2-84D4-0EF844A6010A}" srcOrd="3" destOrd="0" parTransId="{FF8AE11D-2BC4-43DF-9350-E2483B65BA06}" sibTransId="{3EBA5597-49C6-43CA-8582-9ED9C49E9C98}"/>
    <dgm:cxn modelId="{64B68B37-B16E-4489-9F5C-89BC91AB14C8}" srcId="{5A7DD0FC-3307-4949-BA91-F0E61CBC1575}" destId="{A564F6B0-59C4-4393-A2B0-339A1953904C}" srcOrd="1" destOrd="0" parTransId="{95435F4E-DB8D-4775-941F-DA8DAF6B21B2}" sibTransId="{E0A6A6C7-3EEB-4C52-AB03-5F7B3004CFA6}"/>
    <dgm:cxn modelId="{47E8DC38-6592-4A6C-94A9-D19FDD813C4C}" type="presOf" srcId="{EDB957C8-5EEC-4F3B-8F99-3EBC8F986DAA}" destId="{F11479FE-69EB-480E-BCD2-6FA97E9F7A08}" srcOrd="0" destOrd="2" presId="urn:microsoft.com/office/officeart/2005/8/layout/hList1"/>
    <dgm:cxn modelId="{179AF838-EDED-4BC0-A022-181DC4AAB3A9}" type="presOf" srcId="{485C257F-553D-48C2-84D4-0EF844A6010A}" destId="{E886C062-F298-451D-8FD3-5115CCCCC0C0}" srcOrd="0" destOrd="4" presId="urn:microsoft.com/office/officeart/2005/8/layout/hList1"/>
    <dgm:cxn modelId="{008A8E3F-39DB-44FB-8FD2-3F3B4E6EA98C}" type="presOf" srcId="{4AC7DA96-F842-4127-8BD9-58C6782BF31E}" destId="{29242C68-1DB9-4EC0-914A-146E45454530}" srcOrd="0" destOrd="0" presId="urn:microsoft.com/office/officeart/2005/8/layout/hList1"/>
    <dgm:cxn modelId="{C765FF5E-0EC2-4F1A-859B-987D6FBDF717}" type="presOf" srcId="{90E153AF-311B-41D2-9FE6-F34CB47E190C}" destId="{F11479FE-69EB-480E-BCD2-6FA97E9F7A08}" srcOrd="0" destOrd="4" presId="urn:microsoft.com/office/officeart/2005/8/layout/hList1"/>
    <dgm:cxn modelId="{04DA5E42-C4D7-41A4-8A28-A3F3802F23EF}" srcId="{CCF41954-B653-4DD1-BDDE-88D4D7DB38DB}" destId="{A12E1C8D-F07F-4A11-8B28-E9EF39DF482D}" srcOrd="1" destOrd="0" parTransId="{53D79876-84BE-4AE6-A303-D3D1D580D677}" sibTransId="{55816F23-DC8B-4F2C-9974-7AAACC87CCE4}"/>
    <dgm:cxn modelId="{4EF0C244-D4D1-484C-9323-89B787295387}" srcId="{02E9E5D2-4C94-4781-AD6D-AF844E863FC3}" destId="{24615A47-0807-4F8F-9DAF-088C66AD69BD}" srcOrd="0" destOrd="0" parTransId="{737D0038-CD93-4ED3-AC31-46679834CC8D}" sibTransId="{2F989E78-48F6-41D7-A188-3BD8E6EFFE6F}"/>
    <dgm:cxn modelId="{12215A68-3DD2-4C95-ADA6-4A3F53258C4E}" type="presOf" srcId="{BC6DBAE3-557C-428A-9E7B-00525264B02A}" destId="{612804BC-31C1-42C4-AF71-6DDAC824C2CB}" srcOrd="0" destOrd="1" presId="urn:microsoft.com/office/officeart/2005/8/layout/hList1"/>
    <dgm:cxn modelId="{C32D3C6A-4ED7-4E41-9D94-1E9308C8B265}" type="presOf" srcId="{44C1F2AD-4E7A-4056-BCD8-E8EC7FDD585C}" destId="{87E22284-FF80-417F-BF4D-BE609E5912F5}" srcOrd="0" destOrd="0" presId="urn:microsoft.com/office/officeart/2005/8/layout/hList1"/>
    <dgm:cxn modelId="{281A466A-2395-4909-9010-B8A54F1E029A}" srcId="{C3801CD6-DA47-4C6C-959A-7B090BA3E4C4}" destId="{C3F4C128-CD39-47D9-A91A-75C5C8E6D39A}" srcOrd="3" destOrd="0" parTransId="{4000FA1F-4575-4CB5-802C-4F1E99D509E6}" sibTransId="{E6881F9E-D84A-4ABA-BE18-FD8BA6E99D48}"/>
    <dgm:cxn modelId="{967EE14A-EB3C-4378-A1B8-269BB3CB2E59}" type="presOf" srcId="{51C8762B-6648-4454-87C3-533A09A5C98D}" destId="{B240B8AC-DE4E-4048-BACF-3ED74F6117CF}" srcOrd="0" destOrd="0" presId="urn:microsoft.com/office/officeart/2005/8/layout/hList1"/>
    <dgm:cxn modelId="{FE30664B-0BCA-4200-B569-8D8F0A1110AC}" srcId="{5A7DD0FC-3307-4949-BA91-F0E61CBC1575}" destId="{732FC7BF-3CE9-4C4B-A857-1DFEE1F4DA28}" srcOrd="0" destOrd="0" parTransId="{9C98136A-D78D-4A64-846B-9A30151BF09E}" sibTransId="{C66D6D87-B586-46DA-BDD4-D3222EE2AE78}"/>
    <dgm:cxn modelId="{3672F36B-CC3D-4FB6-A9FC-3822F07D883D}" type="presOf" srcId="{C03CF485-F572-48A3-AAD1-2C03309F9C33}" destId="{E886C062-F298-451D-8FD3-5115CCCCC0C0}" srcOrd="0" destOrd="6" presId="urn:microsoft.com/office/officeart/2005/8/layout/hList1"/>
    <dgm:cxn modelId="{964B716F-4364-46ED-880D-36CCC7F37849}" srcId="{C3801CD6-DA47-4C6C-959A-7B090BA3E4C4}" destId="{E4F8D888-D7CF-4EEC-B7ED-032BA223B077}" srcOrd="4" destOrd="0" parTransId="{C3B27B29-C992-4495-B7A2-263F70E26266}" sibTransId="{A0E6B925-6B80-4AA2-A873-2CC083703DC6}"/>
    <dgm:cxn modelId="{B2EBD951-6280-4EAD-B773-80090CE6B64E}" srcId="{F638D5AE-9C96-4116-86AC-114D5D81457C}" destId="{ECC51181-2BBC-44DE-BB2B-38698E91D7E4}" srcOrd="1" destOrd="0" parTransId="{DC5A5C12-FEA9-4FE9-817A-FB0B93094692}" sibTransId="{62BEE9B9-909F-4C67-A668-37A5022C1009}"/>
    <dgm:cxn modelId="{06B9AF75-820B-4D8C-B3D7-BE43EF56086D}" srcId="{5A7DD0FC-3307-4949-BA91-F0E61CBC1575}" destId="{247E4A57-8DA9-4998-9B4C-BD7D6F3ACED2}" srcOrd="2" destOrd="0" parTransId="{70938E42-D867-4162-9C7C-67C18D61F44D}" sibTransId="{0DCFAEFC-6E7A-4175-8B6E-2A7856166CF6}"/>
    <dgm:cxn modelId="{19834984-6AA2-4561-9ED2-58A252253F76}" srcId="{44C1F2AD-4E7A-4056-BCD8-E8EC7FDD585C}" destId="{BC6DBAE3-557C-428A-9E7B-00525264B02A}" srcOrd="1" destOrd="0" parTransId="{0AD50059-CAC3-4694-8217-6E9F706C8B17}" sibTransId="{7E9899C0-F2F3-487D-99CA-92418DBD5E6F}"/>
    <dgm:cxn modelId="{03DBA584-1953-414B-908C-D6D91C19AB9C}" type="presOf" srcId="{76382A81-1A31-4D06-9E9E-06A5C6305EC7}" destId="{8A471202-7D30-4C5F-BC7F-F94A14380401}" srcOrd="0" destOrd="0" presId="urn:microsoft.com/office/officeart/2005/8/layout/hList1"/>
    <dgm:cxn modelId="{1D242687-8521-4A7F-9EDA-5C834695E5A7}" type="presOf" srcId="{8064E970-0B50-47B1-BE18-C30C2D32FE4A}" destId="{F11479FE-69EB-480E-BCD2-6FA97E9F7A08}" srcOrd="0" destOrd="0" presId="urn:microsoft.com/office/officeart/2005/8/layout/hList1"/>
    <dgm:cxn modelId="{C68D8F8A-AB0C-415D-A71F-AEDFC9FE5712}" type="presOf" srcId="{5A7DD0FC-3307-4949-BA91-F0E61CBC1575}" destId="{40E0C2E0-ADC4-4185-81EE-E8316E8C878A}" srcOrd="0" destOrd="0" presId="urn:microsoft.com/office/officeart/2005/8/layout/hList1"/>
    <dgm:cxn modelId="{B68D458C-4DFD-4656-9219-E940B1F5C8B0}" srcId="{C3801CD6-DA47-4C6C-959A-7B090BA3E4C4}" destId="{F4D33481-B8BC-42E5-9376-F1F2A2BF6828}" srcOrd="1" destOrd="0" parTransId="{6AB6873B-8045-486B-A6E2-2CBB58996459}" sibTransId="{FCE27F4A-D0C8-42DB-8F4D-7611DE6981FC}"/>
    <dgm:cxn modelId="{9974988C-0ED9-4E30-BD53-05D2B94F401A}" type="presOf" srcId="{732FC7BF-3CE9-4C4B-A857-1DFEE1F4DA28}" destId="{40E0C2E0-ADC4-4185-81EE-E8316E8C878A}" srcOrd="0" destOrd="1" presId="urn:microsoft.com/office/officeart/2005/8/layout/hList1"/>
    <dgm:cxn modelId="{63E4CE8C-916D-4B0B-97FE-B9286D8CBFE1}" srcId="{9288689C-0FE4-408B-B00A-98ECCC131196}" destId="{5A7DD0FC-3307-4949-BA91-F0E61CBC1575}" srcOrd="0" destOrd="0" parTransId="{56C2F520-EB69-48E0-8539-ADCD7A8B2ECE}" sibTransId="{731C037A-28D0-404F-9082-2895A4577A58}"/>
    <dgm:cxn modelId="{76A0398E-FC66-461E-B74A-6B52E5BD68E3}" type="presOf" srcId="{38C1062E-0749-4296-8191-440E36033A9C}" destId="{40E0C2E0-ADC4-4185-81EE-E8316E8C878A}" srcOrd="0" destOrd="4" presId="urn:microsoft.com/office/officeart/2005/8/layout/hList1"/>
    <dgm:cxn modelId="{5AA92691-0AB3-4457-8E81-C2CF5909380A}" type="presOf" srcId="{F23FC734-469E-4FEA-892E-93B748BAEA71}" destId="{40E0C2E0-ADC4-4185-81EE-E8316E8C878A}" srcOrd="0" destOrd="7" presId="urn:microsoft.com/office/officeart/2005/8/layout/hList1"/>
    <dgm:cxn modelId="{9B87FF94-1F71-43B2-90C3-72206D92E0B1}" type="presOf" srcId="{247E4A57-8DA9-4998-9B4C-BD7D6F3ACED2}" destId="{40E0C2E0-ADC4-4185-81EE-E8316E8C878A}" srcOrd="0" destOrd="3" presId="urn:microsoft.com/office/officeart/2005/8/layout/hList1"/>
    <dgm:cxn modelId="{7896F899-5E27-4129-82EC-1023F45ED03C}" type="presOf" srcId="{24615A47-0807-4F8F-9DAF-088C66AD69BD}" destId="{E886C062-F298-451D-8FD3-5115CCCCC0C0}" srcOrd="0" destOrd="1" presId="urn:microsoft.com/office/officeart/2005/8/layout/hList1"/>
    <dgm:cxn modelId="{5C9BBB9E-4BB7-4DD1-B517-DDADFBC8AEF6}" srcId="{76382A81-1A31-4D06-9E9E-06A5C6305EC7}" destId="{8064E970-0B50-47B1-BE18-C30C2D32FE4A}" srcOrd="0" destOrd="0" parTransId="{66189F30-40F6-46C7-93A0-195B9A3231F4}" sibTransId="{E1C9D1E3-A9AF-4466-AF34-97A0BAF3543B}"/>
    <dgm:cxn modelId="{693462A7-B77F-49F1-8520-A8F0B1CFB558}" srcId="{C3801CD6-DA47-4C6C-959A-7B090BA3E4C4}" destId="{C03CF485-F572-48A3-AAD1-2C03309F9C33}" srcOrd="2" destOrd="0" parTransId="{B37BA44C-79EA-48FF-86E4-54B8E0B39827}" sibTransId="{D9800105-8394-4088-ABBA-69EB7EE547AE}"/>
    <dgm:cxn modelId="{68F671A9-83DB-4D93-B39B-1EF695336E6B}" srcId="{44C1F2AD-4E7A-4056-BCD8-E8EC7FDD585C}" destId="{FFD516BA-84B3-437A-AA38-83683D02AEBF}" srcOrd="0" destOrd="0" parTransId="{5538BF9C-1B0B-40AF-B061-D20FB46D0E8D}" sibTransId="{A2B64286-E5D9-4782-A479-99D0CB941436}"/>
    <dgm:cxn modelId="{63E8C1B0-FAA5-4FCE-A635-853C0D7DDC36}" type="presOf" srcId="{F4D33481-B8BC-42E5-9376-F1F2A2BF6828}" destId="{E886C062-F298-451D-8FD3-5115CCCCC0C0}" srcOrd="0" destOrd="5" presId="urn:microsoft.com/office/officeart/2005/8/layout/hList1"/>
    <dgm:cxn modelId="{EE3A0EB1-3D92-495E-9E4B-5234B872C64B}" type="presOf" srcId="{28803F15-C95B-4B59-BEE1-AFC22403F85B}" destId="{40E0C2E0-ADC4-4185-81EE-E8316E8C878A}" srcOrd="0" destOrd="5" presId="urn:microsoft.com/office/officeart/2005/8/layout/hList1"/>
    <dgm:cxn modelId="{0958DDB4-F12A-48D5-BD24-50458D0F2551}" type="presOf" srcId="{3F9E140F-8D6D-487C-A5C0-D5472D28A50D}" destId="{40E0C2E0-ADC4-4185-81EE-E8316E8C878A}" srcOrd="0" destOrd="6" presId="urn:microsoft.com/office/officeart/2005/8/layout/hList1"/>
    <dgm:cxn modelId="{4EC3F7B6-3A52-4400-9E51-9A49300B05BF}" srcId="{51C8762B-6648-4454-87C3-533A09A5C98D}" destId="{235FEE93-5373-40C5-8839-DFAC5D363AD7}" srcOrd="5" destOrd="0" parTransId="{1658E575-67A2-40AD-A233-2B41E14F6F5A}" sibTransId="{9D9B3688-BDFE-4D31-91A6-7E7585EC1654}"/>
    <dgm:cxn modelId="{F50D2EBE-69AC-4672-9E2A-07CBAFA4661E}" type="presOf" srcId="{C3801CD6-DA47-4C6C-959A-7B090BA3E4C4}" destId="{5AFC255D-127D-443D-B7EF-B5EF49D0CB3C}" srcOrd="0" destOrd="0" presId="urn:microsoft.com/office/officeart/2005/8/layout/hList1"/>
    <dgm:cxn modelId="{78EA5AC0-3A31-45EA-9EB2-A3AFEF5820CB}" srcId="{9288689C-0FE4-408B-B00A-98ECCC131196}" destId="{3F9E140F-8D6D-487C-A5C0-D5472D28A50D}" srcOrd="2" destOrd="0" parTransId="{640DF49D-66ED-404F-A0AE-EE9A44D88F50}" sibTransId="{F45E9F2D-4F38-45F9-A973-AF6FE1642A6A}"/>
    <dgm:cxn modelId="{CFDE57C1-7170-4990-8FC4-FFC42A198E2B}" type="presOf" srcId="{FFD516BA-84B3-437A-AA38-83683D02AEBF}" destId="{612804BC-31C1-42C4-AF71-6DDAC824C2CB}" srcOrd="0" destOrd="0" presId="urn:microsoft.com/office/officeart/2005/8/layout/hList1"/>
    <dgm:cxn modelId="{C82DDEC7-1677-40D7-A6B0-2BC673E16F31}" type="presOf" srcId="{C3F4C128-CD39-47D9-A91A-75C5C8E6D39A}" destId="{E886C062-F298-451D-8FD3-5115CCCCC0C0}" srcOrd="0" destOrd="7" presId="urn:microsoft.com/office/officeart/2005/8/layout/hList1"/>
    <dgm:cxn modelId="{C53BF3CF-00AB-48A1-A597-AACA90AF1E33}" srcId="{CCF41954-B653-4DD1-BDDE-88D4D7DB38DB}" destId="{4AC7DA96-F842-4127-8BD9-58C6782BF31E}" srcOrd="0" destOrd="0" parTransId="{06BE2786-D1F6-4D47-A909-09CD3C58A100}" sibTransId="{2F3F562E-76DA-4965-A6EE-8A25FBC91FDF}"/>
    <dgm:cxn modelId="{6EE64BD2-F325-45B4-AAA1-7BE9A068C577}" type="presOf" srcId="{FDE6C33D-D1A0-4BFF-8841-C9BA948ECBDB}" destId="{E886C062-F298-451D-8FD3-5115CCCCC0C0}" srcOrd="0" destOrd="2" presId="urn:microsoft.com/office/officeart/2005/8/layout/hList1"/>
    <dgm:cxn modelId="{80DC81D2-AC6D-435F-B0A8-B62BF41693B6}" srcId="{9288689C-0FE4-408B-B00A-98ECCC131196}" destId="{F23FC734-469E-4FEA-892E-93B748BAEA71}" srcOrd="3" destOrd="0" parTransId="{D2AAA8AF-9A06-46E5-AB10-0E4292E8829C}" sibTransId="{176225D0-8D03-435F-822B-174B331148CA}"/>
    <dgm:cxn modelId="{31CA0BD6-9082-4EBF-B4CD-2DF1DC7B93F1}" srcId="{76382A81-1A31-4D06-9E9E-06A5C6305EC7}" destId="{F638D5AE-9C96-4116-86AC-114D5D81457C}" srcOrd="1" destOrd="0" parTransId="{30034C5C-9835-4531-A7CE-042D38E63643}" sibTransId="{F2BB85C8-EA39-4751-967C-97CDB8322F95}"/>
    <dgm:cxn modelId="{F30AA6D9-F7CD-428B-AE02-270B033A74F9}" type="presOf" srcId="{A564F6B0-59C4-4393-A2B0-339A1953904C}" destId="{40E0C2E0-ADC4-4185-81EE-E8316E8C878A}" srcOrd="0" destOrd="2" presId="urn:microsoft.com/office/officeart/2005/8/layout/hList1"/>
    <dgm:cxn modelId="{9B0EE2DB-3FB3-470F-8D12-C84DCCDC81EA}" type="presOf" srcId="{F638D5AE-9C96-4116-86AC-114D5D81457C}" destId="{F11479FE-69EB-480E-BCD2-6FA97E9F7A08}" srcOrd="0" destOrd="1" presId="urn:microsoft.com/office/officeart/2005/8/layout/hList1"/>
    <dgm:cxn modelId="{DA437ADC-23C1-4804-AC84-1CA64A8091B8}" type="presOf" srcId="{A12E1C8D-F07F-4A11-8B28-E9EF39DF482D}" destId="{29242C68-1DB9-4EC0-914A-146E45454530}" srcOrd="0" destOrd="1" presId="urn:microsoft.com/office/officeart/2005/8/layout/hList1"/>
    <dgm:cxn modelId="{AF6DC3DF-4403-4CC4-A95C-24FC54AE2CE1}" type="presOf" srcId="{235FEE93-5373-40C5-8839-DFAC5D363AD7}" destId="{C03D84B9-4270-4AA6-AEE6-C7854F2C8E23}" srcOrd="0" destOrd="0" presId="urn:microsoft.com/office/officeart/2005/8/layout/hList1"/>
    <dgm:cxn modelId="{B69B7AE0-6D1F-476D-8673-71681CF607A6}" srcId="{9288689C-0FE4-408B-B00A-98ECCC131196}" destId="{28803F15-C95B-4B59-BEE1-AFC22403F85B}" srcOrd="1" destOrd="0" parTransId="{05082469-51DF-4F27-A568-9E088212D442}" sibTransId="{A51F74A3-5889-44F5-92FE-63557A283991}"/>
    <dgm:cxn modelId="{A59FE1E7-66CD-4713-B428-EE2A79AD9BC8}" type="presOf" srcId="{9288689C-0FE4-408B-B00A-98ECCC131196}" destId="{C05DF275-2FEC-470C-AB61-B658F949ECAC}" srcOrd="0" destOrd="0" presId="urn:microsoft.com/office/officeart/2005/8/layout/hList1"/>
    <dgm:cxn modelId="{52669EEF-A1D4-4966-BE13-99C56920325F}" srcId="{51C8762B-6648-4454-87C3-533A09A5C98D}" destId="{CCF41954-B653-4DD1-BDDE-88D4D7DB38DB}" srcOrd="1" destOrd="0" parTransId="{96369F71-F605-4292-B9D1-3606B14F26FD}" sibTransId="{47C808A3-3A56-4DFE-AC71-1C56C8A18EAB}"/>
    <dgm:cxn modelId="{AF0A33F1-419A-4871-8883-37ED8FE02BDD}" type="presOf" srcId="{ECC51181-2BBC-44DE-BB2B-38698E91D7E4}" destId="{F11479FE-69EB-480E-BCD2-6FA97E9F7A08}" srcOrd="0" destOrd="3" presId="urn:microsoft.com/office/officeart/2005/8/layout/hList1"/>
    <dgm:cxn modelId="{A77EFCC4-ACF7-4725-9EE5-E8C5714072DB}" type="presParOf" srcId="{B240B8AC-DE4E-4048-BACF-3ED74F6117CF}" destId="{0B1F8509-1059-4226-A9B8-62CA4BD21E24}" srcOrd="0" destOrd="0" presId="urn:microsoft.com/office/officeart/2005/8/layout/hList1"/>
    <dgm:cxn modelId="{C39BDB94-EA70-4746-AB83-9DFBF30E5286}" type="presParOf" srcId="{0B1F8509-1059-4226-A9B8-62CA4BD21E24}" destId="{87E22284-FF80-417F-BF4D-BE609E5912F5}" srcOrd="0" destOrd="0" presId="urn:microsoft.com/office/officeart/2005/8/layout/hList1"/>
    <dgm:cxn modelId="{280AD59C-D74E-4C15-8A20-3F10A53CFC29}" type="presParOf" srcId="{0B1F8509-1059-4226-A9B8-62CA4BD21E24}" destId="{612804BC-31C1-42C4-AF71-6DDAC824C2CB}" srcOrd="1" destOrd="0" presId="urn:microsoft.com/office/officeart/2005/8/layout/hList1"/>
    <dgm:cxn modelId="{7B81D257-6303-49CF-95F5-BD7798C3521C}" type="presParOf" srcId="{B240B8AC-DE4E-4048-BACF-3ED74F6117CF}" destId="{888957B3-942B-4795-905F-D0D98F03E5C6}" srcOrd="1" destOrd="0" presId="urn:microsoft.com/office/officeart/2005/8/layout/hList1"/>
    <dgm:cxn modelId="{F32CDAB1-E0AD-445F-95F0-834C809F34E3}" type="presParOf" srcId="{B240B8AC-DE4E-4048-BACF-3ED74F6117CF}" destId="{65421773-DA97-45B6-96FF-E75F86FFE5AA}" srcOrd="2" destOrd="0" presId="urn:microsoft.com/office/officeart/2005/8/layout/hList1"/>
    <dgm:cxn modelId="{28C61C27-8F50-4650-9BAA-F79BCDA7CFE8}" type="presParOf" srcId="{65421773-DA97-45B6-96FF-E75F86FFE5AA}" destId="{3FD22FBC-4CB7-4A33-B2DE-D2B1FD9B606A}" srcOrd="0" destOrd="0" presId="urn:microsoft.com/office/officeart/2005/8/layout/hList1"/>
    <dgm:cxn modelId="{F2CBC2B6-8FEA-49D8-ACFD-00964A008118}" type="presParOf" srcId="{65421773-DA97-45B6-96FF-E75F86FFE5AA}" destId="{29242C68-1DB9-4EC0-914A-146E45454530}" srcOrd="1" destOrd="0" presId="urn:microsoft.com/office/officeart/2005/8/layout/hList1"/>
    <dgm:cxn modelId="{A23B4492-497E-4332-B0D3-2233C996C9E7}" type="presParOf" srcId="{B240B8AC-DE4E-4048-BACF-3ED74F6117CF}" destId="{1FE2EE38-D570-4BC1-B801-44EDB342D6C7}" srcOrd="3" destOrd="0" presId="urn:microsoft.com/office/officeart/2005/8/layout/hList1"/>
    <dgm:cxn modelId="{6AAA09A0-C701-4246-A708-937D03DA03D0}" type="presParOf" srcId="{B240B8AC-DE4E-4048-BACF-3ED74F6117CF}" destId="{8F5FFFDC-B710-434F-95FA-6307196A2664}" srcOrd="4" destOrd="0" presId="urn:microsoft.com/office/officeart/2005/8/layout/hList1"/>
    <dgm:cxn modelId="{B68033FD-20E2-4302-9ECA-040005B6BBA7}" type="presParOf" srcId="{8F5FFFDC-B710-434F-95FA-6307196A2664}" destId="{8A471202-7D30-4C5F-BC7F-F94A14380401}" srcOrd="0" destOrd="0" presId="urn:microsoft.com/office/officeart/2005/8/layout/hList1"/>
    <dgm:cxn modelId="{F2537EE7-AED0-428B-964E-C25F7D58D503}" type="presParOf" srcId="{8F5FFFDC-B710-434F-95FA-6307196A2664}" destId="{F11479FE-69EB-480E-BCD2-6FA97E9F7A08}" srcOrd="1" destOrd="0" presId="urn:microsoft.com/office/officeart/2005/8/layout/hList1"/>
    <dgm:cxn modelId="{F1521696-984F-4F86-A718-3DADC0D8ED16}" type="presParOf" srcId="{B240B8AC-DE4E-4048-BACF-3ED74F6117CF}" destId="{C3247019-D12D-487C-B4E4-7E498111A388}" srcOrd="5" destOrd="0" presId="urn:microsoft.com/office/officeart/2005/8/layout/hList1"/>
    <dgm:cxn modelId="{DC8CFAD0-A768-4B26-9CC6-B4A791E5FE12}" type="presParOf" srcId="{B240B8AC-DE4E-4048-BACF-3ED74F6117CF}" destId="{51F99488-0212-4122-96A0-27B499FDF9DD}" srcOrd="6" destOrd="0" presId="urn:microsoft.com/office/officeart/2005/8/layout/hList1"/>
    <dgm:cxn modelId="{118C9A78-DBC3-4E0C-A773-2400C32869A9}" type="presParOf" srcId="{51F99488-0212-4122-96A0-27B499FDF9DD}" destId="{C05DF275-2FEC-470C-AB61-B658F949ECAC}" srcOrd="0" destOrd="0" presId="urn:microsoft.com/office/officeart/2005/8/layout/hList1"/>
    <dgm:cxn modelId="{5E7F0E9F-B946-4338-B2A4-86EA5517ECF1}" type="presParOf" srcId="{51F99488-0212-4122-96A0-27B499FDF9DD}" destId="{40E0C2E0-ADC4-4185-81EE-E8316E8C878A}" srcOrd="1" destOrd="0" presId="urn:microsoft.com/office/officeart/2005/8/layout/hList1"/>
    <dgm:cxn modelId="{524D8EFA-766D-48C4-BBB0-F60FC7CF1E4F}" type="presParOf" srcId="{B240B8AC-DE4E-4048-BACF-3ED74F6117CF}" destId="{F76E4411-AE95-46AD-AD3A-85FB33FC97FB}" srcOrd="7" destOrd="0" presId="urn:microsoft.com/office/officeart/2005/8/layout/hList1"/>
    <dgm:cxn modelId="{F94DF190-85CA-4C1A-A656-2A9EAEEDFE5C}" type="presParOf" srcId="{B240B8AC-DE4E-4048-BACF-3ED74F6117CF}" destId="{F82AD4A3-B7DC-4FFA-BBC1-57AE6BE3C318}" srcOrd="8" destOrd="0" presId="urn:microsoft.com/office/officeart/2005/8/layout/hList1"/>
    <dgm:cxn modelId="{8F1B408C-DABA-42DD-B113-C92D003948C6}" type="presParOf" srcId="{F82AD4A3-B7DC-4FFA-BBC1-57AE6BE3C318}" destId="{5AFC255D-127D-443D-B7EF-B5EF49D0CB3C}" srcOrd="0" destOrd="0" presId="urn:microsoft.com/office/officeart/2005/8/layout/hList1"/>
    <dgm:cxn modelId="{867ED39D-417B-40A5-A2C4-9D30714EFE9F}" type="presParOf" srcId="{F82AD4A3-B7DC-4FFA-BBC1-57AE6BE3C318}" destId="{E886C062-F298-451D-8FD3-5115CCCCC0C0}" srcOrd="1" destOrd="0" presId="urn:microsoft.com/office/officeart/2005/8/layout/hList1"/>
    <dgm:cxn modelId="{37A55C4B-7019-4092-98E8-C9FF016842E0}" type="presParOf" srcId="{B240B8AC-DE4E-4048-BACF-3ED74F6117CF}" destId="{396D55B8-A101-4B2A-8903-9C96012AF85B}" srcOrd="9" destOrd="0" presId="urn:microsoft.com/office/officeart/2005/8/layout/hList1"/>
    <dgm:cxn modelId="{CDFD3A70-19A2-4C74-9BAD-8290663C43BD}" type="presParOf" srcId="{B240B8AC-DE4E-4048-BACF-3ED74F6117CF}" destId="{84AC1985-B73F-46CE-BB79-D2A0CC62D778}" srcOrd="10" destOrd="0" presId="urn:microsoft.com/office/officeart/2005/8/layout/hList1"/>
    <dgm:cxn modelId="{F5C10214-F603-4453-94CD-32D4914E569A}" type="presParOf" srcId="{84AC1985-B73F-46CE-BB79-D2A0CC62D778}" destId="{C03D84B9-4270-4AA6-AEE6-C7854F2C8E23}" srcOrd="0" destOrd="0" presId="urn:microsoft.com/office/officeart/2005/8/layout/hList1"/>
    <dgm:cxn modelId="{FF29EF94-02FA-4088-A7D3-36CEDE78AD7D}" type="presParOf" srcId="{84AC1985-B73F-46CE-BB79-D2A0CC62D778}" destId="{DEE3E15B-0037-4EF3-A7D1-0379686CFB9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1C8762B-6648-4454-87C3-533A09A5C98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4C1F2AD-4E7A-4056-BCD8-E8EC7FDD585C}">
      <dgm:prSet phldrT="[Text]" custT="1"/>
      <dgm:spPr>
        <a:solidFill>
          <a:schemeClr val="accent1">
            <a:lumMod val="50000"/>
          </a:schemeClr>
        </a:solidFill>
      </dgm:spPr>
      <dgm:t>
        <a:bodyPr/>
        <a:lstStyle/>
        <a:p>
          <a:r>
            <a:rPr lang="en-US" sz="1600" b="1" dirty="0"/>
            <a:t>actor</a:t>
          </a:r>
        </a:p>
      </dgm:t>
    </dgm:pt>
    <dgm:pt modelId="{65426E35-72E0-4A28-A7C4-9EDF3E3661EA}" type="parTrans" cxnId="{821F8929-2777-4422-9630-7DC99B3087B8}">
      <dgm:prSet/>
      <dgm:spPr/>
      <dgm:t>
        <a:bodyPr/>
        <a:lstStyle/>
        <a:p>
          <a:endParaRPr lang="en-US"/>
        </a:p>
      </dgm:t>
    </dgm:pt>
    <dgm:pt modelId="{68A46471-188D-4EC9-8B49-2D4851C2E0DA}" type="sibTrans" cxnId="{821F8929-2777-4422-9630-7DC99B3087B8}">
      <dgm:prSet/>
      <dgm:spPr/>
      <dgm:t>
        <a:bodyPr/>
        <a:lstStyle/>
        <a:p>
          <a:endParaRPr lang="en-US"/>
        </a:p>
      </dgm:t>
    </dgm:pt>
    <dgm:pt modelId="{FFD516BA-84B3-437A-AA38-83683D02AEBF}">
      <dgm:prSet phldrT="[Text]"/>
      <dgm:spPr/>
      <dgm:t>
        <a:bodyPr/>
        <a:lstStyle/>
        <a:p>
          <a:r>
            <a:rPr lang="en-US" dirty="0"/>
            <a:t>mbox</a:t>
          </a:r>
        </a:p>
      </dgm:t>
    </dgm:pt>
    <dgm:pt modelId="{5538BF9C-1B0B-40AF-B061-D20FB46D0E8D}" type="parTrans" cxnId="{68F671A9-83DB-4D93-B39B-1EF695336E6B}">
      <dgm:prSet/>
      <dgm:spPr/>
      <dgm:t>
        <a:bodyPr/>
        <a:lstStyle/>
        <a:p>
          <a:endParaRPr lang="en-US"/>
        </a:p>
      </dgm:t>
    </dgm:pt>
    <dgm:pt modelId="{A2B64286-E5D9-4782-A479-99D0CB941436}" type="sibTrans" cxnId="{68F671A9-83DB-4D93-B39B-1EF695336E6B}">
      <dgm:prSet/>
      <dgm:spPr/>
      <dgm:t>
        <a:bodyPr/>
        <a:lstStyle/>
        <a:p>
          <a:endParaRPr lang="en-US"/>
        </a:p>
      </dgm:t>
    </dgm:pt>
    <dgm:pt modelId="{CCF41954-B653-4DD1-BDDE-88D4D7DB38DB}">
      <dgm:prSet phldrT="[Text]" custT="1"/>
      <dgm:spPr>
        <a:solidFill>
          <a:schemeClr val="accent1">
            <a:lumMod val="50000"/>
          </a:schemeClr>
        </a:solidFill>
      </dgm:spPr>
      <dgm:t>
        <a:bodyPr/>
        <a:lstStyle/>
        <a:p>
          <a:r>
            <a:rPr lang="en-US" sz="1600" b="1" dirty="0"/>
            <a:t>verb</a:t>
          </a:r>
        </a:p>
      </dgm:t>
    </dgm:pt>
    <dgm:pt modelId="{96369F71-F605-4292-B9D1-3606B14F26FD}" type="parTrans" cxnId="{52669EEF-A1D4-4966-BE13-99C56920325F}">
      <dgm:prSet/>
      <dgm:spPr/>
      <dgm:t>
        <a:bodyPr/>
        <a:lstStyle/>
        <a:p>
          <a:endParaRPr lang="en-US"/>
        </a:p>
      </dgm:t>
    </dgm:pt>
    <dgm:pt modelId="{47C808A3-3A56-4DFE-AC71-1C56C8A18EAB}" type="sibTrans" cxnId="{52669EEF-A1D4-4966-BE13-99C56920325F}">
      <dgm:prSet/>
      <dgm:spPr/>
      <dgm:t>
        <a:bodyPr/>
        <a:lstStyle/>
        <a:p>
          <a:endParaRPr lang="en-US"/>
        </a:p>
      </dgm:t>
    </dgm:pt>
    <dgm:pt modelId="{4AC7DA96-F842-4127-8BD9-58C6782BF31E}">
      <dgm:prSet phldrT="[Text]"/>
      <dgm:spPr/>
      <dgm:t>
        <a:bodyPr/>
        <a:lstStyle/>
        <a:p>
          <a:r>
            <a:rPr lang="en-US" dirty="0"/>
            <a:t>id</a:t>
          </a:r>
        </a:p>
      </dgm:t>
    </dgm:pt>
    <dgm:pt modelId="{06BE2786-D1F6-4D47-A909-09CD3C58A100}" type="parTrans" cxnId="{C53BF3CF-00AB-48A1-A597-AACA90AF1E33}">
      <dgm:prSet/>
      <dgm:spPr/>
      <dgm:t>
        <a:bodyPr/>
        <a:lstStyle/>
        <a:p>
          <a:endParaRPr lang="en-US"/>
        </a:p>
      </dgm:t>
    </dgm:pt>
    <dgm:pt modelId="{2F3F562E-76DA-4965-A6EE-8A25FBC91FDF}" type="sibTrans" cxnId="{C53BF3CF-00AB-48A1-A597-AACA90AF1E33}">
      <dgm:prSet/>
      <dgm:spPr/>
      <dgm:t>
        <a:bodyPr/>
        <a:lstStyle/>
        <a:p>
          <a:endParaRPr lang="en-US"/>
        </a:p>
      </dgm:t>
    </dgm:pt>
    <dgm:pt modelId="{A12E1C8D-F07F-4A11-8B28-E9EF39DF482D}">
      <dgm:prSet phldrT="[Text]"/>
      <dgm:spPr/>
      <dgm:t>
        <a:bodyPr/>
        <a:lstStyle/>
        <a:p>
          <a:r>
            <a:rPr lang="en-US" dirty="0"/>
            <a:t>display</a:t>
          </a:r>
        </a:p>
      </dgm:t>
    </dgm:pt>
    <dgm:pt modelId="{53D79876-84BE-4AE6-A303-D3D1D580D677}" type="parTrans" cxnId="{04DA5E42-C4D7-41A4-8A28-A3F3802F23EF}">
      <dgm:prSet/>
      <dgm:spPr/>
      <dgm:t>
        <a:bodyPr/>
        <a:lstStyle/>
        <a:p>
          <a:endParaRPr lang="en-US"/>
        </a:p>
      </dgm:t>
    </dgm:pt>
    <dgm:pt modelId="{55816F23-DC8B-4F2C-9974-7AAACC87CCE4}" type="sibTrans" cxnId="{04DA5E42-C4D7-41A4-8A28-A3F3802F23EF}">
      <dgm:prSet/>
      <dgm:spPr/>
      <dgm:t>
        <a:bodyPr/>
        <a:lstStyle/>
        <a:p>
          <a:endParaRPr lang="en-US"/>
        </a:p>
      </dgm:t>
    </dgm:pt>
    <dgm:pt modelId="{76382A81-1A31-4D06-9E9E-06A5C6305EC7}">
      <dgm:prSet phldrT="[Text]" custT="1"/>
      <dgm:spPr>
        <a:solidFill>
          <a:schemeClr val="accent1">
            <a:lumMod val="50000"/>
          </a:schemeClr>
        </a:solidFill>
      </dgm:spPr>
      <dgm:t>
        <a:bodyPr/>
        <a:lstStyle/>
        <a:p>
          <a:r>
            <a:rPr lang="en-US" sz="1600" b="1" dirty="0"/>
            <a:t>object</a:t>
          </a:r>
        </a:p>
      </dgm:t>
    </dgm:pt>
    <dgm:pt modelId="{EE0B8C09-209A-463A-87DA-5F0CC287166B}" type="parTrans" cxnId="{1B91B828-1090-4099-A838-40A3E87C2489}">
      <dgm:prSet/>
      <dgm:spPr/>
      <dgm:t>
        <a:bodyPr/>
        <a:lstStyle/>
        <a:p>
          <a:endParaRPr lang="en-US"/>
        </a:p>
      </dgm:t>
    </dgm:pt>
    <dgm:pt modelId="{F0D40814-6601-43A4-9C96-B94B74444E7E}" type="sibTrans" cxnId="{1B91B828-1090-4099-A838-40A3E87C2489}">
      <dgm:prSet/>
      <dgm:spPr/>
      <dgm:t>
        <a:bodyPr/>
        <a:lstStyle/>
        <a:p>
          <a:endParaRPr lang="en-US"/>
        </a:p>
      </dgm:t>
    </dgm:pt>
    <dgm:pt modelId="{8064E970-0B50-47B1-BE18-C30C2D32FE4A}">
      <dgm:prSet phldrT="[Text]"/>
      <dgm:spPr/>
      <dgm:t>
        <a:bodyPr/>
        <a:lstStyle/>
        <a:p>
          <a:r>
            <a:rPr lang="en-US" dirty="0"/>
            <a:t>id</a:t>
          </a:r>
        </a:p>
      </dgm:t>
    </dgm:pt>
    <dgm:pt modelId="{66189F30-40F6-46C7-93A0-195B9A3231F4}" type="parTrans" cxnId="{5C9BBB9E-4BB7-4DD1-B517-DDADFBC8AEF6}">
      <dgm:prSet/>
      <dgm:spPr/>
      <dgm:t>
        <a:bodyPr/>
        <a:lstStyle/>
        <a:p>
          <a:endParaRPr lang="en-US"/>
        </a:p>
      </dgm:t>
    </dgm:pt>
    <dgm:pt modelId="{E1C9D1E3-A9AF-4466-AF34-97A0BAF3543B}" type="sibTrans" cxnId="{5C9BBB9E-4BB7-4DD1-B517-DDADFBC8AEF6}">
      <dgm:prSet/>
      <dgm:spPr/>
      <dgm:t>
        <a:bodyPr/>
        <a:lstStyle/>
        <a:p>
          <a:endParaRPr lang="en-US"/>
        </a:p>
      </dgm:t>
    </dgm:pt>
    <dgm:pt modelId="{9288689C-0FE4-408B-B00A-98ECCC131196}">
      <dgm:prSet phldrT="[Text]" custT="1"/>
      <dgm:spPr>
        <a:solidFill>
          <a:schemeClr val="accent1">
            <a:lumMod val="50000"/>
          </a:schemeClr>
        </a:solidFill>
      </dgm:spPr>
      <dgm:t>
        <a:bodyPr/>
        <a:lstStyle/>
        <a:p>
          <a:r>
            <a:rPr lang="en-US" sz="1600" b="1" dirty="0"/>
            <a:t>context</a:t>
          </a:r>
        </a:p>
      </dgm:t>
    </dgm:pt>
    <dgm:pt modelId="{AD6A9413-3CF0-4FA6-9821-FEAB2646D570}" type="parTrans" cxnId="{11E4842A-A8E1-4650-83C6-8D709979039A}">
      <dgm:prSet/>
      <dgm:spPr/>
      <dgm:t>
        <a:bodyPr/>
        <a:lstStyle/>
        <a:p>
          <a:endParaRPr lang="en-US"/>
        </a:p>
      </dgm:t>
    </dgm:pt>
    <dgm:pt modelId="{CCDC7B9A-9B63-40E3-A809-6025C80B2F16}" type="sibTrans" cxnId="{11E4842A-A8E1-4650-83C6-8D709979039A}">
      <dgm:prSet/>
      <dgm:spPr/>
      <dgm:t>
        <a:bodyPr/>
        <a:lstStyle/>
        <a:p>
          <a:endParaRPr lang="en-US"/>
        </a:p>
      </dgm:t>
    </dgm:pt>
    <dgm:pt modelId="{C3801CD6-DA47-4C6C-959A-7B090BA3E4C4}">
      <dgm:prSet phldrT="[Text]" custT="1"/>
      <dgm:spPr>
        <a:solidFill>
          <a:schemeClr val="accent1">
            <a:lumMod val="50000"/>
          </a:schemeClr>
        </a:solidFill>
      </dgm:spPr>
      <dgm:t>
        <a:bodyPr/>
        <a:lstStyle/>
        <a:p>
          <a:r>
            <a:rPr lang="en-US" sz="1600" b="1" dirty="0"/>
            <a:t>result</a:t>
          </a:r>
        </a:p>
      </dgm:t>
    </dgm:pt>
    <dgm:pt modelId="{2A6C30D0-8E78-4F83-AC24-E6C469457736}" type="parTrans" cxnId="{5B0C3E00-72AD-4D67-B683-3E833CF77BF8}">
      <dgm:prSet/>
      <dgm:spPr/>
      <dgm:t>
        <a:bodyPr/>
        <a:lstStyle/>
        <a:p>
          <a:endParaRPr lang="en-US"/>
        </a:p>
      </dgm:t>
    </dgm:pt>
    <dgm:pt modelId="{766D00BD-8FB8-4839-BEA6-00A249B49AFE}" type="sibTrans" cxnId="{5B0C3E00-72AD-4D67-B683-3E833CF77BF8}">
      <dgm:prSet/>
      <dgm:spPr/>
      <dgm:t>
        <a:bodyPr/>
        <a:lstStyle/>
        <a:p>
          <a:endParaRPr lang="en-US"/>
        </a:p>
      </dgm:t>
    </dgm:pt>
    <dgm:pt modelId="{235FEE93-5373-40C5-8839-DFAC5D363AD7}">
      <dgm:prSet phldrT="[Text]" custT="1"/>
      <dgm:spPr>
        <a:solidFill>
          <a:schemeClr val="accent1">
            <a:lumMod val="50000"/>
          </a:schemeClr>
        </a:solidFill>
      </dgm:spPr>
      <dgm:t>
        <a:bodyPr/>
        <a:lstStyle/>
        <a:p>
          <a:r>
            <a:rPr lang="en-US" sz="1600" b="1" dirty="0"/>
            <a:t>timestamp</a:t>
          </a:r>
        </a:p>
      </dgm:t>
    </dgm:pt>
    <dgm:pt modelId="{1658E575-67A2-40AD-A233-2B41E14F6F5A}" type="parTrans" cxnId="{4EC3F7B6-3A52-4400-9E51-9A49300B05BF}">
      <dgm:prSet/>
      <dgm:spPr/>
      <dgm:t>
        <a:bodyPr/>
        <a:lstStyle/>
        <a:p>
          <a:endParaRPr lang="en-US"/>
        </a:p>
      </dgm:t>
    </dgm:pt>
    <dgm:pt modelId="{9D9B3688-BDFE-4D31-91A6-7E7585EC1654}" type="sibTrans" cxnId="{4EC3F7B6-3A52-4400-9E51-9A49300B05BF}">
      <dgm:prSet/>
      <dgm:spPr/>
      <dgm:t>
        <a:bodyPr/>
        <a:lstStyle/>
        <a:p>
          <a:endParaRPr lang="en-US"/>
        </a:p>
      </dgm:t>
    </dgm:pt>
    <dgm:pt modelId="{BC6DBAE3-557C-428A-9E7B-00525264B02A}">
      <dgm:prSet phldrT="[Text]"/>
      <dgm:spPr/>
      <dgm:t>
        <a:bodyPr/>
        <a:lstStyle/>
        <a:p>
          <a:r>
            <a:rPr lang="en-US" dirty="0"/>
            <a:t>name</a:t>
          </a:r>
        </a:p>
      </dgm:t>
    </dgm:pt>
    <dgm:pt modelId="{0AD50059-CAC3-4694-8217-6E9F706C8B17}" type="parTrans" cxnId="{19834984-6AA2-4561-9ED2-58A252253F76}">
      <dgm:prSet/>
      <dgm:spPr/>
      <dgm:t>
        <a:bodyPr/>
        <a:lstStyle/>
        <a:p>
          <a:endParaRPr lang="en-US"/>
        </a:p>
      </dgm:t>
    </dgm:pt>
    <dgm:pt modelId="{7E9899C0-F2F3-487D-99CA-92418DBD5E6F}" type="sibTrans" cxnId="{19834984-6AA2-4561-9ED2-58A252253F76}">
      <dgm:prSet/>
      <dgm:spPr/>
      <dgm:t>
        <a:bodyPr/>
        <a:lstStyle/>
        <a:p>
          <a:endParaRPr lang="en-US"/>
        </a:p>
      </dgm:t>
    </dgm:pt>
    <dgm:pt modelId="{EDB957C8-5EEC-4F3B-8F99-3EBC8F986DAA}">
      <dgm:prSet phldrT="[Text]"/>
      <dgm:spPr/>
      <dgm:t>
        <a:bodyPr/>
        <a:lstStyle/>
        <a:p>
          <a:r>
            <a:rPr lang="en-US" dirty="0"/>
            <a:t>name</a:t>
          </a:r>
        </a:p>
      </dgm:t>
    </dgm:pt>
    <dgm:pt modelId="{79B8769B-9F90-415B-8D6B-444B46D21DDF}" type="parTrans" cxnId="{F0034E10-3C73-45DB-A774-A9ABCFF3A67C}">
      <dgm:prSet/>
      <dgm:spPr/>
      <dgm:t>
        <a:bodyPr/>
        <a:lstStyle/>
        <a:p>
          <a:endParaRPr lang="en-US"/>
        </a:p>
      </dgm:t>
    </dgm:pt>
    <dgm:pt modelId="{87193EB7-7F91-48BF-928F-262B4FDE8122}" type="sibTrans" cxnId="{F0034E10-3C73-45DB-A774-A9ABCFF3A67C}">
      <dgm:prSet/>
      <dgm:spPr/>
      <dgm:t>
        <a:bodyPr/>
        <a:lstStyle/>
        <a:p>
          <a:endParaRPr lang="en-US"/>
        </a:p>
      </dgm:t>
    </dgm:pt>
    <dgm:pt modelId="{ECC51181-2BBC-44DE-BB2B-38698E91D7E4}">
      <dgm:prSet phldrT="[Text]"/>
      <dgm:spPr/>
      <dgm:t>
        <a:bodyPr/>
        <a:lstStyle/>
        <a:p>
          <a:r>
            <a:rPr lang="en-US" dirty="0"/>
            <a:t>description</a:t>
          </a:r>
        </a:p>
      </dgm:t>
    </dgm:pt>
    <dgm:pt modelId="{DC5A5C12-FEA9-4FE9-817A-FB0B93094692}" type="parTrans" cxnId="{B2EBD951-6280-4EAD-B773-80090CE6B64E}">
      <dgm:prSet/>
      <dgm:spPr/>
      <dgm:t>
        <a:bodyPr/>
        <a:lstStyle/>
        <a:p>
          <a:endParaRPr lang="en-US"/>
        </a:p>
      </dgm:t>
    </dgm:pt>
    <dgm:pt modelId="{62BEE9B9-909F-4C67-A668-37A5022C1009}" type="sibTrans" cxnId="{B2EBD951-6280-4EAD-B773-80090CE6B64E}">
      <dgm:prSet/>
      <dgm:spPr/>
      <dgm:t>
        <a:bodyPr/>
        <a:lstStyle/>
        <a:p>
          <a:endParaRPr lang="en-US"/>
        </a:p>
      </dgm:t>
    </dgm:pt>
    <dgm:pt modelId="{90E153AF-311B-41D2-9FE6-F34CB47E190C}">
      <dgm:prSet phldrT="[Text]"/>
      <dgm:spPr/>
      <dgm:t>
        <a:bodyPr/>
        <a:lstStyle/>
        <a:p>
          <a:r>
            <a:rPr lang="en-US" dirty="0"/>
            <a:t>type</a:t>
          </a:r>
        </a:p>
      </dgm:t>
    </dgm:pt>
    <dgm:pt modelId="{668F1E40-35C4-448F-AF60-D2DF29E0AA14}" type="parTrans" cxnId="{07238A0A-E618-4E8E-BA19-3F92328DE6BB}">
      <dgm:prSet/>
      <dgm:spPr/>
      <dgm:t>
        <a:bodyPr/>
        <a:lstStyle/>
        <a:p>
          <a:endParaRPr lang="en-US"/>
        </a:p>
      </dgm:t>
    </dgm:pt>
    <dgm:pt modelId="{BA9E89C9-5F84-4F6D-A2F5-8301484EDE84}" type="sibTrans" cxnId="{07238A0A-E618-4E8E-BA19-3F92328DE6BB}">
      <dgm:prSet/>
      <dgm:spPr/>
      <dgm:t>
        <a:bodyPr/>
        <a:lstStyle/>
        <a:p>
          <a:endParaRPr lang="en-US"/>
        </a:p>
      </dgm:t>
    </dgm:pt>
    <dgm:pt modelId="{5A7DD0FC-3307-4949-BA91-F0E61CBC1575}">
      <dgm:prSet phldrT="[Text]"/>
      <dgm:spPr/>
      <dgm:t>
        <a:bodyPr/>
        <a:lstStyle/>
        <a:p>
          <a:r>
            <a:rPr lang="en-US" dirty="0"/>
            <a:t>contextActivities</a:t>
          </a:r>
        </a:p>
      </dgm:t>
    </dgm:pt>
    <dgm:pt modelId="{56C2F520-EB69-48E0-8539-ADCD7A8B2ECE}" type="parTrans" cxnId="{63E4CE8C-916D-4B0B-97FE-B9286D8CBFE1}">
      <dgm:prSet/>
      <dgm:spPr/>
      <dgm:t>
        <a:bodyPr/>
        <a:lstStyle/>
        <a:p>
          <a:endParaRPr lang="en-US"/>
        </a:p>
      </dgm:t>
    </dgm:pt>
    <dgm:pt modelId="{731C037A-28D0-404F-9082-2895A4577A58}" type="sibTrans" cxnId="{63E4CE8C-916D-4B0B-97FE-B9286D8CBFE1}">
      <dgm:prSet/>
      <dgm:spPr/>
      <dgm:t>
        <a:bodyPr/>
        <a:lstStyle/>
        <a:p>
          <a:endParaRPr lang="en-US"/>
        </a:p>
      </dgm:t>
    </dgm:pt>
    <dgm:pt modelId="{732FC7BF-3CE9-4C4B-A857-1DFEE1F4DA28}">
      <dgm:prSet phldrT="[Text]"/>
      <dgm:spPr/>
      <dgm:t>
        <a:bodyPr/>
        <a:lstStyle/>
        <a:p>
          <a:r>
            <a:rPr lang="en-US" dirty="0"/>
            <a:t>grouping</a:t>
          </a:r>
        </a:p>
      </dgm:t>
    </dgm:pt>
    <dgm:pt modelId="{9C98136A-D78D-4A64-846B-9A30151BF09E}" type="parTrans" cxnId="{FE30664B-0BCA-4200-B569-8D8F0A1110AC}">
      <dgm:prSet/>
      <dgm:spPr/>
      <dgm:t>
        <a:bodyPr/>
        <a:lstStyle/>
        <a:p>
          <a:endParaRPr lang="en-US"/>
        </a:p>
      </dgm:t>
    </dgm:pt>
    <dgm:pt modelId="{C66D6D87-B586-46DA-BDD4-D3222EE2AE78}" type="sibTrans" cxnId="{FE30664B-0BCA-4200-B569-8D8F0A1110AC}">
      <dgm:prSet/>
      <dgm:spPr/>
      <dgm:t>
        <a:bodyPr/>
        <a:lstStyle/>
        <a:p>
          <a:endParaRPr lang="en-US"/>
        </a:p>
      </dgm:t>
    </dgm:pt>
    <dgm:pt modelId="{A564F6B0-59C4-4393-A2B0-339A1953904C}">
      <dgm:prSet phldrT="[Text]"/>
      <dgm:spPr/>
      <dgm:t>
        <a:bodyPr/>
        <a:lstStyle/>
        <a:p>
          <a:r>
            <a:rPr lang="en-US" dirty="0"/>
            <a:t>parent</a:t>
          </a:r>
        </a:p>
      </dgm:t>
    </dgm:pt>
    <dgm:pt modelId="{95435F4E-DB8D-4775-941F-DA8DAF6B21B2}" type="parTrans" cxnId="{64B68B37-B16E-4489-9F5C-89BC91AB14C8}">
      <dgm:prSet/>
      <dgm:spPr/>
      <dgm:t>
        <a:bodyPr/>
        <a:lstStyle/>
        <a:p>
          <a:endParaRPr lang="en-US"/>
        </a:p>
      </dgm:t>
    </dgm:pt>
    <dgm:pt modelId="{E0A6A6C7-3EEB-4C52-AB03-5F7B3004CFA6}" type="sibTrans" cxnId="{64B68B37-B16E-4489-9F5C-89BC91AB14C8}">
      <dgm:prSet/>
      <dgm:spPr/>
      <dgm:t>
        <a:bodyPr/>
        <a:lstStyle/>
        <a:p>
          <a:endParaRPr lang="en-US"/>
        </a:p>
      </dgm:t>
    </dgm:pt>
    <dgm:pt modelId="{247E4A57-8DA9-4998-9B4C-BD7D6F3ACED2}">
      <dgm:prSet phldrT="[Text]"/>
      <dgm:spPr/>
      <dgm:t>
        <a:bodyPr/>
        <a:lstStyle/>
        <a:p>
          <a:r>
            <a:rPr lang="en-US" dirty="0"/>
            <a:t>category</a:t>
          </a:r>
        </a:p>
      </dgm:t>
    </dgm:pt>
    <dgm:pt modelId="{70938E42-D867-4162-9C7C-67C18D61F44D}" type="parTrans" cxnId="{06B9AF75-820B-4D8C-B3D7-BE43EF56086D}">
      <dgm:prSet/>
      <dgm:spPr/>
      <dgm:t>
        <a:bodyPr/>
        <a:lstStyle/>
        <a:p>
          <a:endParaRPr lang="en-US"/>
        </a:p>
      </dgm:t>
    </dgm:pt>
    <dgm:pt modelId="{0DCFAEFC-6E7A-4175-8B6E-2A7856166CF6}" type="sibTrans" cxnId="{06B9AF75-820B-4D8C-B3D7-BE43EF56086D}">
      <dgm:prSet/>
      <dgm:spPr/>
      <dgm:t>
        <a:bodyPr/>
        <a:lstStyle/>
        <a:p>
          <a:endParaRPr lang="en-US"/>
        </a:p>
      </dgm:t>
    </dgm:pt>
    <dgm:pt modelId="{38C1062E-0749-4296-8191-440E36033A9C}">
      <dgm:prSet phldrT="[Text]"/>
      <dgm:spPr/>
      <dgm:t>
        <a:bodyPr/>
        <a:lstStyle/>
        <a:p>
          <a:r>
            <a:rPr lang="en-US" dirty="0"/>
            <a:t>other</a:t>
          </a:r>
        </a:p>
      </dgm:t>
    </dgm:pt>
    <dgm:pt modelId="{6387E866-D77C-4B36-B3DB-3136F2CDD492}" type="parTrans" cxnId="{F9FB6919-F2FB-48FD-A18A-15AF1928CA5F}">
      <dgm:prSet/>
      <dgm:spPr/>
      <dgm:t>
        <a:bodyPr/>
        <a:lstStyle/>
        <a:p>
          <a:endParaRPr lang="en-US"/>
        </a:p>
      </dgm:t>
    </dgm:pt>
    <dgm:pt modelId="{63A41B00-546B-4534-99F7-0FBC511E7372}" type="sibTrans" cxnId="{F9FB6919-F2FB-48FD-A18A-15AF1928CA5F}">
      <dgm:prSet/>
      <dgm:spPr/>
      <dgm:t>
        <a:bodyPr/>
        <a:lstStyle/>
        <a:p>
          <a:endParaRPr lang="en-US"/>
        </a:p>
      </dgm:t>
    </dgm:pt>
    <dgm:pt modelId="{28803F15-C95B-4B59-BEE1-AFC22403F85B}">
      <dgm:prSet phldrT="[Text]"/>
      <dgm:spPr/>
      <dgm:t>
        <a:bodyPr/>
        <a:lstStyle/>
        <a:p>
          <a:r>
            <a:rPr lang="en-US" dirty="0"/>
            <a:t>platform</a:t>
          </a:r>
        </a:p>
      </dgm:t>
    </dgm:pt>
    <dgm:pt modelId="{05082469-51DF-4F27-A568-9E088212D442}" type="parTrans" cxnId="{B69B7AE0-6D1F-476D-8673-71681CF607A6}">
      <dgm:prSet/>
      <dgm:spPr/>
      <dgm:t>
        <a:bodyPr/>
        <a:lstStyle/>
        <a:p>
          <a:endParaRPr lang="en-US"/>
        </a:p>
      </dgm:t>
    </dgm:pt>
    <dgm:pt modelId="{A51F74A3-5889-44F5-92FE-63557A283991}" type="sibTrans" cxnId="{B69B7AE0-6D1F-476D-8673-71681CF607A6}">
      <dgm:prSet/>
      <dgm:spPr/>
      <dgm:t>
        <a:bodyPr/>
        <a:lstStyle/>
        <a:p>
          <a:endParaRPr lang="en-US"/>
        </a:p>
      </dgm:t>
    </dgm:pt>
    <dgm:pt modelId="{3F9E140F-8D6D-487C-A5C0-D5472D28A50D}">
      <dgm:prSet phldrT="[Text]"/>
      <dgm:spPr/>
      <dgm:t>
        <a:bodyPr/>
        <a:lstStyle/>
        <a:p>
          <a:r>
            <a:rPr lang="en-US" dirty="0"/>
            <a:t>instructor</a:t>
          </a:r>
        </a:p>
      </dgm:t>
    </dgm:pt>
    <dgm:pt modelId="{640DF49D-66ED-404F-A0AE-EE9A44D88F50}" type="parTrans" cxnId="{78EA5AC0-3A31-45EA-9EB2-A3AFEF5820CB}">
      <dgm:prSet/>
      <dgm:spPr/>
      <dgm:t>
        <a:bodyPr/>
        <a:lstStyle/>
        <a:p>
          <a:endParaRPr lang="en-US"/>
        </a:p>
      </dgm:t>
    </dgm:pt>
    <dgm:pt modelId="{F45E9F2D-4F38-45F9-A973-AF6FE1642A6A}" type="sibTrans" cxnId="{78EA5AC0-3A31-45EA-9EB2-A3AFEF5820CB}">
      <dgm:prSet/>
      <dgm:spPr/>
      <dgm:t>
        <a:bodyPr/>
        <a:lstStyle/>
        <a:p>
          <a:endParaRPr lang="en-US"/>
        </a:p>
      </dgm:t>
    </dgm:pt>
    <dgm:pt modelId="{F638D5AE-9C96-4116-86AC-114D5D81457C}">
      <dgm:prSet phldrT="[Text]"/>
      <dgm:spPr/>
      <dgm:t>
        <a:bodyPr/>
        <a:lstStyle/>
        <a:p>
          <a:r>
            <a:rPr lang="en-US" dirty="0"/>
            <a:t>definition</a:t>
          </a:r>
        </a:p>
      </dgm:t>
    </dgm:pt>
    <dgm:pt modelId="{30034C5C-9835-4531-A7CE-042D38E63643}" type="parTrans" cxnId="{31CA0BD6-9082-4EBF-B4CD-2DF1DC7B93F1}">
      <dgm:prSet/>
      <dgm:spPr/>
      <dgm:t>
        <a:bodyPr/>
        <a:lstStyle/>
        <a:p>
          <a:endParaRPr lang="en-US"/>
        </a:p>
      </dgm:t>
    </dgm:pt>
    <dgm:pt modelId="{F2BB85C8-EA39-4751-967C-97CDB8322F95}" type="sibTrans" cxnId="{31CA0BD6-9082-4EBF-B4CD-2DF1DC7B93F1}">
      <dgm:prSet/>
      <dgm:spPr/>
      <dgm:t>
        <a:bodyPr/>
        <a:lstStyle/>
        <a:p>
          <a:endParaRPr lang="en-US"/>
        </a:p>
      </dgm:t>
    </dgm:pt>
    <dgm:pt modelId="{02E9E5D2-4C94-4781-AD6D-AF844E863FC3}">
      <dgm:prSet phldrT="[Text]"/>
      <dgm:spPr/>
      <dgm:t>
        <a:bodyPr/>
        <a:lstStyle/>
        <a:p>
          <a:r>
            <a:rPr lang="en-US" dirty="0"/>
            <a:t>score</a:t>
          </a:r>
        </a:p>
      </dgm:t>
    </dgm:pt>
    <dgm:pt modelId="{02B6D90D-044C-4410-9D56-A0AFEE527860}" type="parTrans" cxnId="{D9874721-7082-4743-9027-37D0DED5C5F1}">
      <dgm:prSet/>
      <dgm:spPr/>
      <dgm:t>
        <a:bodyPr/>
        <a:lstStyle/>
        <a:p>
          <a:endParaRPr lang="en-US"/>
        </a:p>
      </dgm:t>
    </dgm:pt>
    <dgm:pt modelId="{1FEB2D58-A062-4A72-BEFF-2AAFBC6EE7CE}" type="sibTrans" cxnId="{D9874721-7082-4743-9027-37D0DED5C5F1}">
      <dgm:prSet/>
      <dgm:spPr/>
      <dgm:t>
        <a:bodyPr/>
        <a:lstStyle/>
        <a:p>
          <a:endParaRPr lang="en-US"/>
        </a:p>
      </dgm:t>
    </dgm:pt>
    <dgm:pt modelId="{24615A47-0807-4F8F-9DAF-088C66AD69BD}">
      <dgm:prSet phldrT="[Text]"/>
      <dgm:spPr/>
      <dgm:t>
        <a:bodyPr/>
        <a:lstStyle/>
        <a:p>
          <a:r>
            <a:rPr lang="en-US" dirty="0"/>
            <a:t>scaled</a:t>
          </a:r>
        </a:p>
      </dgm:t>
    </dgm:pt>
    <dgm:pt modelId="{737D0038-CD93-4ED3-AC31-46679834CC8D}" type="parTrans" cxnId="{4EF0C244-D4D1-484C-9323-89B787295387}">
      <dgm:prSet/>
      <dgm:spPr/>
      <dgm:t>
        <a:bodyPr/>
        <a:lstStyle/>
        <a:p>
          <a:endParaRPr lang="en-US"/>
        </a:p>
      </dgm:t>
    </dgm:pt>
    <dgm:pt modelId="{2F989E78-48F6-41D7-A188-3BD8E6EFFE6F}" type="sibTrans" cxnId="{4EF0C244-D4D1-484C-9323-89B787295387}">
      <dgm:prSet/>
      <dgm:spPr/>
      <dgm:t>
        <a:bodyPr/>
        <a:lstStyle/>
        <a:p>
          <a:endParaRPr lang="en-US"/>
        </a:p>
      </dgm:t>
    </dgm:pt>
    <dgm:pt modelId="{FDE6C33D-D1A0-4BFF-8841-C9BA948ECBDB}">
      <dgm:prSet phldrT="[Text]"/>
      <dgm:spPr/>
      <dgm:t>
        <a:bodyPr/>
        <a:lstStyle/>
        <a:p>
          <a:r>
            <a:rPr lang="en-US" dirty="0"/>
            <a:t>min</a:t>
          </a:r>
        </a:p>
      </dgm:t>
    </dgm:pt>
    <dgm:pt modelId="{6BC4CC91-E709-4B86-BF12-925D787A72B1}" type="parTrans" cxnId="{DFF7A629-E4D7-4B0E-9ACD-BA86715B5080}">
      <dgm:prSet/>
      <dgm:spPr/>
      <dgm:t>
        <a:bodyPr/>
        <a:lstStyle/>
        <a:p>
          <a:endParaRPr lang="en-US"/>
        </a:p>
      </dgm:t>
    </dgm:pt>
    <dgm:pt modelId="{E4A1167B-C5C4-45CD-B276-CAA9718C1C6A}" type="sibTrans" cxnId="{DFF7A629-E4D7-4B0E-9ACD-BA86715B5080}">
      <dgm:prSet/>
      <dgm:spPr/>
      <dgm:t>
        <a:bodyPr/>
        <a:lstStyle/>
        <a:p>
          <a:endParaRPr lang="en-US"/>
        </a:p>
      </dgm:t>
    </dgm:pt>
    <dgm:pt modelId="{3EAD0A9B-2EBB-47D7-A6CC-BC7730124137}">
      <dgm:prSet phldrT="[Text]"/>
      <dgm:spPr/>
      <dgm:t>
        <a:bodyPr/>
        <a:lstStyle/>
        <a:p>
          <a:r>
            <a:rPr lang="en-US" dirty="0"/>
            <a:t>max</a:t>
          </a:r>
        </a:p>
      </dgm:t>
    </dgm:pt>
    <dgm:pt modelId="{1892CBE3-01AB-4B12-A216-F93EDBFF40A8}" type="parTrans" cxnId="{A91F4018-175F-47ED-91C8-3C35D60C15FF}">
      <dgm:prSet/>
      <dgm:spPr/>
      <dgm:t>
        <a:bodyPr/>
        <a:lstStyle/>
        <a:p>
          <a:endParaRPr lang="en-US"/>
        </a:p>
      </dgm:t>
    </dgm:pt>
    <dgm:pt modelId="{DC442C97-A7D6-449E-9137-6E9E7356159D}" type="sibTrans" cxnId="{A91F4018-175F-47ED-91C8-3C35D60C15FF}">
      <dgm:prSet/>
      <dgm:spPr/>
      <dgm:t>
        <a:bodyPr/>
        <a:lstStyle/>
        <a:p>
          <a:endParaRPr lang="en-US"/>
        </a:p>
      </dgm:t>
    </dgm:pt>
    <dgm:pt modelId="{485C257F-553D-48C2-84D4-0EF844A6010A}">
      <dgm:prSet phldrT="[Text]"/>
      <dgm:spPr/>
      <dgm:t>
        <a:bodyPr/>
        <a:lstStyle/>
        <a:p>
          <a:r>
            <a:rPr lang="en-US" dirty="0"/>
            <a:t>raw</a:t>
          </a:r>
        </a:p>
      </dgm:t>
    </dgm:pt>
    <dgm:pt modelId="{FF8AE11D-2BC4-43DF-9350-E2483B65BA06}" type="parTrans" cxnId="{A65B8530-19E8-4273-BCFD-03625B8CF1FB}">
      <dgm:prSet/>
      <dgm:spPr/>
      <dgm:t>
        <a:bodyPr/>
        <a:lstStyle/>
        <a:p>
          <a:endParaRPr lang="en-US"/>
        </a:p>
      </dgm:t>
    </dgm:pt>
    <dgm:pt modelId="{3EBA5597-49C6-43CA-8582-9ED9C49E9C98}" type="sibTrans" cxnId="{A65B8530-19E8-4273-BCFD-03625B8CF1FB}">
      <dgm:prSet/>
      <dgm:spPr/>
      <dgm:t>
        <a:bodyPr/>
        <a:lstStyle/>
        <a:p>
          <a:endParaRPr lang="en-US"/>
        </a:p>
      </dgm:t>
    </dgm:pt>
    <dgm:pt modelId="{F4D33481-B8BC-42E5-9376-F1F2A2BF6828}">
      <dgm:prSet phldrT="[Text]"/>
      <dgm:spPr/>
      <dgm:t>
        <a:bodyPr/>
        <a:lstStyle/>
        <a:p>
          <a:r>
            <a:rPr lang="en-US" dirty="0"/>
            <a:t>completion</a:t>
          </a:r>
        </a:p>
      </dgm:t>
    </dgm:pt>
    <dgm:pt modelId="{6AB6873B-8045-486B-A6E2-2CBB58996459}" type="parTrans" cxnId="{B68D458C-4DFD-4656-9219-E940B1F5C8B0}">
      <dgm:prSet/>
      <dgm:spPr/>
      <dgm:t>
        <a:bodyPr/>
        <a:lstStyle/>
        <a:p>
          <a:endParaRPr lang="en-US"/>
        </a:p>
      </dgm:t>
    </dgm:pt>
    <dgm:pt modelId="{FCE27F4A-D0C8-42DB-8F4D-7611DE6981FC}" type="sibTrans" cxnId="{B68D458C-4DFD-4656-9219-E940B1F5C8B0}">
      <dgm:prSet/>
      <dgm:spPr/>
      <dgm:t>
        <a:bodyPr/>
        <a:lstStyle/>
        <a:p>
          <a:endParaRPr lang="en-US"/>
        </a:p>
      </dgm:t>
    </dgm:pt>
    <dgm:pt modelId="{C03CF485-F572-48A3-AAD1-2C03309F9C33}">
      <dgm:prSet phldrT="[Text]"/>
      <dgm:spPr/>
      <dgm:t>
        <a:bodyPr/>
        <a:lstStyle/>
        <a:p>
          <a:r>
            <a:rPr lang="en-US" dirty="0"/>
            <a:t>success</a:t>
          </a:r>
        </a:p>
      </dgm:t>
    </dgm:pt>
    <dgm:pt modelId="{B37BA44C-79EA-48FF-86E4-54B8E0B39827}" type="parTrans" cxnId="{693462A7-B77F-49F1-8520-A8F0B1CFB558}">
      <dgm:prSet/>
      <dgm:spPr/>
      <dgm:t>
        <a:bodyPr/>
        <a:lstStyle/>
        <a:p>
          <a:endParaRPr lang="en-US"/>
        </a:p>
      </dgm:t>
    </dgm:pt>
    <dgm:pt modelId="{D9800105-8394-4088-ABBA-69EB7EE547AE}" type="sibTrans" cxnId="{693462A7-B77F-49F1-8520-A8F0B1CFB558}">
      <dgm:prSet/>
      <dgm:spPr/>
      <dgm:t>
        <a:bodyPr/>
        <a:lstStyle/>
        <a:p>
          <a:endParaRPr lang="en-US"/>
        </a:p>
      </dgm:t>
    </dgm:pt>
    <dgm:pt modelId="{C3F4C128-CD39-47D9-A91A-75C5C8E6D39A}">
      <dgm:prSet phldrT="[Text]"/>
      <dgm:spPr/>
      <dgm:t>
        <a:bodyPr/>
        <a:lstStyle/>
        <a:p>
          <a:r>
            <a:rPr lang="en-US" dirty="0"/>
            <a:t>response</a:t>
          </a:r>
        </a:p>
      </dgm:t>
    </dgm:pt>
    <dgm:pt modelId="{4000FA1F-4575-4CB5-802C-4F1E99D509E6}" type="parTrans" cxnId="{281A466A-2395-4909-9010-B8A54F1E029A}">
      <dgm:prSet/>
      <dgm:spPr/>
      <dgm:t>
        <a:bodyPr/>
        <a:lstStyle/>
        <a:p>
          <a:endParaRPr lang="en-US"/>
        </a:p>
      </dgm:t>
    </dgm:pt>
    <dgm:pt modelId="{E6881F9E-D84A-4ABA-BE18-FD8BA6E99D48}" type="sibTrans" cxnId="{281A466A-2395-4909-9010-B8A54F1E029A}">
      <dgm:prSet/>
      <dgm:spPr/>
      <dgm:t>
        <a:bodyPr/>
        <a:lstStyle/>
        <a:p>
          <a:endParaRPr lang="en-US"/>
        </a:p>
      </dgm:t>
    </dgm:pt>
    <dgm:pt modelId="{E4F8D888-D7CF-4EEC-B7ED-032BA223B077}">
      <dgm:prSet phldrT="[Text]"/>
      <dgm:spPr/>
      <dgm:t>
        <a:bodyPr/>
        <a:lstStyle/>
        <a:p>
          <a:r>
            <a:rPr lang="en-US" dirty="0"/>
            <a:t>duration</a:t>
          </a:r>
        </a:p>
      </dgm:t>
    </dgm:pt>
    <dgm:pt modelId="{C3B27B29-C992-4495-B7A2-263F70E26266}" type="parTrans" cxnId="{964B716F-4364-46ED-880D-36CCC7F37849}">
      <dgm:prSet/>
      <dgm:spPr/>
      <dgm:t>
        <a:bodyPr/>
        <a:lstStyle/>
        <a:p>
          <a:endParaRPr lang="en-US"/>
        </a:p>
      </dgm:t>
    </dgm:pt>
    <dgm:pt modelId="{A0E6B925-6B80-4AA2-A873-2CC083703DC6}" type="sibTrans" cxnId="{964B716F-4364-46ED-880D-36CCC7F37849}">
      <dgm:prSet/>
      <dgm:spPr/>
      <dgm:t>
        <a:bodyPr/>
        <a:lstStyle/>
        <a:p>
          <a:endParaRPr lang="en-US"/>
        </a:p>
      </dgm:t>
    </dgm:pt>
    <dgm:pt modelId="{B9A9392A-8CEE-4BE3-8E20-50298887BA60}">
      <dgm:prSet phldrT="[Text]"/>
      <dgm:spPr/>
      <dgm:t>
        <a:bodyPr/>
        <a:lstStyle/>
        <a:p>
          <a:r>
            <a:rPr lang="en-US" dirty="0"/>
            <a:t>registration</a:t>
          </a:r>
        </a:p>
      </dgm:t>
    </dgm:pt>
    <dgm:pt modelId="{A9347613-E359-4824-81B2-C0D48A7AE161}" type="parTrans" cxnId="{4B126DC6-545B-439C-BFCC-A6EF5AC29EC8}">
      <dgm:prSet/>
      <dgm:spPr/>
    </dgm:pt>
    <dgm:pt modelId="{4815B061-41A5-4487-8131-AC557686E3BB}" type="sibTrans" cxnId="{4B126DC6-545B-439C-BFCC-A6EF5AC29EC8}">
      <dgm:prSet/>
      <dgm:spPr/>
    </dgm:pt>
    <dgm:pt modelId="{B240B8AC-DE4E-4048-BACF-3ED74F6117CF}" type="pres">
      <dgm:prSet presAssocID="{51C8762B-6648-4454-87C3-533A09A5C98D}" presName="Name0" presStyleCnt="0">
        <dgm:presLayoutVars>
          <dgm:dir/>
          <dgm:animLvl val="lvl"/>
          <dgm:resizeHandles val="exact"/>
        </dgm:presLayoutVars>
      </dgm:prSet>
      <dgm:spPr/>
    </dgm:pt>
    <dgm:pt modelId="{0B1F8509-1059-4226-A9B8-62CA4BD21E24}" type="pres">
      <dgm:prSet presAssocID="{44C1F2AD-4E7A-4056-BCD8-E8EC7FDD585C}" presName="composite" presStyleCnt="0"/>
      <dgm:spPr/>
    </dgm:pt>
    <dgm:pt modelId="{87E22284-FF80-417F-BF4D-BE609E5912F5}" type="pres">
      <dgm:prSet presAssocID="{44C1F2AD-4E7A-4056-BCD8-E8EC7FDD585C}" presName="parTx" presStyleLbl="alignNode1" presStyleIdx="0" presStyleCnt="6">
        <dgm:presLayoutVars>
          <dgm:chMax val="0"/>
          <dgm:chPref val="0"/>
          <dgm:bulletEnabled val="1"/>
        </dgm:presLayoutVars>
      </dgm:prSet>
      <dgm:spPr/>
    </dgm:pt>
    <dgm:pt modelId="{612804BC-31C1-42C4-AF71-6DDAC824C2CB}" type="pres">
      <dgm:prSet presAssocID="{44C1F2AD-4E7A-4056-BCD8-E8EC7FDD585C}" presName="desTx" presStyleLbl="alignAccFollowNode1" presStyleIdx="0" presStyleCnt="6">
        <dgm:presLayoutVars>
          <dgm:bulletEnabled val="1"/>
        </dgm:presLayoutVars>
      </dgm:prSet>
      <dgm:spPr/>
    </dgm:pt>
    <dgm:pt modelId="{888957B3-942B-4795-905F-D0D98F03E5C6}" type="pres">
      <dgm:prSet presAssocID="{68A46471-188D-4EC9-8B49-2D4851C2E0DA}" presName="space" presStyleCnt="0"/>
      <dgm:spPr/>
    </dgm:pt>
    <dgm:pt modelId="{65421773-DA97-45B6-96FF-E75F86FFE5AA}" type="pres">
      <dgm:prSet presAssocID="{CCF41954-B653-4DD1-BDDE-88D4D7DB38DB}" presName="composite" presStyleCnt="0"/>
      <dgm:spPr/>
    </dgm:pt>
    <dgm:pt modelId="{3FD22FBC-4CB7-4A33-B2DE-D2B1FD9B606A}" type="pres">
      <dgm:prSet presAssocID="{CCF41954-B653-4DD1-BDDE-88D4D7DB38DB}" presName="parTx" presStyleLbl="alignNode1" presStyleIdx="1" presStyleCnt="6">
        <dgm:presLayoutVars>
          <dgm:chMax val="0"/>
          <dgm:chPref val="0"/>
          <dgm:bulletEnabled val="1"/>
        </dgm:presLayoutVars>
      </dgm:prSet>
      <dgm:spPr/>
    </dgm:pt>
    <dgm:pt modelId="{29242C68-1DB9-4EC0-914A-146E45454530}" type="pres">
      <dgm:prSet presAssocID="{CCF41954-B653-4DD1-BDDE-88D4D7DB38DB}" presName="desTx" presStyleLbl="alignAccFollowNode1" presStyleIdx="1" presStyleCnt="6">
        <dgm:presLayoutVars>
          <dgm:bulletEnabled val="1"/>
        </dgm:presLayoutVars>
      </dgm:prSet>
      <dgm:spPr/>
    </dgm:pt>
    <dgm:pt modelId="{1FE2EE38-D570-4BC1-B801-44EDB342D6C7}" type="pres">
      <dgm:prSet presAssocID="{47C808A3-3A56-4DFE-AC71-1C56C8A18EAB}" presName="space" presStyleCnt="0"/>
      <dgm:spPr/>
    </dgm:pt>
    <dgm:pt modelId="{8F5FFFDC-B710-434F-95FA-6307196A2664}" type="pres">
      <dgm:prSet presAssocID="{76382A81-1A31-4D06-9E9E-06A5C6305EC7}" presName="composite" presStyleCnt="0"/>
      <dgm:spPr/>
    </dgm:pt>
    <dgm:pt modelId="{8A471202-7D30-4C5F-BC7F-F94A14380401}" type="pres">
      <dgm:prSet presAssocID="{76382A81-1A31-4D06-9E9E-06A5C6305EC7}" presName="parTx" presStyleLbl="alignNode1" presStyleIdx="2" presStyleCnt="6">
        <dgm:presLayoutVars>
          <dgm:chMax val="0"/>
          <dgm:chPref val="0"/>
          <dgm:bulletEnabled val="1"/>
        </dgm:presLayoutVars>
      </dgm:prSet>
      <dgm:spPr/>
    </dgm:pt>
    <dgm:pt modelId="{F11479FE-69EB-480E-BCD2-6FA97E9F7A08}" type="pres">
      <dgm:prSet presAssocID="{76382A81-1A31-4D06-9E9E-06A5C6305EC7}" presName="desTx" presStyleLbl="alignAccFollowNode1" presStyleIdx="2" presStyleCnt="6">
        <dgm:presLayoutVars>
          <dgm:bulletEnabled val="1"/>
        </dgm:presLayoutVars>
      </dgm:prSet>
      <dgm:spPr/>
    </dgm:pt>
    <dgm:pt modelId="{C3247019-D12D-487C-B4E4-7E498111A388}" type="pres">
      <dgm:prSet presAssocID="{F0D40814-6601-43A4-9C96-B94B74444E7E}" presName="space" presStyleCnt="0"/>
      <dgm:spPr/>
    </dgm:pt>
    <dgm:pt modelId="{51F99488-0212-4122-96A0-27B499FDF9DD}" type="pres">
      <dgm:prSet presAssocID="{9288689C-0FE4-408B-B00A-98ECCC131196}" presName="composite" presStyleCnt="0"/>
      <dgm:spPr/>
    </dgm:pt>
    <dgm:pt modelId="{C05DF275-2FEC-470C-AB61-B658F949ECAC}" type="pres">
      <dgm:prSet presAssocID="{9288689C-0FE4-408B-B00A-98ECCC131196}" presName="parTx" presStyleLbl="alignNode1" presStyleIdx="3" presStyleCnt="6">
        <dgm:presLayoutVars>
          <dgm:chMax val="0"/>
          <dgm:chPref val="0"/>
          <dgm:bulletEnabled val="1"/>
        </dgm:presLayoutVars>
      </dgm:prSet>
      <dgm:spPr/>
    </dgm:pt>
    <dgm:pt modelId="{40E0C2E0-ADC4-4185-81EE-E8316E8C878A}" type="pres">
      <dgm:prSet presAssocID="{9288689C-0FE4-408B-B00A-98ECCC131196}" presName="desTx" presStyleLbl="alignAccFollowNode1" presStyleIdx="3" presStyleCnt="6">
        <dgm:presLayoutVars>
          <dgm:bulletEnabled val="1"/>
        </dgm:presLayoutVars>
      </dgm:prSet>
      <dgm:spPr/>
    </dgm:pt>
    <dgm:pt modelId="{F76E4411-AE95-46AD-AD3A-85FB33FC97FB}" type="pres">
      <dgm:prSet presAssocID="{CCDC7B9A-9B63-40E3-A809-6025C80B2F16}" presName="space" presStyleCnt="0"/>
      <dgm:spPr/>
    </dgm:pt>
    <dgm:pt modelId="{F82AD4A3-B7DC-4FFA-BBC1-57AE6BE3C318}" type="pres">
      <dgm:prSet presAssocID="{C3801CD6-DA47-4C6C-959A-7B090BA3E4C4}" presName="composite" presStyleCnt="0"/>
      <dgm:spPr/>
    </dgm:pt>
    <dgm:pt modelId="{5AFC255D-127D-443D-B7EF-B5EF49D0CB3C}" type="pres">
      <dgm:prSet presAssocID="{C3801CD6-DA47-4C6C-959A-7B090BA3E4C4}" presName="parTx" presStyleLbl="alignNode1" presStyleIdx="4" presStyleCnt="6">
        <dgm:presLayoutVars>
          <dgm:chMax val="0"/>
          <dgm:chPref val="0"/>
          <dgm:bulletEnabled val="1"/>
        </dgm:presLayoutVars>
      </dgm:prSet>
      <dgm:spPr/>
    </dgm:pt>
    <dgm:pt modelId="{E886C062-F298-451D-8FD3-5115CCCCC0C0}" type="pres">
      <dgm:prSet presAssocID="{C3801CD6-DA47-4C6C-959A-7B090BA3E4C4}" presName="desTx" presStyleLbl="alignAccFollowNode1" presStyleIdx="4" presStyleCnt="6">
        <dgm:presLayoutVars>
          <dgm:bulletEnabled val="1"/>
        </dgm:presLayoutVars>
      </dgm:prSet>
      <dgm:spPr/>
    </dgm:pt>
    <dgm:pt modelId="{396D55B8-A101-4B2A-8903-9C96012AF85B}" type="pres">
      <dgm:prSet presAssocID="{766D00BD-8FB8-4839-BEA6-00A249B49AFE}" presName="space" presStyleCnt="0"/>
      <dgm:spPr/>
    </dgm:pt>
    <dgm:pt modelId="{84AC1985-B73F-46CE-BB79-D2A0CC62D778}" type="pres">
      <dgm:prSet presAssocID="{235FEE93-5373-40C5-8839-DFAC5D363AD7}" presName="composite" presStyleCnt="0"/>
      <dgm:spPr/>
    </dgm:pt>
    <dgm:pt modelId="{C03D84B9-4270-4AA6-AEE6-C7854F2C8E23}" type="pres">
      <dgm:prSet presAssocID="{235FEE93-5373-40C5-8839-DFAC5D363AD7}" presName="parTx" presStyleLbl="alignNode1" presStyleIdx="5" presStyleCnt="6">
        <dgm:presLayoutVars>
          <dgm:chMax val="0"/>
          <dgm:chPref val="0"/>
          <dgm:bulletEnabled val="1"/>
        </dgm:presLayoutVars>
      </dgm:prSet>
      <dgm:spPr/>
    </dgm:pt>
    <dgm:pt modelId="{DEE3E15B-0037-4EF3-A7D1-0379686CFB93}" type="pres">
      <dgm:prSet presAssocID="{235FEE93-5373-40C5-8839-DFAC5D363AD7}" presName="desTx" presStyleLbl="alignAccFollowNode1" presStyleIdx="5" presStyleCnt="6">
        <dgm:presLayoutVars>
          <dgm:bulletEnabled val="1"/>
        </dgm:presLayoutVars>
      </dgm:prSet>
      <dgm:spPr/>
    </dgm:pt>
  </dgm:ptLst>
  <dgm:cxnLst>
    <dgm:cxn modelId="{5B0C3E00-72AD-4D67-B683-3E833CF77BF8}" srcId="{51C8762B-6648-4454-87C3-533A09A5C98D}" destId="{C3801CD6-DA47-4C6C-959A-7B090BA3E4C4}" srcOrd="4" destOrd="0" parTransId="{2A6C30D0-8E78-4F83-AC24-E6C469457736}" sibTransId="{766D00BD-8FB8-4839-BEA6-00A249B49AFE}"/>
    <dgm:cxn modelId="{07238A0A-E618-4E8E-BA19-3F92328DE6BB}" srcId="{F638D5AE-9C96-4116-86AC-114D5D81457C}" destId="{90E153AF-311B-41D2-9FE6-F34CB47E190C}" srcOrd="2" destOrd="0" parTransId="{668F1E40-35C4-448F-AF60-D2DF29E0AA14}" sibTransId="{BA9E89C9-5F84-4F6D-A2F5-8301484EDE84}"/>
    <dgm:cxn modelId="{DFC2AF0B-01CE-407E-A804-797C40CFEDE9}" type="presOf" srcId="{3EAD0A9B-2EBB-47D7-A6CC-BC7730124137}" destId="{E886C062-F298-451D-8FD3-5115CCCCC0C0}" srcOrd="0" destOrd="3" presId="urn:microsoft.com/office/officeart/2005/8/layout/hList1"/>
    <dgm:cxn modelId="{F0034E10-3C73-45DB-A774-A9ABCFF3A67C}" srcId="{F638D5AE-9C96-4116-86AC-114D5D81457C}" destId="{EDB957C8-5EEC-4F3B-8F99-3EBC8F986DAA}" srcOrd="0" destOrd="0" parTransId="{79B8769B-9F90-415B-8D6B-444B46D21DDF}" sibTransId="{87193EB7-7F91-48BF-928F-262B4FDE8122}"/>
    <dgm:cxn modelId="{781C8D14-0754-44DF-8915-F173F183D938}" type="presOf" srcId="{02E9E5D2-4C94-4781-AD6D-AF844E863FC3}" destId="{E886C062-F298-451D-8FD3-5115CCCCC0C0}" srcOrd="0" destOrd="0" presId="urn:microsoft.com/office/officeart/2005/8/layout/hList1"/>
    <dgm:cxn modelId="{4FFED714-B056-4D1F-991C-353B3EFB1B39}" type="presOf" srcId="{CCF41954-B653-4DD1-BDDE-88D4D7DB38DB}" destId="{3FD22FBC-4CB7-4A33-B2DE-D2B1FD9B606A}" srcOrd="0" destOrd="0" presId="urn:microsoft.com/office/officeart/2005/8/layout/hList1"/>
    <dgm:cxn modelId="{A91F4018-175F-47ED-91C8-3C35D60C15FF}" srcId="{02E9E5D2-4C94-4781-AD6D-AF844E863FC3}" destId="{3EAD0A9B-2EBB-47D7-A6CC-BC7730124137}" srcOrd="2" destOrd="0" parTransId="{1892CBE3-01AB-4B12-A216-F93EDBFF40A8}" sibTransId="{DC442C97-A7D6-449E-9137-6E9E7356159D}"/>
    <dgm:cxn modelId="{F9FB6919-F2FB-48FD-A18A-15AF1928CA5F}" srcId="{5A7DD0FC-3307-4949-BA91-F0E61CBC1575}" destId="{38C1062E-0749-4296-8191-440E36033A9C}" srcOrd="3" destOrd="0" parTransId="{6387E866-D77C-4B36-B3DB-3136F2CDD492}" sibTransId="{63A41B00-546B-4534-99F7-0FBC511E7372}"/>
    <dgm:cxn modelId="{D9874721-7082-4743-9027-37D0DED5C5F1}" srcId="{C3801CD6-DA47-4C6C-959A-7B090BA3E4C4}" destId="{02E9E5D2-4C94-4781-AD6D-AF844E863FC3}" srcOrd="0" destOrd="0" parTransId="{02B6D90D-044C-4410-9D56-A0AFEE527860}" sibTransId="{1FEB2D58-A062-4A72-BEFF-2AAFBC6EE7CE}"/>
    <dgm:cxn modelId="{84195025-E3FD-43AA-9976-15A4BCEF4915}" type="presOf" srcId="{E4F8D888-D7CF-4EEC-B7ED-032BA223B077}" destId="{E886C062-F298-451D-8FD3-5115CCCCC0C0}" srcOrd="0" destOrd="8" presId="urn:microsoft.com/office/officeart/2005/8/layout/hList1"/>
    <dgm:cxn modelId="{1B91B828-1090-4099-A838-40A3E87C2489}" srcId="{51C8762B-6648-4454-87C3-533A09A5C98D}" destId="{76382A81-1A31-4D06-9E9E-06A5C6305EC7}" srcOrd="2" destOrd="0" parTransId="{EE0B8C09-209A-463A-87DA-5F0CC287166B}" sibTransId="{F0D40814-6601-43A4-9C96-B94B74444E7E}"/>
    <dgm:cxn modelId="{821F8929-2777-4422-9630-7DC99B3087B8}" srcId="{51C8762B-6648-4454-87C3-533A09A5C98D}" destId="{44C1F2AD-4E7A-4056-BCD8-E8EC7FDD585C}" srcOrd="0" destOrd="0" parTransId="{65426E35-72E0-4A28-A7C4-9EDF3E3661EA}" sibTransId="{68A46471-188D-4EC9-8B49-2D4851C2E0DA}"/>
    <dgm:cxn modelId="{DFF7A629-E4D7-4B0E-9ACD-BA86715B5080}" srcId="{02E9E5D2-4C94-4781-AD6D-AF844E863FC3}" destId="{FDE6C33D-D1A0-4BFF-8841-C9BA948ECBDB}" srcOrd="1" destOrd="0" parTransId="{6BC4CC91-E709-4B86-BF12-925D787A72B1}" sibTransId="{E4A1167B-C5C4-45CD-B276-CAA9718C1C6A}"/>
    <dgm:cxn modelId="{11E4842A-A8E1-4650-83C6-8D709979039A}" srcId="{51C8762B-6648-4454-87C3-533A09A5C98D}" destId="{9288689C-0FE4-408B-B00A-98ECCC131196}" srcOrd="3" destOrd="0" parTransId="{AD6A9413-3CF0-4FA6-9821-FEAB2646D570}" sibTransId="{CCDC7B9A-9B63-40E3-A809-6025C80B2F16}"/>
    <dgm:cxn modelId="{A65B8530-19E8-4273-BCFD-03625B8CF1FB}" srcId="{02E9E5D2-4C94-4781-AD6D-AF844E863FC3}" destId="{485C257F-553D-48C2-84D4-0EF844A6010A}" srcOrd="3" destOrd="0" parTransId="{FF8AE11D-2BC4-43DF-9350-E2483B65BA06}" sibTransId="{3EBA5597-49C6-43CA-8582-9ED9C49E9C98}"/>
    <dgm:cxn modelId="{64B68B37-B16E-4489-9F5C-89BC91AB14C8}" srcId="{5A7DD0FC-3307-4949-BA91-F0E61CBC1575}" destId="{A564F6B0-59C4-4393-A2B0-339A1953904C}" srcOrd="1" destOrd="0" parTransId="{95435F4E-DB8D-4775-941F-DA8DAF6B21B2}" sibTransId="{E0A6A6C7-3EEB-4C52-AB03-5F7B3004CFA6}"/>
    <dgm:cxn modelId="{47E8DC38-6592-4A6C-94A9-D19FDD813C4C}" type="presOf" srcId="{EDB957C8-5EEC-4F3B-8F99-3EBC8F986DAA}" destId="{F11479FE-69EB-480E-BCD2-6FA97E9F7A08}" srcOrd="0" destOrd="2" presId="urn:microsoft.com/office/officeart/2005/8/layout/hList1"/>
    <dgm:cxn modelId="{179AF838-EDED-4BC0-A022-181DC4AAB3A9}" type="presOf" srcId="{485C257F-553D-48C2-84D4-0EF844A6010A}" destId="{E886C062-F298-451D-8FD3-5115CCCCC0C0}" srcOrd="0" destOrd="4" presId="urn:microsoft.com/office/officeart/2005/8/layout/hList1"/>
    <dgm:cxn modelId="{008A8E3F-39DB-44FB-8FD2-3F3B4E6EA98C}" type="presOf" srcId="{4AC7DA96-F842-4127-8BD9-58C6782BF31E}" destId="{29242C68-1DB9-4EC0-914A-146E45454530}" srcOrd="0" destOrd="0" presId="urn:microsoft.com/office/officeart/2005/8/layout/hList1"/>
    <dgm:cxn modelId="{C765FF5E-0EC2-4F1A-859B-987D6FBDF717}" type="presOf" srcId="{90E153AF-311B-41D2-9FE6-F34CB47E190C}" destId="{F11479FE-69EB-480E-BCD2-6FA97E9F7A08}" srcOrd="0" destOrd="4" presId="urn:microsoft.com/office/officeart/2005/8/layout/hList1"/>
    <dgm:cxn modelId="{04DA5E42-C4D7-41A4-8A28-A3F3802F23EF}" srcId="{CCF41954-B653-4DD1-BDDE-88D4D7DB38DB}" destId="{A12E1C8D-F07F-4A11-8B28-E9EF39DF482D}" srcOrd="1" destOrd="0" parTransId="{53D79876-84BE-4AE6-A303-D3D1D580D677}" sibTransId="{55816F23-DC8B-4F2C-9974-7AAACC87CCE4}"/>
    <dgm:cxn modelId="{4EF0C244-D4D1-484C-9323-89B787295387}" srcId="{02E9E5D2-4C94-4781-AD6D-AF844E863FC3}" destId="{24615A47-0807-4F8F-9DAF-088C66AD69BD}" srcOrd="0" destOrd="0" parTransId="{737D0038-CD93-4ED3-AC31-46679834CC8D}" sibTransId="{2F989E78-48F6-41D7-A188-3BD8E6EFFE6F}"/>
    <dgm:cxn modelId="{12215A68-3DD2-4C95-ADA6-4A3F53258C4E}" type="presOf" srcId="{BC6DBAE3-557C-428A-9E7B-00525264B02A}" destId="{612804BC-31C1-42C4-AF71-6DDAC824C2CB}" srcOrd="0" destOrd="1" presId="urn:microsoft.com/office/officeart/2005/8/layout/hList1"/>
    <dgm:cxn modelId="{C32D3C6A-4ED7-4E41-9D94-1E9308C8B265}" type="presOf" srcId="{44C1F2AD-4E7A-4056-BCD8-E8EC7FDD585C}" destId="{87E22284-FF80-417F-BF4D-BE609E5912F5}" srcOrd="0" destOrd="0" presId="urn:microsoft.com/office/officeart/2005/8/layout/hList1"/>
    <dgm:cxn modelId="{281A466A-2395-4909-9010-B8A54F1E029A}" srcId="{C3801CD6-DA47-4C6C-959A-7B090BA3E4C4}" destId="{C3F4C128-CD39-47D9-A91A-75C5C8E6D39A}" srcOrd="3" destOrd="0" parTransId="{4000FA1F-4575-4CB5-802C-4F1E99D509E6}" sibTransId="{E6881F9E-D84A-4ABA-BE18-FD8BA6E99D48}"/>
    <dgm:cxn modelId="{967EE14A-EB3C-4378-A1B8-269BB3CB2E59}" type="presOf" srcId="{51C8762B-6648-4454-87C3-533A09A5C98D}" destId="{B240B8AC-DE4E-4048-BACF-3ED74F6117CF}" srcOrd="0" destOrd="0" presId="urn:microsoft.com/office/officeart/2005/8/layout/hList1"/>
    <dgm:cxn modelId="{FE30664B-0BCA-4200-B569-8D8F0A1110AC}" srcId="{5A7DD0FC-3307-4949-BA91-F0E61CBC1575}" destId="{732FC7BF-3CE9-4C4B-A857-1DFEE1F4DA28}" srcOrd="0" destOrd="0" parTransId="{9C98136A-D78D-4A64-846B-9A30151BF09E}" sibTransId="{C66D6D87-B586-46DA-BDD4-D3222EE2AE78}"/>
    <dgm:cxn modelId="{3672F36B-CC3D-4FB6-A9FC-3822F07D883D}" type="presOf" srcId="{C03CF485-F572-48A3-AAD1-2C03309F9C33}" destId="{E886C062-F298-451D-8FD3-5115CCCCC0C0}" srcOrd="0" destOrd="6" presId="urn:microsoft.com/office/officeart/2005/8/layout/hList1"/>
    <dgm:cxn modelId="{964B716F-4364-46ED-880D-36CCC7F37849}" srcId="{C3801CD6-DA47-4C6C-959A-7B090BA3E4C4}" destId="{E4F8D888-D7CF-4EEC-B7ED-032BA223B077}" srcOrd="4" destOrd="0" parTransId="{C3B27B29-C992-4495-B7A2-263F70E26266}" sibTransId="{A0E6B925-6B80-4AA2-A873-2CC083703DC6}"/>
    <dgm:cxn modelId="{B2EBD951-6280-4EAD-B773-80090CE6B64E}" srcId="{F638D5AE-9C96-4116-86AC-114D5D81457C}" destId="{ECC51181-2BBC-44DE-BB2B-38698E91D7E4}" srcOrd="1" destOrd="0" parTransId="{DC5A5C12-FEA9-4FE9-817A-FB0B93094692}" sibTransId="{62BEE9B9-909F-4C67-A668-37A5022C1009}"/>
    <dgm:cxn modelId="{06B9AF75-820B-4D8C-B3D7-BE43EF56086D}" srcId="{5A7DD0FC-3307-4949-BA91-F0E61CBC1575}" destId="{247E4A57-8DA9-4998-9B4C-BD7D6F3ACED2}" srcOrd="2" destOrd="0" parTransId="{70938E42-D867-4162-9C7C-67C18D61F44D}" sibTransId="{0DCFAEFC-6E7A-4175-8B6E-2A7856166CF6}"/>
    <dgm:cxn modelId="{19834984-6AA2-4561-9ED2-58A252253F76}" srcId="{44C1F2AD-4E7A-4056-BCD8-E8EC7FDD585C}" destId="{BC6DBAE3-557C-428A-9E7B-00525264B02A}" srcOrd="1" destOrd="0" parTransId="{0AD50059-CAC3-4694-8217-6E9F706C8B17}" sibTransId="{7E9899C0-F2F3-487D-99CA-92418DBD5E6F}"/>
    <dgm:cxn modelId="{03DBA584-1953-414B-908C-D6D91C19AB9C}" type="presOf" srcId="{76382A81-1A31-4D06-9E9E-06A5C6305EC7}" destId="{8A471202-7D30-4C5F-BC7F-F94A14380401}" srcOrd="0" destOrd="0" presId="urn:microsoft.com/office/officeart/2005/8/layout/hList1"/>
    <dgm:cxn modelId="{1D242687-8521-4A7F-9EDA-5C834695E5A7}" type="presOf" srcId="{8064E970-0B50-47B1-BE18-C30C2D32FE4A}" destId="{F11479FE-69EB-480E-BCD2-6FA97E9F7A08}" srcOrd="0" destOrd="0" presId="urn:microsoft.com/office/officeart/2005/8/layout/hList1"/>
    <dgm:cxn modelId="{C68D8F8A-AB0C-415D-A71F-AEDFC9FE5712}" type="presOf" srcId="{5A7DD0FC-3307-4949-BA91-F0E61CBC1575}" destId="{40E0C2E0-ADC4-4185-81EE-E8316E8C878A}" srcOrd="0" destOrd="0" presId="urn:microsoft.com/office/officeart/2005/8/layout/hList1"/>
    <dgm:cxn modelId="{B68D458C-4DFD-4656-9219-E940B1F5C8B0}" srcId="{C3801CD6-DA47-4C6C-959A-7B090BA3E4C4}" destId="{F4D33481-B8BC-42E5-9376-F1F2A2BF6828}" srcOrd="1" destOrd="0" parTransId="{6AB6873B-8045-486B-A6E2-2CBB58996459}" sibTransId="{FCE27F4A-D0C8-42DB-8F4D-7611DE6981FC}"/>
    <dgm:cxn modelId="{9974988C-0ED9-4E30-BD53-05D2B94F401A}" type="presOf" srcId="{732FC7BF-3CE9-4C4B-A857-1DFEE1F4DA28}" destId="{40E0C2E0-ADC4-4185-81EE-E8316E8C878A}" srcOrd="0" destOrd="1" presId="urn:microsoft.com/office/officeart/2005/8/layout/hList1"/>
    <dgm:cxn modelId="{63E4CE8C-916D-4B0B-97FE-B9286D8CBFE1}" srcId="{9288689C-0FE4-408B-B00A-98ECCC131196}" destId="{5A7DD0FC-3307-4949-BA91-F0E61CBC1575}" srcOrd="0" destOrd="0" parTransId="{56C2F520-EB69-48E0-8539-ADCD7A8B2ECE}" sibTransId="{731C037A-28D0-404F-9082-2895A4577A58}"/>
    <dgm:cxn modelId="{76A0398E-FC66-461E-B74A-6B52E5BD68E3}" type="presOf" srcId="{38C1062E-0749-4296-8191-440E36033A9C}" destId="{40E0C2E0-ADC4-4185-81EE-E8316E8C878A}" srcOrd="0" destOrd="4" presId="urn:microsoft.com/office/officeart/2005/8/layout/hList1"/>
    <dgm:cxn modelId="{C38E2B90-057F-40B9-845B-EB6F4E4A1AEE}" type="presOf" srcId="{B9A9392A-8CEE-4BE3-8E20-50298887BA60}" destId="{40E0C2E0-ADC4-4185-81EE-E8316E8C878A}" srcOrd="0" destOrd="7" presId="urn:microsoft.com/office/officeart/2005/8/layout/hList1"/>
    <dgm:cxn modelId="{9B87FF94-1F71-43B2-90C3-72206D92E0B1}" type="presOf" srcId="{247E4A57-8DA9-4998-9B4C-BD7D6F3ACED2}" destId="{40E0C2E0-ADC4-4185-81EE-E8316E8C878A}" srcOrd="0" destOrd="3" presId="urn:microsoft.com/office/officeart/2005/8/layout/hList1"/>
    <dgm:cxn modelId="{7896F899-5E27-4129-82EC-1023F45ED03C}" type="presOf" srcId="{24615A47-0807-4F8F-9DAF-088C66AD69BD}" destId="{E886C062-F298-451D-8FD3-5115CCCCC0C0}" srcOrd="0" destOrd="1" presId="urn:microsoft.com/office/officeart/2005/8/layout/hList1"/>
    <dgm:cxn modelId="{5C9BBB9E-4BB7-4DD1-B517-DDADFBC8AEF6}" srcId="{76382A81-1A31-4D06-9E9E-06A5C6305EC7}" destId="{8064E970-0B50-47B1-BE18-C30C2D32FE4A}" srcOrd="0" destOrd="0" parTransId="{66189F30-40F6-46C7-93A0-195B9A3231F4}" sibTransId="{E1C9D1E3-A9AF-4466-AF34-97A0BAF3543B}"/>
    <dgm:cxn modelId="{693462A7-B77F-49F1-8520-A8F0B1CFB558}" srcId="{C3801CD6-DA47-4C6C-959A-7B090BA3E4C4}" destId="{C03CF485-F572-48A3-AAD1-2C03309F9C33}" srcOrd="2" destOrd="0" parTransId="{B37BA44C-79EA-48FF-86E4-54B8E0B39827}" sibTransId="{D9800105-8394-4088-ABBA-69EB7EE547AE}"/>
    <dgm:cxn modelId="{68F671A9-83DB-4D93-B39B-1EF695336E6B}" srcId="{44C1F2AD-4E7A-4056-BCD8-E8EC7FDD585C}" destId="{FFD516BA-84B3-437A-AA38-83683D02AEBF}" srcOrd="0" destOrd="0" parTransId="{5538BF9C-1B0B-40AF-B061-D20FB46D0E8D}" sibTransId="{A2B64286-E5D9-4782-A479-99D0CB941436}"/>
    <dgm:cxn modelId="{63E8C1B0-FAA5-4FCE-A635-853C0D7DDC36}" type="presOf" srcId="{F4D33481-B8BC-42E5-9376-F1F2A2BF6828}" destId="{E886C062-F298-451D-8FD3-5115CCCCC0C0}" srcOrd="0" destOrd="5" presId="urn:microsoft.com/office/officeart/2005/8/layout/hList1"/>
    <dgm:cxn modelId="{EE3A0EB1-3D92-495E-9E4B-5234B872C64B}" type="presOf" srcId="{28803F15-C95B-4B59-BEE1-AFC22403F85B}" destId="{40E0C2E0-ADC4-4185-81EE-E8316E8C878A}" srcOrd="0" destOrd="5" presId="urn:microsoft.com/office/officeart/2005/8/layout/hList1"/>
    <dgm:cxn modelId="{0958DDB4-F12A-48D5-BD24-50458D0F2551}" type="presOf" srcId="{3F9E140F-8D6D-487C-A5C0-D5472D28A50D}" destId="{40E0C2E0-ADC4-4185-81EE-E8316E8C878A}" srcOrd="0" destOrd="6" presId="urn:microsoft.com/office/officeart/2005/8/layout/hList1"/>
    <dgm:cxn modelId="{4EC3F7B6-3A52-4400-9E51-9A49300B05BF}" srcId="{51C8762B-6648-4454-87C3-533A09A5C98D}" destId="{235FEE93-5373-40C5-8839-DFAC5D363AD7}" srcOrd="5" destOrd="0" parTransId="{1658E575-67A2-40AD-A233-2B41E14F6F5A}" sibTransId="{9D9B3688-BDFE-4D31-91A6-7E7585EC1654}"/>
    <dgm:cxn modelId="{F50D2EBE-69AC-4672-9E2A-07CBAFA4661E}" type="presOf" srcId="{C3801CD6-DA47-4C6C-959A-7B090BA3E4C4}" destId="{5AFC255D-127D-443D-B7EF-B5EF49D0CB3C}" srcOrd="0" destOrd="0" presId="urn:microsoft.com/office/officeart/2005/8/layout/hList1"/>
    <dgm:cxn modelId="{78EA5AC0-3A31-45EA-9EB2-A3AFEF5820CB}" srcId="{9288689C-0FE4-408B-B00A-98ECCC131196}" destId="{3F9E140F-8D6D-487C-A5C0-D5472D28A50D}" srcOrd="2" destOrd="0" parTransId="{640DF49D-66ED-404F-A0AE-EE9A44D88F50}" sibTransId="{F45E9F2D-4F38-45F9-A973-AF6FE1642A6A}"/>
    <dgm:cxn modelId="{CFDE57C1-7170-4990-8FC4-FFC42A198E2B}" type="presOf" srcId="{FFD516BA-84B3-437A-AA38-83683D02AEBF}" destId="{612804BC-31C1-42C4-AF71-6DDAC824C2CB}" srcOrd="0" destOrd="0" presId="urn:microsoft.com/office/officeart/2005/8/layout/hList1"/>
    <dgm:cxn modelId="{4B126DC6-545B-439C-BFCC-A6EF5AC29EC8}" srcId="{9288689C-0FE4-408B-B00A-98ECCC131196}" destId="{B9A9392A-8CEE-4BE3-8E20-50298887BA60}" srcOrd="3" destOrd="0" parTransId="{A9347613-E359-4824-81B2-C0D48A7AE161}" sibTransId="{4815B061-41A5-4487-8131-AC557686E3BB}"/>
    <dgm:cxn modelId="{C82DDEC7-1677-40D7-A6B0-2BC673E16F31}" type="presOf" srcId="{C3F4C128-CD39-47D9-A91A-75C5C8E6D39A}" destId="{E886C062-F298-451D-8FD3-5115CCCCC0C0}" srcOrd="0" destOrd="7" presId="urn:microsoft.com/office/officeart/2005/8/layout/hList1"/>
    <dgm:cxn modelId="{C53BF3CF-00AB-48A1-A597-AACA90AF1E33}" srcId="{CCF41954-B653-4DD1-BDDE-88D4D7DB38DB}" destId="{4AC7DA96-F842-4127-8BD9-58C6782BF31E}" srcOrd="0" destOrd="0" parTransId="{06BE2786-D1F6-4D47-A909-09CD3C58A100}" sibTransId="{2F3F562E-76DA-4965-A6EE-8A25FBC91FDF}"/>
    <dgm:cxn modelId="{6EE64BD2-F325-45B4-AAA1-7BE9A068C577}" type="presOf" srcId="{FDE6C33D-D1A0-4BFF-8841-C9BA948ECBDB}" destId="{E886C062-F298-451D-8FD3-5115CCCCC0C0}" srcOrd="0" destOrd="2" presId="urn:microsoft.com/office/officeart/2005/8/layout/hList1"/>
    <dgm:cxn modelId="{31CA0BD6-9082-4EBF-B4CD-2DF1DC7B93F1}" srcId="{76382A81-1A31-4D06-9E9E-06A5C6305EC7}" destId="{F638D5AE-9C96-4116-86AC-114D5D81457C}" srcOrd="1" destOrd="0" parTransId="{30034C5C-9835-4531-A7CE-042D38E63643}" sibTransId="{F2BB85C8-EA39-4751-967C-97CDB8322F95}"/>
    <dgm:cxn modelId="{F30AA6D9-F7CD-428B-AE02-270B033A74F9}" type="presOf" srcId="{A564F6B0-59C4-4393-A2B0-339A1953904C}" destId="{40E0C2E0-ADC4-4185-81EE-E8316E8C878A}" srcOrd="0" destOrd="2" presId="urn:microsoft.com/office/officeart/2005/8/layout/hList1"/>
    <dgm:cxn modelId="{9B0EE2DB-3FB3-470F-8D12-C84DCCDC81EA}" type="presOf" srcId="{F638D5AE-9C96-4116-86AC-114D5D81457C}" destId="{F11479FE-69EB-480E-BCD2-6FA97E9F7A08}" srcOrd="0" destOrd="1" presId="urn:microsoft.com/office/officeart/2005/8/layout/hList1"/>
    <dgm:cxn modelId="{DA437ADC-23C1-4804-AC84-1CA64A8091B8}" type="presOf" srcId="{A12E1C8D-F07F-4A11-8B28-E9EF39DF482D}" destId="{29242C68-1DB9-4EC0-914A-146E45454530}" srcOrd="0" destOrd="1" presId="urn:microsoft.com/office/officeart/2005/8/layout/hList1"/>
    <dgm:cxn modelId="{AF6DC3DF-4403-4CC4-A95C-24FC54AE2CE1}" type="presOf" srcId="{235FEE93-5373-40C5-8839-DFAC5D363AD7}" destId="{C03D84B9-4270-4AA6-AEE6-C7854F2C8E23}" srcOrd="0" destOrd="0" presId="urn:microsoft.com/office/officeart/2005/8/layout/hList1"/>
    <dgm:cxn modelId="{B69B7AE0-6D1F-476D-8673-71681CF607A6}" srcId="{9288689C-0FE4-408B-B00A-98ECCC131196}" destId="{28803F15-C95B-4B59-BEE1-AFC22403F85B}" srcOrd="1" destOrd="0" parTransId="{05082469-51DF-4F27-A568-9E088212D442}" sibTransId="{A51F74A3-5889-44F5-92FE-63557A283991}"/>
    <dgm:cxn modelId="{A59FE1E7-66CD-4713-B428-EE2A79AD9BC8}" type="presOf" srcId="{9288689C-0FE4-408B-B00A-98ECCC131196}" destId="{C05DF275-2FEC-470C-AB61-B658F949ECAC}" srcOrd="0" destOrd="0" presId="urn:microsoft.com/office/officeart/2005/8/layout/hList1"/>
    <dgm:cxn modelId="{52669EEF-A1D4-4966-BE13-99C56920325F}" srcId="{51C8762B-6648-4454-87C3-533A09A5C98D}" destId="{CCF41954-B653-4DD1-BDDE-88D4D7DB38DB}" srcOrd="1" destOrd="0" parTransId="{96369F71-F605-4292-B9D1-3606B14F26FD}" sibTransId="{47C808A3-3A56-4DFE-AC71-1C56C8A18EAB}"/>
    <dgm:cxn modelId="{AF0A33F1-419A-4871-8883-37ED8FE02BDD}" type="presOf" srcId="{ECC51181-2BBC-44DE-BB2B-38698E91D7E4}" destId="{F11479FE-69EB-480E-BCD2-6FA97E9F7A08}" srcOrd="0" destOrd="3" presId="urn:microsoft.com/office/officeart/2005/8/layout/hList1"/>
    <dgm:cxn modelId="{A77EFCC4-ACF7-4725-9EE5-E8C5714072DB}" type="presParOf" srcId="{B240B8AC-DE4E-4048-BACF-3ED74F6117CF}" destId="{0B1F8509-1059-4226-A9B8-62CA4BD21E24}" srcOrd="0" destOrd="0" presId="urn:microsoft.com/office/officeart/2005/8/layout/hList1"/>
    <dgm:cxn modelId="{C39BDB94-EA70-4746-AB83-9DFBF30E5286}" type="presParOf" srcId="{0B1F8509-1059-4226-A9B8-62CA4BD21E24}" destId="{87E22284-FF80-417F-BF4D-BE609E5912F5}" srcOrd="0" destOrd="0" presId="urn:microsoft.com/office/officeart/2005/8/layout/hList1"/>
    <dgm:cxn modelId="{280AD59C-D74E-4C15-8A20-3F10A53CFC29}" type="presParOf" srcId="{0B1F8509-1059-4226-A9B8-62CA4BD21E24}" destId="{612804BC-31C1-42C4-AF71-6DDAC824C2CB}" srcOrd="1" destOrd="0" presId="urn:microsoft.com/office/officeart/2005/8/layout/hList1"/>
    <dgm:cxn modelId="{7B81D257-6303-49CF-95F5-BD7798C3521C}" type="presParOf" srcId="{B240B8AC-DE4E-4048-BACF-3ED74F6117CF}" destId="{888957B3-942B-4795-905F-D0D98F03E5C6}" srcOrd="1" destOrd="0" presId="urn:microsoft.com/office/officeart/2005/8/layout/hList1"/>
    <dgm:cxn modelId="{F32CDAB1-E0AD-445F-95F0-834C809F34E3}" type="presParOf" srcId="{B240B8AC-DE4E-4048-BACF-3ED74F6117CF}" destId="{65421773-DA97-45B6-96FF-E75F86FFE5AA}" srcOrd="2" destOrd="0" presId="urn:microsoft.com/office/officeart/2005/8/layout/hList1"/>
    <dgm:cxn modelId="{28C61C27-8F50-4650-9BAA-F79BCDA7CFE8}" type="presParOf" srcId="{65421773-DA97-45B6-96FF-E75F86FFE5AA}" destId="{3FD22FBC-4CB7-4A33-B2DE-D2B1FD9B606A}" srcOrd="0" destOrd="0" presId="urn:microsoft.com/office/officeart/2005/8/layout/hList1"/>
    <dgm:cxn modelId="{F2CBC2B6-8FEA-49D8-ACFD-00964A008118}" type="presParOf" srcId="{65421773-DA97-45B6-96FF-E75F86FFE5AA}" destId="{29242C68-1DB9-4EC0-914A-146E45454530}" srcOrd="1" destOrd="0" presId="urn:microsoft.com/office/officeart/2005/8/layout/hList1"/>
    <dgm:cxn modelId="{A23B4492-497E-4332-B0D3-2233C996C9E7}" type="presParOf" srcId="{B240B8AC-DE4E-4048-BACF-3ED74F6117CF}" destId="{1FE2EE38-D570-4BC1-B801-44EDB342D6C7}" srcOrd="3" destOrd="0" presId="urn:microsoft.com/office/officeart/2005/8/layout/hList1"/>
    <dgm:cxn modelId="{6AAA09A0-C701-4246-A708-937D03DA03D0}" type="presParOf" srcId="{B240B8AC-DE4E-4048-BACF-3ED74F6117CF}" destId="{8F5FFFDC-B710-434F-95FA-6307196A2664}" srcOrd="4" destOrd="0" presId="urn:microsoft.com/office/officeart/2005/8/layout/hList1"/>
    <dgm:cxn modelId="{B68033FD-20E2-4302-9ECA-040005B6BBA7}" type="presParOf" srcId="{8F5FFFDC-B710-434F-95FA-6307196A2664}" destId="{8A471202-7D30-4C5F-BC7F-F94A14380401}" srcOrd="0" destOrd="0" presId="urn:microsoft.com/office/officeart/2005/8/layout/hList1"/>
    <dgm:cxn modelId="{F2537EE7-AED0-428B-964E-C25F7D58D503}" type="presParOf" srcId="{8F5FFFDC-B710-434F-95FA-6307196A2664}" destId="{F11479FE-69EB-480E-BCD2-6FA97E9F7A08}" srcOrd="1" destOrd="0" presId="urn:microsoft.com/office/officeart/2005/8/layout/hList1"/>
    <dgm:cxn modelId="{F1521696-984F-4F86-A718-3DADC0D8ED16}" type="presParOf" srcId="{B240B8AC-DE4E-4048-BACF-3ED74F6117CF}" destId="{C3247019-D12D-487C-B4E4-7E498111A388}" srcOrd="5" destOrd="0" presId="urn:microsoft.com/office/officeart/2005/8/layout/hList1"/>
    <dgm:cxn modelId="{DC8CFAD0-A768-4B26-9CC6-B4A791E5FE12}" type="presParOf" srcId="{B240B8AC-DE4E-4048-BACF-3ED74F6117CF}" destId="{51F99488-0212-4122-96A0-27B499FDF9DD}" srcOrd="6" destOrd="0" presId="urn:microsoft.com/office/officeart/2005/8/layout/hList1"/>
    <dgm:cxn modelId="{118C9A78-DBC3-4E0C-A773-2400C32869A9}" type="presParOf" srcId="{51F99488-0212-4122-96A0-27B499FDF9DD}" destId="{C05DF275-2FEC-470C-AB61-B658F949ECAC}" srcOrd="0" destOrd="0" presId="urn:microsoft.com/office/officeart/2005/8/layout/hList1"/>
    <dgm:cxn modelId="{5E7F0E9F-B946-4338-B2A4-86EA5517ECF1}" type="presParOf" srcId="{51F99488-0212-4122-96A0-27B499FDF9DD}" destId="{40E0C2E0-ADC4-4185-81EE-E8316E8C878A}" srcOrd="1" destOrd="0" presId="urn:microsoft.com/office/officeart/2005/8/layout/hList1"/>
    <dgm:cxn modelId="{524D8EFA-766D-48C4-BBB0-F60FC7CF1E4F}" type="presParOf" srcId="{B240B8AC-DE4E-4048-BACF-3ED74F6117CF}" destId="{F76E4411-AE95-46AD-AD3A-85FB33FC97FB}" srcOrd="7" destOrd="0" presId="urn:microsoft.com/office/officeart/2005/8/layout/hList1"/>
    <dgm:cxn modelId="{F94DF190-85CA-4C1A-A656-2A9EAEEDFE5C}" type="presParOf" srcId="{B240B8AC-DE4E-4048-BACF-3ED74F6117CF}" destId="{F82AD4A3-B7DC-4FFA-BBC1-57AE6BE3C318}" srcOrd="8" destOrd="0" presId="urn:microsoft.com/office/officeart/2005/8/layout/hList1"/>
    <dgm:cxn modelId="{8F1B408C-DABA-42DD-B113-C92D003948C6}" type="presParOf" srcId="{F82AD4A3-B7DC-4FFA-BBC1-57AE6BE3C318}" destId="{5AFC255D-127D-443D-B7EF-B5EF49D0CB3C}" srcOrd="0" destOrd="0" presId="urn:microsoft.com/office/officeart/2005/8/layout/hList1"/>
    <dgm:cxn modelId="{867ED39D-417B-40A5-A2C4-9D30714EFE9F}" type="presParOf" srcId="{F82AD4A3-B7DC-4FFA-BBC1-57AE6BE3C318}" destId="{E886C062-F298-451D-8FD3-5115CCCCC0C0}" srcOrd="1" destOrd="0" presId="urn:microsoft.com/office/officeart/2005/8/layout/hList1"/>
    <dgm:cxn modelId="{37A55C4B-7019-4092-98E8-C9FF016842E0}" type="presParOf" srcId="{B240B8AC-DE4E-4048-BACF-3ED74F6117CF}" destId="{396D55B8-A101-4B2A-8903-9C96012AF85B}" srcOrd="9" destOrd="0" presId="urn:microsoft.com/office/officeart/2005/8/layout/hList1"/>
    <dgm:cxn modelId="{CDFD3A70-19A2-4C74-9BAD-8290663C43BD}" type="presParOf" srcId="{B240B8AC-DE4E-4048-BACF-3ED74F6117CF}" destId="{84AC1985-B73F-46CE-BB79-D2A0CC62D778}" srcOrd="10" destOrd="0" presId="urn:microsoft.com/office/officeart/2005/8/layout/hList1"/>
    <dgm:cxn modelId="{F5C10214-F603-4453-94CD-32D4914E569A}" type="presParOf" srcId="{84AC1985-B73F-46CE-BB79-D2A0CC62D778}" destId="{C03D84B9-4270-4AA6-AEE6-C7854F2C8E23}" srcOrd="0" destOrd="0" presId="urn:microsoft.com/office/officeart/2005/8/layout/hList1"/>
    <dgm:cxn modelId="{FF29EF94-02FA-4088-A7D3-36CEDE78AD7D}" type="presParOf" srcId="{84AC1985-B73F-46CE-BB79-D2A0CC62D778}" destId="{DEE3E15B-0037-4EF3-A7D1-0379686CFB9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1C8762B-6648-4454-87C3-533A09A5C98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4C1F2AD-4E7A-4056-BCD8-E8EC7FDD585C}">
      <dgm:prSet phldrT="[Text]"/>
      <dgm:spPr/>
      <dgm:t>
        <a:bodyPr/>
        <a:lstStyle/>
        <a:p>
          <a:r>
            <a:rPr lang="en-US" dirty="0"/>
            <a:t>Actor</a:t>
          </a:r>
        </a:p>
      </dgm:t>
    </dgm:pt>
    <dgm:pt modelId="{65426E35-72E0-4A28-A7C4-9EDF3E3661EA}" type="parTrans" cxnId="{821F8929-2777-4422-9630-7DC99B3087B8}">
      <dgm:prSet/>
      <dgm:spPr/>
      <dgm:t>
        <a:bodyPr/>
        <a:lstStyle/>
        <a:p>
          <a:endParaRPr lang="en-US"/>
        </a:p>
      </dgm:t>
    </dgm:pt>
    <dgm:pt modelId="{68A46471-188D-4EC9-8B49-2D4851C2E0DA}" type="sibTrans" cxnId="{821F8929-2777-4422-9630-7DC99B3087B8}">
      <dgm:prSet/>
      <dgm:spPr/>
      <dgm:t>
        <a:bodyPr/>
        <a:lstStyle/>
        <a:p>
          <a:endParaRPr lang="en-US"/>
        </a:p>
      </dgm:t>
    </dgm:pt>
    <dgm:pt modelId="{FFD516BA-84B3-437A-AA38-83683D02AEBF}">
      <dgm:prSet phldrT="[Text]"/>
      <dgm:spPr/>
      <dgm:t>
        <a:bodyPr/>
        <a:lstStyle/>
        <a:p>
          <a:r>
            <a:rPr lang="en-US" dirty="0"/>
            <a:t>mbox</a:t>
          </a:r>
        </a:p>
      </dgm:t>
    </dgm:pt>
    <dgm:pt modelId="{5538BF9C-1B0B-40AF-B061-D20FB46D0E8D}" type="parTrans" cxnId="{68F671A9-83DB-4D93-B39B-1EF695336E6B}">
      <dgm:prSet/>
      <dgm:spPr/>
      <dgm:t>
        <a:bodyPr/>
        <a:lstStyle/>
        <a:p>
          <a:endParaRPr lang="en-US"/>
        </a:p>
      </dgm:t>
    </dgm:pt>
    <dgm:pt modelId="{A2B64286-E5D9-4782-A479-99D0CB941436}" type="sibTrans" cxnId="{68F671A9-83DB-4D93-B39B-1EF695336E6B}">
      <dgm:prSet/>
      <dgm:spPr/>
      <dgm:t>
        <a:bodyPr/>
        <a:lstStyle/>
        <a:p>
          <a:endParaRPr lang="en-US"/>
        </a:p>
      </dgm:t>
    </dgm:pt>
    <dgm:pt modelId="{CCF41954-B653-4DD1-BDDE-88D4D7DB38DB}">
      <dgm:prSet phldrT="[Text]"/>
      <dgm:spPr/>
      <dgm:t>
        <a:bodyPr/>
        <a:lstStyle/>
        <a:p>
          <a:r>
            <a:rPr lang="en-US" dirty="0"/>
            <a:t>Verb</a:t>
          </a:r>
        </a:p>
      </dgm:t>
    </dgm:pt>
    <dgm:pt modelId="{96369F71-F605-4292-B9D1-3606B14F26FD}" type="parTrans" cxnId="{52669EEF-A1D4-4966-BE13-99C56920325F}">
      <dgm:prSet/>
      <dgm:spPr/>
      <dgm:t>
        <a:bodyPr/>
        <a:lstStyle/>
        <a:p>
          <a:endParaRPr lang="en-US"/>
        </a:p>
      </dgm:t>
    </dgm:pt>
    <dgm:pt modelId="{47C808A3-3A56-4DFE-AC71-1C56C8A18EAB}" type="sibTrans" cxnId="{52669EEF-A1D4-4966-BE13-99C56920325F}">
      <dgm:prSet/>
      <dgm:spPr/>
      <dgm:t>
        <a:bodyPr/>
        <a:lstStyle/>
        <a:p>
          <a:endParaRPr lang="en-US"/>
        </a:p>
      </dgm:t>
    </dgm:pt>
    <dgm:pt modelId="{4AC7DA96-F842-4127-8BD9-58C6782BF31E}">
      <dgm:prSet phldrT="[Text]"/>
      <dgm:spPr/>
      <dgm:t>
        <a:bodyPr/>
        <a:lstStyle/>
        <a:p>
          <a:r>
            <a:rPr lang="en-US" dirty="0"/>
            <a:t>id</a:t>
          </a:r>
        </a:p>
      </dgm:t>
    </dgm:pt>
    <dgm:pt modelId="{06BE2786-D1F6-4D47-A909-09CD3C58A100}" type="parTrans" cxnId="{C53BF3CF-00AB-48A1-A597-AACA90AF1E33}">
      <dgm:prSet/>
      <dgm:spPr/>
      <dgm:t>
        <a:bodyPr/>
        <a:lstStyle/>
        <a:p>
          <a:endParaRPr lang="en-US"/>
        </a:p>
      </dgm:t>
    </dgm:pt>
    <dgm:pt modelId="{2F3F562E-76DA-4965-A6EE-8A25FBC91FDF}" type="sibTrans" cxnId="{C53BF3CF-00AB-48A1-A597-AACA90AF1E33}">
      <dgm:prSet/>
      <dgm:spPr/>
      <dgm:t>
        <a:bodyPr/>
        <a:lstStyle/>
        <a:p>
          <a:endParaRPr lang="en-US"/>
        </a:p>
      </dgm:t>
    </dgm:pt>
    <dgm:pt modelId="{A12E1C8D-F07F-4A11-8B28-E9EF39DF482D}">
      <dgm:prSet phldrT="[Text]"/>
      <dgm:spPr/>
      <dgm:t>
        <a:bodyPr/>
        <a:lstStyle/>
        <a:p>
          <a:r>
            <a:rPr lang="en-US" dirty="0"/>
            <a:t>display</a:t>
          </a:r>
        </a:p>
      </dgm:t>
    </dgm:pt>
    <dgm:pt modelId="{53D79876-84BE-4AE6-A303-D3D1D580D677}" type="parTrans" cxnId="{04DA5E42-C4D7-41A4-8A28-A3F3802F23EF}">
      <dgm:prSet/>
      <dgm:spPr/>
      <dgm:t>
        <a:bodyPr/>
        <a:lstStyle/>
        <a:p>
          <a:endParaRPr lang="en-US"/>
        </a:p>
      </dgm:t>
    </dgm:pt>
    <dgm:pt modelId="{55816F23-DC8B-4F2C-9974-7AAACC87CCE4}" type="sibTrans" cxnId="{04DA5E42-C4D7-41A4-8A28-A3F3802F23EF}">
      <dgm:prSet/>
      <dgm:spPr/>
      <dgm:t>
        <a:bodyPr/>
        <a:lstStyle/>
        <a:p>
          <a:endParaRPr lang="en-US"/>
        </a:p>
      </dgm:t>
    </dgm:pt>
    <dgm:pt modelId="{76382A81-1A31-4D06-9E9E-06A5C6305EC7}">
      <dgm:prSet phldrT="[Text]"/>
      <dgm:spPr/>
      <dgm:t>
        <a:bodyPr/>
        <a:lstStyle/>
        <a:p>
          <a:r>
            <a:rPr lang="en-US" dirty="0"/>
            <a:t>Object</a:t>
          </a:r>
        </a:p>
      </dgm:t>
    </dgm:pt>
    <dgm:pt modelId="{EE0B8C09-209A-463A-87DA-5F0CC287166B}" type="parTrans" cxnId="{1B91B828-1090-4099-A838-40A3E87C2489}">
      <dgm:prSet/>
      <dgm:spPr/>
      <dgm:t>
        <a:bodyPr/>
        <a:lstStyle/>
        <a:p>
          <a:endParaRPr lang="en-US"/>
        </a:p>
      </dgm:t>
    </dgm:pt>
    <dgm:pt modelId="{F0D40814-6601-43A4-9C96-B94B74444E7E}" type="sibTrans" cxnId="{1B91B828-1090-4099-A838-40A3E87C2489}">
      <dgm:prSet/>
      <dgm:spPr/>
      <dgm:t>
        <a:bodyPr/>
        <a:lstStyle/>
        <a:p>
          <a:endParaRPr lang="en-US"/>
        </a:p>
      </dgm:t>
    </dgm:pt>
    <dgm:pt modelId="{8064E970-0B50-47B1-BE18-C30C2D32FE4A}">
      <dgm:prSet phldrT="[Text]"/>
      <dgm:spPr/>
      <dgm:t>
        <a:bodyPr/>
        <a:lstStyle/>
        <a:p>
          <a:r>
            <a:rPr lang="en-US" dirty="0"/>
            <a:t>id</a:t>
          </a:r>
        </a:p>
      </dgm:t>
    </dgm:pt>
    <dgm:pt modelId="{66189F30-40F6-46C7-93A0-195B9A3231F4}" type="parTrans" cxnId="{5C9BBB9E-4BB7-4DD1-B517-DDADFBC8AEF6}">
      <dgm:prSet/>
      <dgm:spPr/>
      <dgm:t>
        <a:bodyPr/>
        <a:lstStyle/>
        <a:p>
          <a:endParaRPr lang="en-US"/>
        </a:p>
      </dgm:t>
    </dgm:pt>
    <dgm:pt modelId="{E1C9D1E3-A9AF-4466-AF34-97A0BAF3543B}" type="sibTrans" cxnId="{5C9BBB9E-4BB7-4DD1-B517-DDADFBC8AEF6}">
      <dgm:prSet/>
      <dgm:spPr/>
      <dgm:t>
        <a:bodyPr/>
        <a:lstStyle/>
        <a:p>
          <a:endParaRPr lang="en-US"/>
        </a:p>
      </dgm:t>
    </dgm:pt>
    <dgm:pt modelId="{9288689C-0FE4-408B-B00A-98ECCC131196}">
      <dgm:prSet phldrT="[Text]"/>
      <dgm:spPr/>
      <dgm:t>
        <a:bodyPr/>
        <a:lstStyle/>
        <a:p>
          <a:r>
            <a:rPr lang="en-US" dirty="0"/>
            <a:t>Context</a:t>
          </a:r>
        </a:p>
      </dgm:t>
    </dgm:pt>
    <dgm:pt modelId="{AD6A9413-3CF0-4FA6-9821-FEAB2646D570}" type="parTrans" cxnId="{11E4842A-A8E1-4650-83C6-8D709979039A}">
      <dgm:prSet/>
      <dgm:spPr/>
      <dgm:t>
        <a:bodyPr/>
        <a:lstStyle/>
        <a:p>
          <a:endParaRPr lang="en-US"/>
        </a:p>
      </dgm:t>
    </dgm:pt>
    <dgm:pt modelId="{CCDC7B9A-9B63-40E3-A809-6025C80B2F16}" type="sibTrans" cxnId="{11E4842A-A8E1-4650-83C6-8D709979039A}">
      <dgm:prSet/>
      <dgm:spPr/>
      <dgm:t>
        <a:bodyPr/>
        <a:lstStyle/>
        <a:p>
          <a:endParaRPr lang="en-US"/>
        </a:p>
      </dgm:t>
    </dgm:pt>
    <dgm:pt modelId="{C3801CD6-DA47-4C6C-959A-7B090BA3E4C4}">
      <dgm:prSet phldrT="[Text]"/>
      <dgm:spPr/>
      <dgm:t>
        <a:bodyPr/>
        <a:lstStyle/>
        <a:p>
          <a:r>
            <a:rPr lang="en-US" dirty="0"/>
            <a:t>result</a:t>
          </a:r>
        </a:p>
      </dgm:t>
    </dgm:pt>
    <dgm:pt modelId="{2A6C30D0-8E78-4F83-AC24-E6C469457736}" type="parTrans" cxnId="{5B0C3E00-72AD-4D67-B683-3E833CF77BF8}">
      <dgm:prSet/>
      <dgm:spPr/>
      <dgm:t>
        <a:bodyPr/>
        <a:lstStyle/>
        <a:p>
          <a:endParaRPr lang="en-US"/>
        </a:p>
      </dgm:t>
    </dgm:pt>
    <dgm:pt modelId="{766D00BD-8FB8-4839-BEA6-00A249B49AFE}" type="sibTrans" cxnId="{5B0C3E00-72AD-4D67-B683-3E833CF77BF8}">
      <dgm:prSet/>
      <dgm:spPr/>
      <dgm:t>
        <a:bodyPr/>
        <a:lstStyle/>
        <a:p>
          <a:endParaRPr lang="en-US"/>
        </a:p>
      </dgm:t>
    </dgm:pt>
    <dgm:pt modelId="{235FEE93-5373-40C5-8839-DFAC5D363AD7}">
      <dgm:prSet phldrT="[Text]"/>
      <dgm:spPr/>
      <dgm:t>
        <a:bodyPr/>
        <a:lstStyle/>
        <a:p>
          <a:r>
            <a:rPr lang="en-US" dirty="0"/>
            <a:t>timestamp</a:t>
          </a:r>
        </a:p>
      </dgm:t>
    </dgm:pt>
    <dgm:pt modelId="{1658E575-67A2-40AD-A233-2B41E14F6F5A}" type="parTrans" cxnId="{4EC3F7B6-3A52-4400-9E51-9A49300B05BF}">
      <dgm:prSet/>
      <dgm:spPr/>
      <dgm:t>
        <a:bodyPr/>
        <a:lstStyle/>
        <a:p>
          <a:endParaRPr lang="en-US"/>
        </a:p>
      </dgm:t>
    </dgm:pt>
    <dgm:pt modelId="{9D9B3688-BDFE-4D31-91A6-7E7585EC1654}" type="sibTrans" cxnId="{4EC3F7B6-3A52-4400-9E51-9A49300B05BF}">
      <dgm:prSet/>
      <dgm:spPr/>
      <dgm:t>
        <a:bodyPr/>
        <a:lstStyle/>
        <a:p>
          <a:endParaRPr lang="en-US"/>
        </a:p>
      </dgm:t>
    </dgm:pt>
    <dgm:pt modelId="{BC6DBAE3-557C-428A-9E7B-00525264B02A}">
      <dgm:prSet phldrT="[Text]"/>
      <dgm:spPr/>
      <dgm:t>
        <a:bodyPr/>
        <a:lstStyle/>
        <a:p>
          <a:r>
            <a:rPr lang="en-US" dirty="0"/>
            <a:t>name</a:t>
          </a:r>
        </a:p>
      </dgm:t>
    </dgm:pt>
    <dgm:pt modelId="{0AD50059-CAC3-4694-8217-6E9F706C8B17}" type="parTrans" cxnId="{19834984-6AA2-4561-9ED2-58A252253F76}">
      <dgm:prSet/>
      <dgm:spPr/>
      <dgm:t>
        <a:bodyPr/>
        <a:lstStyle/>
        <a:p>
          <a:endParaRPr lang="en-US"/>
        </a:p>
      </dgm:t>
    </dgm:pt>
    <dgm:pt modelId="{7E9899C0-F2F3-487D-99CA-92418DBD5E6F}" type="sibTrans" cxnId="{19834984-6AA2-4561-9ED2-58A252253F76}">
      <dgm:prSet/>
      <dgm:spPr/>
      <dgm:t>
        <a:bodyPr/>
        <a:lstStyle/>
        <a:p>
          <a:endParaRPr lang="en-US"/>
        </a:p>
      </dgm:t>
    </dgm:pt>
    <dgm:pt modelId="{EDB957C8-5EEC-4F3B-8F99-3EBC8F986DAA}">
      <dgm:prSet phldrT="[Text]"/>
      <dgm:spPr/>
      <dgm:t>
        <a:bodyPr/>
        <a:lstStyle/>
        <a:p>
          <a:r>
            <a:rPr lang="en-US" dirty="0"/>
            <a:t>name</a:t>
          </a:r>
        </a:p>
      </dgm:t>
    </dgm:pt>
    <dgm:pt modelId="{79B8769B-9F90-415B-8D6B-444B46D21DDF}" type="parTrans" cxnId="{F0034E10-3C73-45DB-A774-A9ABCFF3A67C}">
      <dgm:prSet/>
      <dgm:spPr/>
      <dgm:t>
        <a:bodyPr/>
        <a:lstStyle/>
        <a:p>
          <a:endParaRPr lang="en-US"/>
        </a:p>
      </dgm:t>
    </dgm:pt>
    <dgm:pt modelId="{87193EB7-7F91-48BF-928F-262B4FDE8122}" type="sibTrans" cxnId="{F0034E10-3C73-45DB-A774-A9ABCFF3A67C}">
      <dgm:prSet/>
      <dgm:spPr/>
      <dgm:t>
        <a:bodyPr/>
        <a:lstStyle/>
        <a:p>
          <a:endParaRPr lang="en-US"/>
        </a:p>
      </dgm:t>
    </dgm:pt>
    <dgm:pt modelId="{ECC51181-2BBC-44DE-BB2B-38698E91D7E4}">
      <dgm:prSet phldrT="[Text]"/>
      <dgm:spPr/>
      <dgm:t>
        <a:bodyPr/>
        <a:lstStyle/>
        <a:p>
          <a:r>
            <a:rPr lang="en-US" dirty="0"/>
            <a:t>description</a:t>
          </a:r>
        </a:p>
      </dgm:t>
    </dgm:pt>
    <dgm:pt modelId="{DC5A5C12-FEA9-4FE9-817A-FB0B93094692}" type="parTrans" cxnId="{B2EBD951-6280-4EAD-B773-80090CE6B64E}">
      <dgm:prSet/>
      <dgm:spPr/>
      <dgm:t>
        <a:bodyPr/>
        <a:lstStyle/>
        <a:p>
          <a:endParaRPr lang="en-US"/>
        </a:p>
      </dgm:t>
    </dgm:pt>
    <dgm:pt modelId="{62BEE9B9-909F-4C67-A668-37A5022C1009}" type="sibTrans" cxnId="{B2EBD951-6280-4EAD-B773-80090CE6B64E}">
      <dgm:prSet/>
      <dgm:spPr/>
      <dgm:t>
        <a:bodyPr/>
        <a:lstStyle/>
        <a:p>
          <a:endParaRPr lang="en-US"/>
        </a:p>
      </dgm:t>
    </dgm:pt>
    <dgm:pt modelId="{90E153AF-311B-41D2-9FE6-F34CB47E190C}">
      <dgm:prSet phldrT="[Text]"/>
      <dgm:spPr/>
      <dgm:t>
        <a:bodyPr/>
        <a:lstStyle/>
        <a:p>
          <a:r>
            <a:rPr lang="en-US" dirty="0"/>
            <a:t>type</a:t>
          </a:r>
        </a:p>
      </dgm:t>
    </dgm:pt>
    <dgm:pt modelId="{668F1E40-35C4-448F-AF60-D2DF29E0AA14}" type="parTrans" cxnId="{07238A0A-E618-4E8E-BA19-3F92328DE6BB}">
      <dgm:prSet/>
      <dgm:spPr/>
      <dgm:t>
        <a:bodyPr/>
        <a:lstStyle/>
        <a:p>
          <a:endParaRPr lang="en-US"/>
        </a:p>
      </dgm:t>
    </dgm:pt>
    <dgm:pt modelId="{BA9E89C9-5F84-4F6D-A2F5-8301484EDE84}" type="sibTrans" cxnId="{07238A0A-E618-4E8E-BA19-3F92328DE6BB}">
      <dgm:prSet/>
      <dgm:spPr/>
      <dgm:t>
        <a:bodyPr/>
        <a:lstStyle/>
        <a:p>
          <a:endParaRPr lang="en-US"/>
        </a:p>
      </dgm:t>
    </dgm:pt>
    <dgm:pt modelId="{5A7DD0FC-3307-4949-BA91-F0E61CBC1575}">
      <dgm:prSet phldrT="[Text]"/>
      <dgm:spPr/>
      <dgm:t>
        <a:bodyPr/>
        <a:lstStyle/>
        <a:p>
          <a:r>
            <a:rPr lang="en-US" dirty="0"/>
            <a:t>contextActivities</a:t>
          </a:r>
        </a:p>
      </dgm:t>
    </dgm:pt>
    <dgm:pt modelId="{56C2F520-EB69-48E0-8539-ADCD7A8B2ECE}" type="parTrans" cxnId="{63E4CE8C-916D-4B0B-97FE-B9286D8CBFE1}">
      <dgm:prSet/>
      <dgm:spPr/>
      <dgm:t>
        <a:bodyPr/>
        <a:lstStyle/>
        <a:p>
          <a:endParaRPr lang="en-US"/>
        </a:p>
      </dgm:t>
    </dgm:pt>
    <dgm:pt modelId="{731C037A-28D0-404F-9082-2895A4577A58}" type="sibTrans" cxnId="{63E4CE8C-916D-4B0B-97FE-B9286D8CBFE1}">
      <dgm:prSet/>
      <dgm:spPr/>
      <dgm:t>
        <a:bodyPr/>
        <a:lstStyle/>
        <a:p>
          <a:endParaRPr lang="en-US"/>
        </a:p>
      </dgm:t>
    </dgm:pt>
    <dgm:pt modelId="{732FC7BF-3CE9-4C4B-A857-1DFEE1F4DA28}">
      <dgm:prSet phldrT="[Text]"/>
      <dgm:spPr/>
      <dgm:t>
        <a:bodyPr/>
        <a:lstStyle/>
        <a:p>
          <a:r>
            <a:rPr lang="en-US" dirty="0"/>
            <a:t>grouping</a:t>
          </a:r>
        </a:p>
      </dgm:t>
    </dgm:pt>
    <dgm:pt modelId="{9C98136A-D78D-4A64-846B-9A30151BF09E}" type="parTrans" cxnId="{FE30664B-0BCA-4200-B569-8D8F0A1110AC}">
      <dgm:prSet/>
      <dgm:spPr/>
      <dgm:t>
        <a:bodyPr/>
        <a:lstStyle/>
        <a:p>
          <a:endParaRPr lang="en-US"/>
        </a:p>
      </dgm:t>
    </dgm:pt>
    <dgm:pt modelId="{C66D6D87-B586-46DA-BDD4-D3222EE2AE78}" type="sibTrans" cxnId="{FE30664B-0BCA-4200-B569-8D8F0A1110AC}">
      <dgm:prSet/>
      <dgm:spPr/>
      <dgm:t>
        <a:bodyPr/>
        <a:lstStyle/>
        <a:p>
          <a:endParaRPr lang="en-US"/>
        </a:p>
      </dgm:t>
    </dgm:pt>
    <dgm:pt modelId="{A564F6B0-59C4-4393-A2B0-339A1953904C}">
      <dgm:prSet phldrT="[Text]"/>
      <dgm:spPr/>
      <dgm:t>
        <a:bodyPr/>
        <a:lstStyle/>
        <a:p>
          <a:r>
            <a:rPr lang="en-US" dirty="0"/>
            <a:t>parent</a:t>
          </a:r>
        </a:p>
      </dgm:t>
    </dgm:pt>
    <dgm:pt modelId="{95435F4E-DB8D-4775-941F-DA8DAF6B21B2}" type="parTrans" cxnId="{64B68B37-B16E-4489-9F5C-89BC91AB14C8}">
      <dgm:prSet/>
      <dgm:spPr/>
      <dgm:t>
        <a:bodyPr/>
        <a:lstStyle/>
        <a:p>
          <a:endParaRPr lang="en-US"/>
        </a:p>
      </dgm:t>
    </dgm:pt>
    <dgm:pt modelId="{E0A6A6C7-3EEB-4C52-AB03-5F7B3004CFA6}" type="sibTrans" cxnId="{64B68B37-B16E-4489-9F5C-89BC91AB14C8}">
      <dgm:prSet/>
      <dgm:spPr/>
      <dgm:t>
        <a:bodyPr/>
        <a:lstStyle/>
        <a:p>
          <a:endParaRPr lang="en-US"/>
        </a:p>
      </dgm:t>
    </dgm:pt>
    <dgm:pt modelId="{247E4A57-8DA9-4998-9B4C-BD7D6F3ACED2}">
      <dgm:prSet phldrT="[Text]"/>
      <dgm:spPr/>
      <dgm:t>
        <a:bodyPr/>
        <a:lstStyle/>
        <a:p>
          <a:r>
            <a:rPr lang="en-US" dirty="0"/>
            <a:t>category</a:t>
          </a:r>
        </a:p>
      </dgm:t>
    </dgm:pt>
    <dgm:pt modelId="{70938E42-D867-4162-9C7C-67C18D61F44D}" type="parTrans" cxnId="{06B9AF75-820B-4D8C-B3D7-BE43EF56086D}">
      <dgm:prSet/>
      <dgm:spPr/>
      <dgm:t>
        <a:bodyPr/>
        <a:lstStyle/>
        <a:p>
          <a:endParaRPr lang="en-US"/>
        </a:p>
      </dgm:t>
    </dgm:pt>
    <dgm:pt modelId="{0DCFAEFC-6E7A-4175-8B6E-2A7856166CF6}" type="sibTrans" cxnId="{06B9AF75-820B-4D8C-B3D7-BE43EF56086D}">
      <dgm:prSet/>
      <dgm:spPr/>
      <dgm:t>
        <a:bodyPr/>
        <a:lstStyle/>
        <a:p>
          <a:endParaRPr lang="en-US"/>
        </a:p>
      </dgm:t>
    </dgm:pt>
    <dgm:pt modelId="{38C1062E-0749-4296-8191-440E36033A9C}">
      <dgm:prSet phldrT="[Text]"/>
      <dgm:spPr/>
      <dgm:t>
        <a:bodyPr/>
        <a:lstStyle/>
        <a:p>
          <a:r>
            <a:rPr lang="en-US" dirty="0"/>
            <a:t>other</a:t>
          </a:r>
        </a:p>
      </dgm:t>
    </dgm:pt>
    <dgm:pt modelId="{6387E866-D77C-4B36-B3DB-3136F2CDD492}" type="parTrans" cxnId="{F9FB6919-F2FB-48FD-A18A-15AF1928CA5F}">
      <dgm:prSet/>
      <dgm:spPr/>
      <dgm:t>
        <a:bodyPr/>
        <a:lstStyle/>
        <a:p>
          <a:endParaRPr lang="en-US"/>
        </a:p>
      </dgm:t>
    </dgm:pt>
    <dgm:pt modelId="{63A41B00-546B-4534-99F7-0FBC511E7372}" type="sibTrans" cxnId="{F9FB6919-F2FB-48FD-A18A-15AF1928CA5F}">
      <dgm:prSet/>
      <dgm:spPr/>
      <dgm:t>
        <a:bodyPr/>
        <a:lstStyle/>
        <a:p>
          <a:endParaRPr lang="en-US"/>
        </a:p>
      </dgm:t>
    </dgm:pt>
    <dgm:pt modelId="{28803F15-C95B-4B59-BEE1-AFC22403F85B}">
      <dgm:prSet phldrT="[Text]"/>
      <dgm:spPr/>
      <dgm:t>
        <a:bodyPr/>
        <a:lstStyle/>
        <a:p>
          <a:r>
            <a:rPr lang="en-US" dirty="0"/>
            <a:t>platform</a:t>
          </a:r>
        </a:p>
      </dgm:t>
    </dgm:pt>
    <dgm:pt modelId="{05082469-51DF-4F27-A568-9E088212D442}" type="parTrans" cxnId="{B69B7AE0-6D1F-476D-8673-71681CF607A6}">
      <dgm:prSet/>
      <dgm:spPr/>
      <dgm:t>
        <a:bodyPr/>
        <a:lstStyle/>
        <a:p>
          <a:endParaRPr lang="en-US"/>
        </a:p>
      </dgm:t>
    </dgm:pt>
    <dgm:pt modelId="{A51F74A3-5889-44F5-92FE-63557A283991}" type="sibTrans" cxnId="{B69B7AE0-6D1F-476D-8673-71681CF607A6}">
      <dgm:prSet/>
      <dgm:spPr/>
      <dgm:t>
        <a:bodyPr/>
        <a:lstStyle/>
        <a:p>
          <a:endParaRPr lang="en-US"/>
        </a:p>
      </dgm:t>
    </dgm:pt>
    <dgm:pt modelId="{3F9E140F-8D6D-487C-A5C0-D5472D28A50D}">
      <dgm:prSet phldrT="[Text]"/>
      <dgm:spPr/>
      <dgm:t>
        <a:bodyPr/>
        <a:lstStyle/>
        <a:p>
          <a:r>
            <a:rPr lang="en-US" dirty="0"/>
            <a:t>instructor</a:t>
          </a:r>
        </a:p>
      </dgm:t>
    </dgm:pt>
    <dgm:pt modelId="{640DF49D-66ED-404F-A0AE-EE9A44D88F50}" type="parTrans" cxnId="{78EA5AC0-3A31-45EA-9EB2-A3AFEF5820CB}">
      <dgm:prSet/>
      <dgm:spPr/>
      <dgm:t>
        <a:bodyPr/>
        <a:lstStyle/>
        <a:p>
          <a:endParaRPr lang="en-US"/>
        </a:p>
      </dgm:t>
    </dgm:pt>
    <dgm:pt modelId="{F45E9F2D-4F38-45F9-A973-AF6FE1642A6A}" type="sibTrans" cxnId="{78EA5AC0-3A31-45EA-9EB2-A3AFEF5820CB}">
      <dgm:prSet/>
      <dgm:spPr/>
      <dgm:t>
        <a:bodyPr/>
        <a:lstStyle/>
        <a:p>
          <a:endParaRPr lang="en-US"/>
        </a:p>
      </dgm:t>
    </dgm:pt>
    <dgm:pt modelId="{F638D5AE-9C96-4116-86AC-114D5D81457C}">
      <dgm:prSet phldrT="[Text]"/>
      <dgm:spPr/>
      <dgm:t>
        <a:bodyPr/>
        <a:lstStyle/>
        <a:p>
          <a:r>
            <a:rPr lang="en-US" dirty="0"/>
            <a:t>definition</a:t>
          </a:r>
        </a:p>
      </dgm:t>
    </dgm:pt>
    <dgm:pt modelId="{30034C5C-9835-4531-A7CE-042D38E63643}" type="parTrans" cxnId="{31CA0BD6-9082-4EBF-B4CD-2DF1DC7B93F1}">
      <dgm:prSet/>
      <dgm:spPr/>
      <dgm:t>
        <a:bodyPr/>
        <a:lstStyle/>
        <a:p>
          <a:endParaRPr lang="en-US"/>
        </a:p>
      </dgm:t>
    </dgm:pt>
    <dgm:pt modelId="{F2BB85C8-EA39-4751-967C-97CDB8322F95}" type="sibTrans" cxnId="{31CA0BD6-9082-4EBF-B4CD-2DF1DC7B93F1}">
      <dgm:prSet/>
      <dgm:spPr/>
      <dgm:t>
        <a:bodyPr/>
        <a:lstStyle/>
        <a:p>
          <a:endParaRPr lang="en-US"/>
        </a:p>
      </dgm:t>
    </dgm:pt>
    <dgm:pt modelId="{02E9E5D2-4C94-4781-AD6D-AF844E863FC3}">
      <dgm:prSet phldrT="[Text]"/>
      <dgm:spPr/>
      <dgm:t>
        <a:bodyPr/>
        <a:lstStyle/>
        <a:p>
          <a:r>
            <a:rPr lang="en-US" dirty="0"/>
            <a:t>score</a:t>
          </a:r>
        </a:p>
      </dgm:t>
    </dgm:pt>
    <dgm:pt modelId="{02B6D90D-044C-4410-9D56-A0AFEE527860}" type="parTrans" cxnId="{D9874721-7082-4743-9027-37D0DED5C5F1}">
      <dgm:prSet/>
      <dgm:spPr/>
      <dgm:t>
        <a:bodyPr/>
        <a:lstStyle/>
        <a:p>
          <a:endParaRPr lang="en-US"/>
        </a:p>
      </dgm:t>
    </dgm:pt>
    <dgm:pt modelId="{1FEB2D58-A062-4A72-BEFF-2AAFBC6EE7CE}" type="sibTrans" cxnId="{D9874721-7082-4743-9027-37D0DED5C5F1}">
      <dgm:prSet/>
      <dgm:spPr/>
      <dgm:t>
        <a:bodyPr/>
        <a:lstStyle/>
        <a:p>
          <a:endParaRPr lang="en-US"/>
        </a:p>
      </dgm:t>
    </dgm:pt>
    <dgm:pt modelId="{24615A47-0807-4F8F-9DAF-088C66AD69BD}">
      <dgm:prSet phldrT="[Text]"/>
      <dgm:spPr/>
      <dgm:t>
        <a:bodyPr/>
        <a:lstStyle/>
        <a:p>
          <a:r>
            <a:rPr lang="en-US" dirty="0"/>
            <a:t>scaled</a:t>
          </a:r>
        </a:p>
      </dgm:t>
    </dgm:pt>
    <dgm:pt modelId="{737D0038-CD93-4ED3-AC31-46679834CC8D}" type="parTrans" cxnId="{4EF0C244-D4D1-484C-9323-89B787295387}">
      <dgm:prSet/>
      <dgm:spPr/>
      <dgm:t>
        <a:bodyPr/>
        <a:lstStyle/>
        <a:p>
          <a:endParaRPr lang="en-US"/>
        </a:p>
      </dgm:t>
    </dgm:pt>
    <dgm:pt modelId="{2F989E78-48F6-41D7-A188-3BD8E6EFFE6F}" type="sibTrans" cxnId="{4EF0C244-D4D1-484C-9323-89B787295387}">
      <dgm:prSet/>
      <dgm:spPr/>
      <dgm:t>
        <a:bodyPr/>
        <a:lstStyle/>
        <a:p>
          <a:endParaRPr lang="en-US"/>
        </a:p>
      </dgm:t>
    </dgm:pt>
    <dgm:pt modelId="{FDE6C33D-D1A0-4BFF-8841-C9BA948ECBDB}">
      <dgm:prSet phldrT="[Text]"/>
      <dgm:spPr/>
      <dgm:t>
        <a:bodyPr/>
        <a:lstStyle/>
        <a:p>
          <a:r>
            <a:rPr lang="en-US" dirty="0"/>
            <a:t>min</a:t>
          </a:r>
        </a:p>
      </dgm:t>
    </dgm:pt>
    <dgm:pt modelId="{6BC4CC91-E709-4B86-BF12-925D787A72B1}" type="parTrans" cxnId="{DFF7A629-E4D7-4B0E-9ACD-BA86715B5080}">
      <dgm:prSet/>
      <dgm:spPr/>
      <dgm:t>
        <a:bodyPr/>
        <a:lstStyle/>
        <a:p>
          <a:endParaRPr lang="en-US"/>
        </a:p>
      </dgm:t>
    </dgm:pt>
    <dgm:pt modelId="{E4A1167B-C5C4-45CD-B276-CAA9718C1C6A}" type="sibTrans" cxnId="{DFF7A629-E4D7-4B0E-9ACD-BA86715B5080}">
      <dgm:prSet/>
      <dgm:spPr/>
      <dgm:t>
        <a:bodyPr/>
        <a:lstStyle/>
        <a:p>
          <a:endParaRPr lang="en-US"/>
        </a:p>
      </dgm:t>
    </dgm:pt>
    <dgm:pt modelId="{3EAD0A9B-2EBB-47D7-A6CC-BC7730124137}">
      <dgm:prSet phldrT="[Text]"/>
      <dgm:spPr/>
      <dgm:t>
        <a:bodyPr/>
        <a:lstStyle/>
        <a:p>
          <a:r>
            <a:rPr lang="en-US" dirty="0"/>
            <a:t>max</a:t>
          </a:r>
        </a:p>
      </dgm:t>
    </dgm:pt>
    <dgm:pt modelId="{1892CBE3-01AB-4B12-A216-F93EDBFF40A8}" type="parTrans" cxnId="{A91F4018-175F-47ED-91C8-3C35D60C15FF}">
      <dgm:prSet/>
      <dgm:spPr/>
      <dgm:t>
        <a:bodyPr/>
        <a:lstStyle/>
        <a:p>
          <a:endParaRPr lang="en-US"/>
        </a:p>
      </dgm:t>
    </dgm:pt>
    <dgm:pt modelId="{DC442C97-A7D6-449E-9137-6E9E7356159D}" type="sibTrans" cxnId="{A91F4018-175F-47ED-91C8-3C35D60C15FF}">
      <dgm:prSet/>
      <dgm:spPr/>
      <dgm:t>
        <a:bodyPr/>
        <a:lstStyle/>
        <a:p>
          <a:endParaRPr lang="en-US"/>
        </a:p>
      </dgm:t>
    </dgm:pt>
    <dgm:pt modelId="{485C257F-553D-48C2-84D4-0EF844A6010A}">
      <dgm:prSet phldrT="[Text]"/>
      <dgm:spPr/>
      <dgm:t>
        <a:bodyPr/>
        <a:lstStyle/>
        <a:p>
          <a:r>
            <a:rPr lang="en-US" dirty="0"/>
            <a:t>Raw</a:t>
          </a:r>
        </a:p>
      </dgm:t>
    </dgm:pt>
    <dgm:pt modelId="{FF8AE11D-2BC4-43DF-9350-E2483B65BA06}" type="parTrans" cxnId="{A65B8530-19E8-4273-BCFD-03625B8CF1FB}">
      <dgm:prSet/>
      <dgm:spPr/>
      <dgm:t>
        <a:bodyPr/>
        <a:lstStyle/>
        <a:p>
          <a:endParaRPr lang="en-US"/>
        </a:p>
      </dgm:t>
    </dgm:pt>
    <dgm:pt modelId="{3EBA5597-49C6-43CA-8582-9ED9C49E9C98}" type="sibTrans" cxnId="{A65B8530-19E8-4273-BCFD-03625B8CF1FB}">
      <dgm:prSet/>
      <dgm:spPr/>
      <dgm:t>
        <a:bodyPr/>
        <a:lstStyle/>
        <a:p>
          <a:endParaRPr lang="en-US"/>
        </a:p>
      </dgm:t>
    </dgm:pt>
    <dgm:pt modelId="{F4D33481-B8BC-42E5-9376-F1F2A2BF6828}">
      <dgm:prSet phldrT="[Text]"/>
      <dgm:spPr/>
      <dgm:t>
        <a:bodyPr/>
        <a:lstStyle/>
        <a:p>
          <a:r>
            <a:rPr lang="en-US" dirty="0"/>
            <a:t>completion</a:t>
          </a:r>
        </a:p>
      </dgm:t>
    </dgm:pt>
    <dgm:pt modelId="{6AB6873B-8045-486B-A6E2-2CBB58996459}" type="parTrans" cxnId="{B68D458C-4DFD-4656-9219-E940B1F5C8B0}">
      <dgm:prSet/>
      <dgm:spPr/>
      <dgm:t>
        <a:bodyPr/>
        <a:lstStyle/>
        <a:p>
          <a:endParaRPr lang="en-US"/>
        </a:p>
      </dgm:t>
    </dgm:pt>
    <dgm:pt modelId="{FCE27F4A-D0C8-42DB-8F4D-7611DE6981FC}" type="sibTrans" cxnId="{B68D458C-4DFD-4656-9219-E940B1F5C8B0}">
      <dgm:prSet/>
      <dgm:spPr/>
      <dgm:t>
        <a:bodyPr/>
        <a:lstStyle/>
        <a:p>
          <a:endParaRPr lang="en-US"/>
        </a:p>
      </dgm:t>
    </dgm:pt>
    <dgm:pt modelId="{C03CF485-F572-48A3-AAD1-2C03309F9C33}">
      <dgm:prSet phldrT="[Text]"/>
      <dgm:spPr/>
      <dgm:t>
        <a:bodyPr/>
        <a:lstStyle/>
        <a:p>
          <a:r>
            <a:rPr lang="en-US" dirty="0"/>
            <a:t>success</a:t>
          </a:r>
        </a:p>
      </dgm:t>
    </dgm:pt>
    <dgm:pt modelId="{B37BA44C-79EA-48FF-86E4-54B8E0B39827}" type="parTrans" cxnId="{693462A7-B77F-49F1-8520-A8F0B1CFB558}">
      <dgm:prSet/>
      <dgm:spPr/>
      <dgm:t>
        <a:bodyPr/>
        <a:lstStyle/>
        <a:p>
          <a:endParaRPr lang="en-US"/>
        </a:p>
      </dgm:t>
    </dgm:pt>
    <dgm:pt modelId="{D9800105-8394-4088-ABBA-69EB7EE547AE}" type="sibTrans" cxnId="{693462A7-B77F-49F1-8520-A8F0B1CFB558}">
      <dgm:prSet/>
      <dgm:spPr/>
      <dgm:t>
        <a:bodyPr/>
        <a:lstStyle/>
        <a:p>
          <a:endParaRPr lang="en-US"/>
        </a:p>
      </dgm:t>
    </dgm:pt>
    <dgm:pt modelId="{C3F4C128-CD39-47D9-A91A-75C5C8E6D39A}">
      <dgm:prSet phldrT="[Text]"/>
      <dgm:spPr/>
      <dgm:t>
        <a:bodyPr/>
        <a:lstStyle/>
        <a:p>
          <a:r>
            <a:rPr lang="en-US" dirty="0"/>
            <a:t>response</a:t>
          </a:r>
        </a:p>
      </dgm:t>
    </dgm:pt>
    <dgm:pt modelId="{4000FA1F-4575-4CB5-802C-4F1E99D509E6}" type="parTrans" cxnId="{281A466A-2395-4909-9010-B8A54F1E029A}">
      <dgm:prSet/>
      <dgm:spPr/>
      <dgm:t>
        <a:bodyPr/>
        <a:lstStyle/>
        <a:p>
          <a:endParaRPr lang="en-US"/>
        </a:p>
      </dgm:t>
    </dgm:pt>
    <dgm:pt modelId="{E6881F9E-D84A-4ABA-BE18-FD8BA6E99D48}" type="sibTrans" cxnId="{281A466A-2395-4909-9010-B8A54F1E029A}">
      <dgm:prSet/>
      <dgm:spPr/>
      <dgm:t>
        <a:bodyPr/>
        <a:lstStyle/>
        <a:p>
          <a:endParaRPr lang="en-US"/>
        </a:p>
      </dgm:t>
    </dgm:pt>
    <dgm:pt modelId="{E4F8D888-D7CF-4EEC-B7ED-032BA223B077}">
      <dgm:prSet phldrT="[Text]"/>
      <dgm:spPr/>
      <dgm:t>
        <a:bodyPr/>
        <a:lstStyle/>
        <a:p>
          <a:r>
            <a:rPr lang="en-US" dirty="0"/>
            <a:t>duration</a:t>
          </a:r>
        </a:p>
      </dgm:t>
    </dgm:pt>
    <dgm:pt modelId="{C3B27B29-C992-4495-B7A2-263F70E26266}" type="parTrans" cxnId="{964B716F-4364-46ED-880D-36CCC7F37849}">
      <dgm:prSet/>
      <dgm:spPr/>
      <dgm:t>
        <a:bodyPr/>
        <a:lstStyle/>
        <a:p>
          <a:endParaRPr lang="en-US"/>
        </a:p>
      </dgm:t>
    </dgm:pt>
    <dgm:pt modelId="{A0E6B925-6B80-4AA2-A873-2CC083703DC6}" type="sibTrans" cxnId="{964B716F-4364-46ED-880D-36CCC7F37849}">
      <dgm:prSet/>
      <dgm:spPr/>
      <dgm:t>
        <a:bodyPr/>
        <a:lstStyle/>
        <a:p>
          <a:endParaRPr lang="en-US"/>
        </a:p>
      </dgm:t>
    </dgm:pt>
    <dgm:pt modelId="{B240B8AC-DE4E-4048-BACF-3ED74F6117CF}" type="pres">
      <dgm:prSet presAssocID="{51C8762B-6648-4454-87C3-533A09A5C98D}" presName="Name0" presStyleCnt="0">
        <dgm:presLayoutVars>
          <dgm:dir/>
          <dgm:animLvl val="lvl"/>
          <dgm:resizeHandles val="exact"/>
        </dgm:presLayoutVars>
      </dgm:prSet>
      <dgm:spPr/>
    </dgm:pt>
    <dgm:pt modelId="{0B1F8509-1059-4226-A9B8-62CA4BD21E24}" type="pres">
      <dgm:prSet presAssocID="{44C1F2AD-4E7A-4056-BCD8-E8EC7FDD585C}" presName="composite" presStyleCnt="0"/>
      <dgm:spPr/>
    </dgm:pt>
    <dgm:pt modelId="{87E22284-FF80-417F-BF4D-BE609E5912F5}" type="pres">
      <dgm:prSet presAssocID="{44C1F2AD-4E7A-4056-BCD8-E8EC7FDD585C}" presName="parTx" presStyleLbl="alignNode1" presStyleIdx="0" presStyleCnt="6">
        <dgm:presLayoutVars>
          <dgm:chMax val="0"/>
          <dgm:chPref val="0"/>
          <dgm:bulletEnabled val="1"/>
        </dgm:presLayoutVars>
      </dgm:prSet>
      <dgm:spPr/>
    </dgm:pt>
    <dgm:pt modelId="{612804BC-31C1-42C4-AF71-6DDAC824C2CB}" type="pres">
      <dgm:prSet presAssocID="{44C1F2AD-4E7A-4056-BCD8-E8EC7FDD585C}" presName="desTx" presStyleLbl="alignAccFollowNode1" presStyleIdx="0" presStyleCnt="6">
        <dgm:presLayoutVars>
          <dgm:bulletEnabled val="1"/>
        </dgm:presLayoutVars>
      </dgm:prSet>
      <dgm:spPr/>
    </dgm:pt>
    <dgm:pt modelId="{888957B3-942B-4795-905F-D0D98F03E5C6}" type="pres">
      <dgm:prSet presAssocID="{68A46471-188D-4EC9-8B49-2D4851C2E0DA}" presName="space" presStyleCnt="0"/>
      <dgm:spPr/>
    </dgm:pt>
    <dgm:pt modelId="{65421773-DA97-45B6-96FF-E75F86FFE5AA}" type="pres">
      <dgm:prSet presAssocID="{CCF41954-B653-4DD1-BDDE-88D4D7DB38DB}" presName="composite" presStyleCnt="0"/>
      <dgm:spPr/>
    </dgm:pt>
    <dgm:pt modelId="{3FD22FBC-4CB7-4A33-B2DE-D2B1FD9B606A}" type="pres">
      <dgm:prSet presAssocID="{CCF41954-B653-4DD1-BDDE-88D4D7DB38DB}" presName="parTx" presStyleLbl="alignNode1" presStyleIdx="1" presStyleCnt="6">
        <dgm:presLayoutVars>
          <dgm:chMax val="0"/>
          <dgm:chPref val="0"/>
          <dgm:bulletEnabled val="1"/>
        </dgm:presLayoutVars>
      </dgm:prSet>
      <dgm:spPr/>
    </dgm:pt>
    <dgm:pt modelId="{29242C68-1DB9-4EC0-914A-146E45454530}" type="pres">
      <dgm:prSet presAssocID="{CCF41954-B653-4DD1-BDDE-88D4D7DB38DB}" presName="desTx" presStyleLbl="alignAccFollowNode1" presStyleIdx="1" presStyleCnt="6">
        <dgm:presLayoutVars>
          <dgm:bulletEnabled val="1"/>
        </dgm:presLayoutVars>
      </dgm:prSet>
      <dgm:spPr/>
    </dgm:pt>
    <dgm:pt modelId="{1FE2EE38-D570-4BC1-B801-44EDB342D6C7}" type="pres">
      <dgm:prSet presAssocID="{47C808A3-3A56-4DFE-AC71-1C56C8A18EAB}" presName="space" presStyleCnt="0"/>
      <dgm:spPr/>
    </dgm:pt>
    <dgm:pt modelId="{8F5FFFDC-B710-434F-95FA-6307196A2664}" type="pres">
      <dgm:prSet presAssocID="{76382A81-1A31-4D06-9E9E-06A5C6305EC7}" presName="composite" presStyleCnt="0"/>
      <dgm:spPr/>
    </dgm:pt>
    <dgm:pt modelId="{8A471202-7D30-4C5F-BC7F-F94A14380401}" type="pres">
      <dgm:prSet presAssocID="{76382A81-1A31-4D06-9E9E-06A5C6305EC7}" presName="parTx" presStyleLbl="alignNode1" presStyleIdx="2" presStyleCnt="6">
        <dgm:presLayoutVars>
          <dgm:chMax val="0"/>
          <dgm:chPref val="0"/>
          <dgm:bulletEnabled val="1"/>
        </dgm:presLayoutVars>
      </dgm:prSet>
      <dgm:spPr/>
    </dgm:pt>
    <dgm:pt modelId="{F11479FE-69EB-480E-BCD2-6FA97E9F7A08}" type="pres">
      <dgm:prSet presAssocID="{76382A81-1A31-4D06-9E9E-06A5C6305EC7}" presName="desTx" presStyleLbl="alignAccFollowNode1" presStyleIdx="2" presStyleCnt="6">
        <dgm:presLayoutVars>
          <dgm:bulletEnabled val="1"/>
        </dgm:presLayoutVars>
      </dgm:prSet>
      <dgm:spPr/>
    </dgm:pt>
    <dgm:pt modelId="{C3247019-D12D-487C-B4E4-7E498111A388}" type="pres">
      <dgm:prSet presAssocID="{F0D40814-6601-43A4-9C96-B94B74444E7E}" presName="space" presStyleCnt="0"/>
      <dgm:spPr/>
    </dgm:pt>
    <dgm:pt modelId="{51F99488-0212-4122-96A0-27B499FDF9DD}" type="pres">
      <dgm:prSet presAssocID="{9288689C-0FE4-408B-B00A-98ECCC131196}" presName="composite" presStyleCnt="0"/>
      <dgm:spPr/>
    </dgm:pt>
    <dgm:pt modelId="{C05DF275-2FEC-470C-AB61-B658F949ECAC}" type="pres">
      <dgm:prSet presAssocID="{9288689C-0FE4-408B-B00A-98ECCC131196}" presName="parTx" presStyleLbl="alignNode1" presStyleIdx="3" presStyleCnt="6">
        <dgm:presLayoutVars>
          <dgm:chMax val="0"/>
          <dgm:chPref val="0"/>
          <dgm:bulletEnabled val="1"/>
        </dgm:presLayoutVars>
      </dgm:prSet>
      <dgm:spPr/>
    </dgm:pt>
    <dgm:pt modelId="{40E0C2E0-ADC4-4185-81EE-E8316E8C878A}" type="pres">
      <dgm:prSet presAssocID="{9288689C-0FE4-408B-B00A-98ECCC131196}" presName="desTx" presStyleLbl="alignAccFollowNode1" presStyleIdx="3" presStyleCnt="6">
        <dgm:presLayoutVars>
          <dgm:bulletEnabled val="1"/>
        </dgm:presLayoutVars>
      </dgm:prSet>
      <dgm:spPr/>
    </dgm:pt>
    <dgm:pt modelId="{F76E4411-AE95-46AD-AD3A-85FB33FC97FB}" type="pres">
      <dgm:prSet presAssocID="{CCDC7B9A-9B63-40E3-A809-6025C80B2F16}" presName="space" presStyleCnt="0"/>
      <dgm:spPr/>
    </dgm:pt>
    <dgm:pt modelId="{F82AD4A3-B7DC-4FFA-BBC1-57AE6BE3C318}" type="pres">
      <dgm:prSet presAssocID="{C3801CD6-DA47-4C6C-959A-7B090BA3E4C4}" presName="composite" presStyleCnt="0"/>
      <dgm:spPr/>
    </dgm:pt>
    <dgm:pt modelId="{5AFC255D-127D-443D-B7EF-B5EF49D0CB3C}" type="pres">
      <dgm:prSet presAssocID="{C3801CD6-DA47-4C6C-959A-7B090BA3E4C4}" presName="parTx" presStyleLbl="alignNode1" presStyleIdx="4" presStyleCnt="6">
        <dgm:presLayoutVars>
          <dgm:chMax val="0"/>
          <dgm:chPref val="0"/>
          <dgm:bulletEnabled val="1"/>
        </dgm:presLayoutVars>
      </dgm:prSet>
      <dgm:spPr/>
    </dgm:pt>
    <dgm:pt modelId="{E886C062-F298-451D-8FD3-5115CCCCC0C0}" type="pres">
      <dgm:prSet presAssocID="{C3801CD6-DA47-4C6C-959A-7B090BA3E4C4}" presName="desTx" presStyleLbl="alignAccFollowNode1" presStyleIdx="4" presStyleCnt="6">
        <dgm:presLayoutVars>
          <dgm:bulletEnabled val="1"/>
        </dgm:presLayoutVars>
      </dgm:prSet>
      <dgm:spPr/>
    </dgm:pt>
    <dgm:pt modelId="{396D55B8-A101-4B2A-8903-9C96012AF85B}" type="pres">
      <dgm:prSet presAssocID="{766D00BD-8FB8-4839-BEA6-00A249B49AFE}" presName="space" presStyleCnt="0"/>
      <dgm:spPr/>
    </dgm:pt>
    <dgm:pt modelId="{84AC1985-B73F-46CE-BB79-D2A0CC62D778}" type="pres">
      <dgm:prSet presAssocID="{235FEE93-5373-40C5-8839-DFAC5D363AD7}" presName="composite" presStyleCnt="0"/>
      <dgm:spPr/>
    </dgm:pt>
    <dgm:pt modelId="{C03D84B9-4270-4AA6-AEE6-C7854F2C8E23}" type="pres">
      <dgm:prSet presAssocID="{235FEE93-5373-40C5-8839-DFAC5D363AD7}" presName="parTx" presStyleLbl="alignNode1" presStyleIdx="5" presStyleCnt="6">
        <dgm:presLayoutVars>
          <dgm:chMax val="0"/>
          <dgm:chPref val="0"/>
          <dgm:bulletEnabled val="1"/>
        </dgm:presLayoutVars>
      </dgm:prSet>
      <dgm:spPr/>
    </dgm:pt>
    <dgm:pt modelId="{DEE3E15B-0037-4EF3-A7D1-0379686CFB93}" type="pres">
      <dgm:prSet presAssocID="{235FEE93-5373-40C5-8839-DFAC5D363AD7}" presName="desTx" presStyleLbl="alignAccFollowNode1" presStyleIdx="5" presStyleCnt="6">
        <dgm:presLayoutVars>
          <dgm:bulletEnabled val="1"/>
        </dgm:presLayoutVars>
      </dgm:prSet>
      <dgm:spPr/>
    </dgm:pt>
  </dgm:ptLst>
  <dgm:cxnLst>
    <dgm:cxn modelId="{5B0C3E00-72AD-4D67-B683-3E833CF77BF8}" srcId="{51C8762B-6648-4454-87C3-533A09A5C98D}" destId="{C3801CD6-DA47-4C6C-959A-7B090BA3E4C4}" srcOrd="4" destOrd="0" parTransId="{2A6C30D0-8E78-4F83-AC24-E6C469457736}" sibTransId="{766D00BD-8FB8-4839-BEA6-00A249B49AFE}"/>
    <dgm:cxn modelId="{07238A0A-E618-4E8E-BA19-3F92328DE6BB}" srcId="{F638D5AE-9C96-4116-86AC-114D5D81457C}" destId="{90E153AF-311B-41D2-9FE6-F34CB47E190C}" srcOrd="2" destOrd="0" parTransId="{668F1E40-35C4-448F-AF60-D2DF29E0AA14}" sibTransId="{BA9E89C9-5F84-4F6D-A2F5-8301484EDE84}"/>
    <dgm:cxn modelId="{DFC2AF0B-01CE-407E-A804-797C40CFEDE9}" type="presOf" srcId="{3EAD0A9B-2EBB-47D7-A6CC-BC7730124137}" destId="{E886C062-F298-451D-8FD3-5115CCCCC0C0}" srcOrd="0" destOrd="3" presId="urn:microsoft.com/office/officeart/2005/8/layout/hList1"/>
    <dgm:cxn modelId="{F0034E10-3C73-45DB-A774-A9ABCFF3A67C}" srcId="{F638D5AE-9C96-4116-86AC-114D5D81457C}" destId="{EDB957C8-5EEC-4F3B-8F99-3EBC8F986DAA}" srcOrd="0" destOrd="0" parTransId="{79B8769B-9F90-415B-8D6B-444B46D21DDF}" sibTransId="{87193EB7-7F91-48BF-928F-262B4FDE8122}"/>
    <dgm:cxn modelId="{781C8D14-0754-44DF-8915-F173F183D938}" type="presOf" srcId="{02E9E5D2-4C94-4781-AD6D-AF844E863FC3}" destId="{E886C062-F298-451D-8FD3-5115CCCCC0C0}" srcOrd="0" destOrd="0" presId="urn:microsoft.com/office/officeart/2005/8/layout/hList1"/>
    <dgm:cxn modelId="{4FFED714-B056-4D1F-991C-353B3EFB1B39}" type="presOf" srcId="{CCF41954-B653-4DD1-BDDE-88D4D7DB38DB}" destId="{3FD22FBC-4CB7-4A33-B2DE-D2B1FD9B606A}" srcOrd="0" destOrd="0" presId="urn:microsoft.com/office/officeart/2005/8/layout/hList1"/>
    <dgm:cxn modelId="{A91F4018-175F-47ED-91C8-3C35D60C15FF}" srcId="{02E9E5D2-4C94-4781-AD6D-AF844E863FC3}" destId="{3EAD0A9B-2EBB-47D7-A6CC-BC7730124137}" srcOrd="2" destOrd="0" parTransId="{1892CBE3-01AB-4B12-A216-F93EDBFF40A8}" sibTransId="{DC442C97-A7D6-449E-9137-6E9E7356159D}"/>
    <dgm:cxn modelId="{F9FB6919-F2FB-48FD-A18A-15AF1928CA5F}" srcId="{5A7DD0FC-3307-4949-BA91-F0E61CBC1575}" destId="{38C1062E-0749-4296-8191-440E36033A9C}" srcOrd="3" destOrd="0" parTransId="{6387E866-D77C-4B36-B3DB-3136F2CDD492}" sibTransId="{63A41B00-546B-4534-99F7-0FBC511E7372}"/>
    <dgm:cxn modelId="{D9874721-7082-4743-9027-37D0DED5C5F1}" srcId="{C3801CD6-DA47-4C6C-959A-7B090BA3E4C4}" destId="{02E9E5D2-4C94-4781-AD6D-AF844E863FC3}" srcOrd="0" destOrd="0" parTransId="{02B6D90D-044C-4410-9D56-A0AFEE527860}" sibTransId="{1FEB2D58-A062-4A72-BEFF-2AAFBC6EE7CE}"/>
    <dgm:cxn modelId="{84195025-E3FD-43AA-9976-15A4BCEF4915}" type="presOf" srcId="{E4F8D888-D7CF-4EEC-B7ED-032BA223B077}" destId="{E886C062-F298-451D-8FD3-5115CCCCC0C0}" srcOrd="0" destOrd="8" presId="urn:microsoft.com/office/officeart/2005/8/layout/hList1"/>
    <dgm:cxn modelId="{1B91B828-1090-4099-A838-40A3E87C2489}" srcId="{51C8762B-6648-4454-87C3-533A09A5C98D}" destId="{76382A81-1A31-4D06-9E9E-06A5C6305EC7}" srcOrd="2" destOrd="0" parTransId="{EE0B8C09-209A-463A-87DA-5F0CC287166B}" sibTransId="{F0D40814-6601-43A4-9C96-B94B74444E7E}"/>
    <dgm:cxn modelId="{821F8929-2777-4422-9630-7DC99B3087B8}" srcId="{51C8762B-6648-4454-87C3-533A09A5C98D}" destId="{44C1F2AD-4E7A-4056-BCD8-E8EC7FDD585C}" srcOrd="0" destOrd="0" parTransId="{65426E35-72E0-4A28-A7C4-9EDF3E3661EA}" sibTransId="{68A46471-188D-4EC9-8B49-2D4851C2E0DA}"/>
    <dgm:cxn modelId="{DFF7A629-E4D7-4B0E-9ACD-BA86715B5080}" srcId="{02E9E5D2-4C94-4781-AD6D-AF844E863FC3}" destId="{FDE6C33D-D1A0-4BFF-8841-C9BA948ECBDB}" srcOrd="1" destOrd="0" parTransId="{6BC4CC91-E709-4B86-BF12-925D787A72B1}" sibTransId="{E4A1167B-C5C4-45CD-B276-CAA9718C1C6A}"/>
    <dgm:cxn modelId="{11E4842A-A8E1-4650-83C6-8D709979039A}" srcId="{51C8762B-6648-4454-87C3-533A09A5C98D}" destId="{9288689C-0FE4-408B-B00A-98ECCC131196}" srcOrd="3" destOrd="0" parTransId="{AD6A9413-3CF0-4FA6-9821-FEAB2646D570}" sibTransId="{CCDC7B9A-9B63-40E3-A809-6025C80B2F16}"/>
    <dgm:cxn modelId="{A65B8530-19E8-4273-BCFD-03625B8CF1FB}" srcId="{02E9E5D2-4C94-4781-AD6D-AF844E863FC3}" destId="{485C257F-553D-48C2-84D4-0EF844A6010A}" srcOrd="3" destOrd="0" parTransId="{FF8AE11D-2BC4-43DF-9350-E2483B65BA06}" sibTransId="{3EBA5597-49C6-43CA-8582-9ED9C49E9C98}"/>
    <dgm:cxn modelId="{64B68B37-B16E-4489-9F5C-89BC91AB14C8}" srcId="{5A7DD0FC-3307-4949-BA91-F0E61CBC1575}" destId="{A564F6B0-59C4-4393-A2B0-339A1953904C}" srcOrd="1" destOrd="0" parTransId="{95435F4E-DB8D-4775-941F-DA8DAF6B21B2}" sibTransId="{E0A6A6C7-3EEB-4C52-AB03-5F7B3004CFA6}"/>
    <dgm:cxn modelId="{47E8DC38-6592-4A6C-94A9-D19FDD813C4C}" type="presOf" srcId="{EDB957C8-5EEC-4F3B-8F99-3EBC8F986DAA}" destId="{F11479FE-69EB-480E-BCD2-6FA97E9F7A08}" srcOrd="0" destOrd="2" presId="urn:microsoft.com/office/officeart/2005/8/layout/hList1"/>
    <dgm:cxn modelId="{179AF838-EDED-4BC0-A022-181DC4AAB3A9}" type="presOf" srcId="{485C257F-553D-48C2-84D4-0EF844A6010A}" destId="{E886C062-F298-451D-8FD3-5115CCCCC0C0}" srcOrd="0" destOrd="4" presId="urn:microsoft.com/office/officeart/2005/8/layout/hList1"/>
    <dgm:cxn modelId="{008A8E3F-39DB-44FB-8FD2-3F3B4E6EA98C}" type="presOf" srcId="{4AC7DA96-F842-4127-8BD9-58C6782BF31E}" destId="{29242C68-1DB9-4EC0-914A-146E45454530}" srcOrd="0" destOrd="0" presId="urn:microsoft.com/office/officeart/2005/8/layout/hList1"/>
    <dgm:cxn modelId="{C765FF5E-0EC2-4F1A-859B-987D6FBDF717}" type="presOf" srcId="{90E153AF-311B-41D2-9FE6-F34CB47E190C}" destId="{F11479FE-69EB-480E-BCD2-6FA97E9F7A08}" srcOrd="0" destOrd="4" presId="urn:microsoft.com/office/officeart/2005/8/layout/hList1"/>
    <dgm:cxn modelId="{04DA5E42-C4D7-41A4-8A28-A3F3802F23EF}" srcId="{CCF41954-B653-4DD1-BDDE-88D4D7DB38DB}" destId="{A12E1C8D-F07F-4A11-8B28-E9EF39DF482D}" srcOrd="1" destOrd="0" parTransId="{53D79876-84BE-4AE6-A303-D3D1D580D677}" sibTransId="{55816F23-DC8B-4F2C-9974-7AAACC87CCE4}"/>
    <dgm:cxn modelId="{4EF0C244-D4D1-484C-9323-89B787295387}" srcId="{02E9E5D2-4C94-4781-AD6D-AF844E863FC3}" destId="{24615A47-0807-4F8F-9DAF-088C66AD69BD}" srcOrd="0" destOrd="0" parTransId="{737D0038-CD93-4ED3-AC31-46679834CC8D}" sibTransId="{2F989E78-48F6-41D7-A188-3BD8E6EFFE6F}"/>
    <dgm:cxn modelId="{12215A68-3DD2-4C95-ADA6-4A3F53258C4E}" type="presOf" srcId="{BC6DBAE3-557C-428A-9E7B-00525264B02A}" destId="{612804BC-31C1-42C4-AF71-6DDAC824C2CB}" srcOrd="0" destOrd="1" presId="urn:microsoft.com/office/officeart/2005/8/layout/hList1"/>
    <dgm:cxn modelId="{C32D3C6A-4ED7-4E41-9D94-1E9308C8B265}" type="presOf" srcId="{44C1F2AD-4E7A-4056-BCD8-E8EC7FDD585C}" destId="{87E22284-FF80-417F-BF4D-BE609E5912F5}" srcOrd="0" destOrd="0" presId="urn:microsoft.com/office/officeart/2005/8/layout/hList1"/>
    <dgm:cxn modelId="{281A466A-2395-4909-9010-B8A54F1E029A}" srcId="{C3801CD6-DA47-4C6C-959A-7B090BA3E4C4}" destId="{C3F4C128-CD39-47D9-A91A-75C5C8E6D39A}" srcOrd="3" destOrd="0" parTransId="{4000FA1F-4575-4CB5-802C-4F1E99D509E6}" sibTransId="{E6881F9E-D84A-4ABA-BE18-FD8BA6E99D48}"/>
    <dgm:cxn modelId="{967EE14A-EB3C-4378-A1B8-269BB3CB2E59}" type="presOf" srcId="{51C8762B-6648-4454-87C3-533A09A5C98D}" destId="{B240B8AC-DE4E-4048-BACF-3ED74F6117CF}" srcOrd="0" destOrd="0" presId="urn:microsoft.com/office/officeart/2005/8/layout/hList1"/>
    <dgm:cxn modelId="{FE30664B-0BCA-4200-B569-8D8F0A1110AC}" srcId="{5A7DD0FC-3307-4949-BA91-F0E61CBC1575}" destId="{732FC7BF-3CE9-4C4B-A857-1DFEE1F4DA28}" srcOrd="0" destOrd="0" parTransId="{9C98136A-D78D-4A64-846B-9A30151BF09E}" sibTransId="{C66D6D87-B586-46DA-BDD4-D3222EE2AE78}"/>
    <dgm:cxn modelId="{3672F36B-CC3D-4FB6-A9FC-3822F07D883D}" type="presOf" srcId="{C03CF485-F572-48A3-AAD1-2C03309F9C33}" destId="{E886C062-F298-451D-8FD3-5115CCCCC0C0}" srcOrd="0" destOrd="6" presId="urn:microsoft.com/office/officeart/2005/8/layout/hList1"/>
    <dgm:cxn modelId="{964B716F-4364-46ED-880D-36CCC7F37849}" srcId="{C3801CD6-DA47-4C6C-959A-7B090BA3E4C4}" destId="{E4F8D888-D7CF-4EEC-B7ED-032BA223B077}" srcOrd="4" destOrd="0" parTransId="{C3B27B29-C992-4495-B7A2-263F70E26266}" sibTransId="{A0E6B925-6B80-4AA2-A873-2CC083703DC6}"/>
    <dgm:cxn modelId="{B2EBD951-6280-4EAD-B773-80090CE6B64E}" srcId="{F638D5AE-9C96-4116-86AC-114D5D81457C}" destId="{ECC51181-2BBC-44DE-BB2B-38698E91D7E4}" srcOrd="1" destOrd="0" parTransId="{DC5A5C12-FEA9-4FE9-817A-FB0B93094692}" sibTransId="{62BEE9B9-909F-4C67-A668-37A5022C1009}"/>
    <dgm:cxn modelId="{06B9AF75-820B-4D8C-B3D7-BE43EF56086D}" srcId="{5A7DD0FC-3307-4949-BA91-F0E61CBC1575}" destId="{247E4A57-8DA9-4998-9B4C-BD7D6F3ACED2}" srcOrd="2" destOrd="0" parTransId="{70938E42-D867-4162-9C7C-67C18D61F44D}" sibTransId="{0DCFAEFC-6E7A-4175-8B6E-2A7856166CF6}"/>
    <dgm:cxn modelId="{19834984-6AA2-4561-9ED2-58A252253F76}" srcId="{44C1F2AD-4E7A-4056-BCD8-E8EC7FDD585C}" destId="{BC6DBAE3-557C-428A-9E7B-00525264B02A}" srcOrd="1" destOrd="0" parTransId="{0AD50059-CAC3-4694-8217-6E9F706C8B17}" sibTransId="{7E9899C0-F2F3-487D-99CA-92418DBD5E6F}"/>
    <dgm:cxn modelId="{03DBA584-1953-414B-908C-D6D91C19AB9C}" type="presOf" srcId="{76382A81-1A31-4D06-9E9E-06A5C6305EC7}" destId="{8A471202-7D30-4C5F-BC7F-F94A14380401}" srcOrd="0" destOrd="0" presId="urn:microsoft.com/office/officeart/2005/8/layout/hList1"/>
    <dgm:cxn modelId="{1D242687-8521-4A7F-9EDA-5C834695E5A7}" type="presOf" srcId="{8064E970-0B50-47B1-BE18-C30C2D32FE4A}" destId="{F11479FE-69EB-480E-BCD2-6FA97E9F7A08}" srcOrd="0" destOrd="0" presId="urn:microsoft.com/office/officeart/2005/8/layout/hList1"/>
    <dgm:cxn modelId="{C68D8F8A-AB0C-415D-A71F-AEDFC9FE5712}" type="presOf" srcId="{5A7DD0FC-3307-4949-BA91-F0E61CBC1575}" destId="{40E0C2E0-ADC4-4185-81EE-E8316E8C878A}" srcOrd="0" destOrd="0" presId="urn:microsoft.com/office/officeart/2005/8/layout/hList1"/>
    <dgm:cxn modelId="{B68D458C-4DFD-4656-9219-E940B1F5C8B0}" srcId="{C3801CD6-DA47-4C6C-959A-7B090BA3E4C4}" destId="{F4D33481-B8BC-42E5-9376-F1F2A2BF6828}" srcOrd="1" destOrd="0" parTransId="{6AB6873B-8045-486B-A6E2-2CBB58996459}" sibTransId="{FCE27F4A-D0C8-42DB-8F4D-7611DE6981FC}"/>
    <dgm:cxn modelId="{9974988C-0ED9-4E30-BD53-05D2B94F401A}" type="presOf" srcId="{732FC7BF-3CE9-4C4B-A857-1DFEE1F4DA28}" destId="{40E0C2E0-ADC4-4185-81EE-E8316E8C878A}" srcOrd="0" destOrd="1" presId="urn:microsoft.com/office/officeart/2005/8/layout/hList1"/>
    <dgm:cxn modelId="{63E4CE8C-916D-4B0B-97FE-B9286D8CBFE1}" srcId="{9288689C-0FE4-408B-B00A-98ECCC131196}" destId="{5A7DD0FC-3307-4949-BA91-F0E61CBC1575}" srcOrd="0" destOrd="0" parTransId="{56C2F520-EB69-48E0-8539-ADCD7A8B2ECE}" sibTransId="{731C037A-28D0-404F-9082-2895A4577A58}"/>
    <dgm:cxn modelId="{76A0398E-FC66-461E-B74A-6B52E5BD68E3}" type="presOf" srcId="{38C1062E-0749-4296-8191-440E36033A9C}" destId="{40E0C2E0-ADC4-4185-81EE-E8316E8C878A}" srcOrd="0" destOrd="4" presId="urn:microsoft.com/office/officeart/2005/8/layout/hList1"/>
    <dgm:cxn modelId="{9B87FF94-1F71-43B2-90C3-72206D92E0B1}" type="presOf" srcId="{247E4A57-8DA9-4998-9B4C-BD7D6F3ACED2}" destId="{40E0C2E0-ADC4-4185-81EE-E8316E8C878A}" srcOrd="0" destOrd="3" presId="urn:microsoft.com/office/officeart/2005/8/layout/hList1"/>
    <dgm:cxn modelId="{7896F899-5E27-4129-82EC-1023F45ED03C}" type="presOf" srcId="{24615A47-0807-4F8F-9DAF-088C66AD69BD}" destId="{E886C062-F298-451D-8FD3-5115CCCCC0C0}" srcOrd="0" destOrd="1" presId="urn:microsoft.com/office/officeart/2005/8/layout/hList1"/>
    <dgm:cxn modelId="{5C9BBB9E-4BB7-4DD1-B517-DDADFBC8AEF6}" srcId="{76382A81-1A31-4D06-9E9E-06A5C6305EC7}" destId="{8064E970-0B50-47B1-BE18-C30C2D32FE4A}" srcOrd="0" destOrd="0" parTransId="{66189F30-40F6-46C7-93A0-195B9A3231F4}" sibTransId="{E1C9D1E3-A9AF-4466-AF34-97A0BAF3543B}"/>
    <dgm:cxn modelId="{693462A7-B77F-49F1-8520-A8F0B1CFB558}" srcId="{C3801CD6-DA47-4C6C-959A-7B090BA3E4C4}" destId="{C03CF485-F572-48A3-AAD1-2C03309F9C33}" srcOrd="2" destOrd="0" parTransId="{B37BA44C-79EA-48FF-86E4-54B8E0B39827}" sibTransId="{D9800105-8394-4088-ABBA-69EB7EE547AE}"/>
    <dgm:cxn modelId="{68F671A9-83DB-4D93-B39B-1EF695336E6B}" srcId="{44C1F2AD-4E7A-4056-BCD8-E8EC7FDD585C}" destId="{FFD516BA-84B3-437A-AA38-83683D02AEBF}" srcOrd="0" destOrd="0" parTransId="{5538BF9C-1B0B-40AF-B061-D20FB46D0E8D}" sibTransId="{A2B64286-E5D9-4782-A479-99D0CB941436}"/>
    <dgm:cxn modelId="{63E8C1B0-FAA5-4FCE-A635-853C0D7DDC36}" type="presOf" srcId="{F4D33481-B8BC-42E5-9376-F1F2A2BF6828}" destId="{E886C062-F298-451D-8FD3-5115CCCCC0C0}" srcOrd="0" destOrd="5" presId="urn:microsoft.com/office/officeart/2005/8/layout/hList1"/>
    <dgm:cxn modelId="{EE3A0EB1-3D92-495E-9E4B-5234B872C64B}" type="presOf" srcId="{28803F15-C95B-4B59-BEE1-AFC22403F85B}" destId="{40E0C2E0-ADC4-4185-81EE-E8316E8C878A}" srcOrd="0" destOrd="5" presId="urn:microsoft.com/office/officeart/2005/8/layout/hList1"/>
    <dgm:cxn modelId="{0958DDB4-F12A-48D5-BD24-50458D0F2551}" type="presOf" srcId="{3F9E140F-8D6D-487C-A5C0-D5472D28A50D}" destId="{40E0C2E0-ADC4-4185-81EE-E8316E8C878A}" srcOrd="0" destOrd="6" presId="urn:microsoft.com/office/officeart/2005/8/layout/hList1"/>
    <dgm:cxn modelId="{4EC3F7B6-3A52-4400-9E51-9A49300B05BF}" srcId="{51C8762B-6648-4454-87C3-533A09A5C98D}" destId="{235FEE93-5373-40C5-8839-DFAC5D363AD7}" srcOrd="5" destOrd="0" parTransId="{1658E575-67A2-40AD-A233-2B41E14F6F5A}" sibTransId="{9D9B3688-BDFE-4D31-91A6-7E7585EC1654}"/>
    <dgm:cxn modelId="{F50D2EBE-69AC-4672-9E2A-07CBAFA4661E}" type="presOf" srcId="{C3801CD6-DA47-4C6C-959A-7B090BA3E4C4}" destId="{5AFC255D-127D-443D-B7EF-B5EF49D0CB3C}" srcOrd="0" destOrd="0" presId="urn:microsoft.com/office/officeart/2005/8/layout/hList1"/>
    <dgm:cxn modelId="{78EA5AC0-3A31-45EA-9EB2-A3AFEF5820CB}" srcId="{9288689C-0FE4-408B-B00A-98ECCC131196}" destId="{3F9E140F-8D6D-487C-A5C0-D5472D28A50D}" srcOrd="2" destOrd="0" parTransId="{640DF49D-66ED-404F-A0AE-EE9A44D88F50}" sibTransId="{F45E9F2D-4F38-45F9-A973-AF6FE1642A6A}"/>
    <dgm:cxn modelId="{CFDE57C1-7170-4990-8FC4-FFC42A198E2B}" type="presOf" srcId="{FFD516BA-84B3-437A-AA38-83683D02AEBF}" destId="{612804BC-31C1-42C4-AF71-6DDAC824C2CB}" srcOrd="0" destOrd="0" presId="urn:microsoft.com/office/officeart/2005/8/layout/hList1"/>
    <dgm:cxn modelId="{C82DDEC7-1677-40D7-A6B0-2BC673E16F31}" type="presOf" srcId="{C3F4C128-CD39-47D9-A91A-75C5C8E6D39A}" destId="{E886C062-F298-451D-8FD3-5115CCCCC0C0}" srcOrd="0" destOrd="7" presId="urn:microsoft.com/office/officeart/2005/8/layout/hList1"/>
    <dgm:cxn modelId="{C53BF3CF-00AB-48A1-A597-AACA90AF1E33}" srcId="{CCF41954-B653-4DD1-BDDE-88D4D7DB38DB}" destId="{4AC7DA96-F842-4127-8BD9-58C6782BF31E}" srcOrd="0" destOrd="0" parTransId="{06BE2786-D1F6-4D47-A909-09CD3C58A100}" sibTransId="{2F3F562E-76DA-4965-A6EE-8A25FBC91FDF}"/>
    <dgm:cxn modelId="{6EE64BD2-F325-45B4-AAA1-7BE9A068C577}" type="presOf" srcId="{FDE6C33D-D1A0-4BFF-8841-C9BA948ECBDB}" destId="{E886C062-F298-451D-8FD3-5115CCCCC0C0}" srcOrd="0" destOrd="2" presId="urn:microsoft.com/office/officeart/2005/8/layout/hList1"/>
    <dgm:cxn modelId="{31CA0BD6-9082-4EBF-B4CD-2DF1DC7B93F1}" srcId="{76382A81-1A31-4D06-9E9E-06A5C6305EC7}" destId="{F638D5AE-9C96-4116-86AC-114D5D81457C}" srcOrd="1" destOrd="0" parTransId="{30034C5C-9835-4531-A7CE-042D38E63643}" sibTransId="{F2BB85C8-EA39-4751-967C-97CDB8322F95}"/>
    <dgm:cxn modelId="{F30AA6D9-F7CD-428B-AE02-270B033A74F9}" type="presOf" srcId="{A564F6B0-59C4-4393-A2B0-339A1953904C}" destId="{40E0C2E0-ADC4-4185-81EE-E8316E8C878A}" srcOrd="0" destOrd="2" presId="urn:microsoft.com/office/officeart/2005/8/layout/hList1"/>
    <dgm:cxn modelId="{9B0EE2DB-3FB3-470F-8D12-C84DCCDC81EA}" type="presOf" srcId="{F638D5AE-9C96-4116-86AC-114D5D81457C}" destId="{F11479FE-69EB-480E-BCD2-6FA97E9F7A08}" srcOrd="0" destOrd="1" presId="urn:microsoft.com/office/officeart/2005/8/layout/hList1"/>
    <dgm:cxn modelId="{DA437ADC-23C1-4804-AC84-1CA64A8091B8}" type="presOf" srcId="{A12E1C8D-F07F-4A11-8B28-E9EF39DF482D}" destId="{29242C68-1DB9-4EC0-914A-146E45454530}" srcOrd="0" destOrd="1" presId="urn:microsoft.com/office/officeart/2005/8/layout/hList1"/>
    <dgm:cxn modelId="{AF6DC3DF-4403-4CC4-A95C-24FC54AE2CE1}" type="presOf" srcId="{235FEE93-5373-40C5-8839-DFAC5D363AD7}" destId="{C03D84B9-4270-4AA6-AEE6-C7854F2C8E23}" srcOrd="0" destOrd="0" presId="urn:microsoft.com/office/officeart/2005/8/layout/hList1"/>
    <dgm:cxn modelId="{B69B7AE0-6D1F-476D-8673-71681CF607A6}" srcId="{9288689C-0FE4-408B-B00A-98ECCC131196}" destId="{28803F15-C95B-4B59-BEE1-AFC22403F85B}" srcOrd="1" destOrd="0" parTransId="{05082469-51DF-4F27-A568-9E088212D442}" sibTransId="{A51F74A3-5889-44F5-92FE-63557A283991}"/>
    <dgm:cxn modelId="{A59FE1E7-66CD-4713-B428-EE2A79AD9BC8}" type="presOf" srcId="{9288689C-0FE4-408B-B00A-98ECCC131196}" destId="{C05DF275-2FEC-470C-AB61-B658F949ECAC}" srcOrd="0" destOrd="0" presId="urn:microsoft.com/office/officeart/2005/8/layout/hList1"/>
    <dgm:cxn modelId="{52669EEF-A1D4-4966-BE13-99C56920325F}" srcId="{51C8762B-6648-4454-87C3-533A09A5C98D}" destId="{CCF41954-B653-4DD1-BDDE-88D4D7DB38DB}" srcOrd="1" destOrd="0" parTransId="{96369F71-F605-4292-B9D1-3606B14F26FD}" sibTransId="{47C808A3-3A56-4DFE-AC71-1C56C8A18EAB}"/>
    <dgm:cxn modelId="{AF0A33F1-419A-4871-8883-37ED8FE02BDD}" type="presOf" srcId="{ECC51181-2BBC-44DE-BB2B-38698E91D7E4}" destId="{F11479FE-69EB-480E-BCD2-6FA97E9F7A08}" srcOrd="0" destOrd="3" presId="urn:microsoft.com/office/officeart/2005/8/layout/hList1"/>
    <dgm:cxn modelId="{A77EFCC4-ACF7-4725-9EE5-E8C5714072DB}" type="presParOf" srcId="{B240B8AC-DE4E-4048-BACF-3ED74F6117CF}" destId="{0B1F8509-1059-4226-A9B8-62CA4BD21E24}" srcOrd="0" destOrd="0" presId="urn:microsoft.com/office/officeart/2005/8/layout/hList1"/>
    <dgm:cxn modelId="{C39BDB94-EA70-4746-AB83-9DFBF30E5286}" type="presParOf" srcId="{0B1F8509-1059-4226-A9B8-62CA4BD21E24}" destId="{87E22284-FF80-417F-BF4D-BE609E5912F5}" srcOrd="0" destOrd="0" presId="urn:microsoft.com/office/officeart/2005/8/layout/hList1"/>
    <dgm:cxn modelId="{280AD59C-D74E-4C15-8A20-3F10A53CFC29}" type="presParOf" srcId="{0B1F8509-1059-4226-A9B8-62CA4BD21E24}" destId="{612804BC-31C1-42C4-AF71-6DDAC824C2CB}" srcOrd="1" destOrd="0" presId="urn:microsoft.com/office/officeart/2005/8/layout/hList1"/>
    <dgm:cxn modelId="{7B81D257-6303-49CF-95F5-BD7798C3521C}" type="presParOf" srcId="{B240B8AC-DE4E-4048-BACF-3ED74F6117CF}" destId="{888957B3-942B-4795-905F-D0D98F03E5C6}" srcOrd="1" destOrd="0" presId="urn:microsoft.com/office/officeart/2005/8/layout/hList1"/>
    <dgm:cxn modelId="{F32CDAB1-E0AD-445F-95F0-834C809F34E3}" type="presParOf" srcId="{B240B8AC-DE4E-4048-BACF-3ED74F6117CF}" destId="{65421773-DA97-45B6-96FF-E75F86FFE5AA}" srcOrd="2" destOrd="0" presId="urn:microsoft.com/office/officeart/2005/8/layout/hList1"/>
    <dgm:cxn modelId="{28C61C27-8F50-4650-9BAA-F79BCDA7CFE8}" type="presParOf" srcId="{65421773-DA97-45B6-96FF-E75F86FFE5AA}" destId="{3FD22FBC-4CB7-4A33-B2DE-D2B1FD9B606A}" srcOrd="0" destOrd="0" presId="urn:microsoft.com/office/officeart/2005/8/layout/hList1"/>
    <dgm:cxn modelId="{F2CBC2B6-8FEA-49D8-ACFD-00964A008118}" type="presParOf" srcId="{65421773-DA97-45B6-96FF-E75F86FFE5AA}" destId="{29242C68-1DB9-4EC0-914A-146E45454530}" srcOrd="1" destOrd="0" presId="urn:microsoft.com/office/officeart/2005/8/layout/hList1"/>
    <dgm:cxn modelId="{A23B4492-497E-4332-B0D3-2233C996C9E7}" type="presParOf" srcId="{B240B8AC-DE4E-4048-BACF-3ED74F6117CF}" destId="{1FE2EE38-D570-4BC1-B801-44EDB342D6C7}" srcOrd="3" destOrd="0" presId="urn:microsoft.com/office/officeart/2005/8/layout/hList1"/>
    <dgm:cxn modelId="{6AAA09A0-C701-4246-A708-937D03DA03D0}" type="presParOf" srcId="{B240B8AC-DE4E-4048-BACF-3ED74F6117CF}" destId="{8F5FFFDC-B710-434F-95FA-6307196A2664}" srcOrd="4" destOrd="0" presId="urn:microsoft.com/office/officeart/2005/8/layout/hList1"/>
    <dgm:cxn modelId="{B68033FD-20E2-4302-9ECA-040005B6BBA7}" type="presParOf" srcId="{8F5FFFDC-B710-434F-95FA-6307196A2664}" destId="{8A471202-7D30-4C5F-BC7F-F94A14380401}" srcOrd="0" destOrd="0" presId="urn:microsoft.com/office/officeart/2005/8/layout/hList1"/>
    <dgm:cxn modelId="{F2537EE7-AED0-428B-964E-C25F7D58D503}" type="presParOf" srcId="{8F5FFFDC-B710-434F-95FA-6307196A2664}" destId="{F11479FE-69EB-480E-BCD2-6FA97E9F7A08}" srcOrd="1" destOrd="0" presId="urn:microsoft.com/office/officeart/2005/8/layout/hList1"/>
    <dgm:cxn modelId="{F1521696-984F-4F86-A718-3DADC0D8ED16}" type="presParOf" srcId="{B240B8AC-DE4E-4048-BACF-3ED74F6117CF}" destId="{C3247019-D12D-487C-B4E4-7E498111A388}" srcOrd="5" destOrd="0" presId="urn:microsoft.com/office/officeart/2005/8/layout/hList1"/>
    <dgm:cxn modelId="{DC8CFAD0-A768-4B26-9CC6-B4A791E5FE12}" type="presParOf" srcId="{B240B8AC-DE4E-4048-BACF-3ED74F6117CF}" destId="{51F99488-0212-4122-96A0-27B499FDF9DD}" srcOrd="6" destOrd="0" presId="urn:microsoft.com/office/officeart/2005/8/layout/hList1"/>
    <dgm:cxn modelId="{118C9A78-DBC3-4E0C-A773-2400C32869A9}" type="presParOf" srcId="{51F99488-0212-4122-96A0-27B499FDF9DD}" destId="{C05DF275-2FEC-470C-AB61-B658F949ECAC}" srcOrd="0" destOrd="0" presId="urn:microsoft.com/office/officeart/2005/8/layout/hList1"/>
    <dgm:cxn modelId="{5E7F0E9F-B946-4338-B2A4-86EA5517ECF1}" type="presParOf" srcId="{51F99488-0212-4122-96A0-27B499FDF9DD}" destId="{40E0C2E0-ADC4-4185-81EE-E8316E8C878A}" srcOrd="1" destOrd="0" presId="urn:microsoft.com/office/officeart/2005/8/layout/hList1"/>
    <dgm:cxn modelId="{524D8EFA-766D-48C4-BBB0-F60FC7CF1E4F}" type="presParOf" srcId="{B240B8AC-DE4E-4048-BACF-3ED74F6117CF}" destId="{F76E4411-AE95-46AD-AD3A-85FB33FC97FB}" srcOrd="7" destOrd="0" presId="urn:microsoft.com/office/officeart/2005/8/layout/hList1"/>
    <dgm:cxn modelId="{F94DF190-85CA-4C1A-A656-2A9EAEEDFE5C}" type="presParOf" srcId="{B240B8AC-DE4E-4048-BACF-3ED74F6117CF}" destId="{F82AD4A3-B7DC-4FFA-BBC1-57AE6BE3C318}" srcOrd="8" destOrd="0" presId="urn:microsoft.com/office/officeart/2005/8/layout/hList1"/>
    <dgm:cxn modelId="{8F1B408C-DABA-42DD-B113-C92D003948C6}" type="presParOf" srcId="{F82AD4A3-B7DC-4FFA-BBC1-57AE6BE3C318}" destId="{5AFC255D-127D-443D-B7EF-B5EF49D0CB3C}" srcOrd="0" destOrd="0" presId="urn:microsoft.com/office/officeart/2005/8/layout/hList1"/>
    <dgm:cxn modelId="{867ED39D-417B-40A5-A2C4-9D30714EFE9F}" type="presParOf" srcId="{F82AD4A3-B7DC-4FFA-BBC1-57AE6BE3C318}" destId="{E886C062-F298-451D-8FD3-5115CCCCC0C0}" srcOrd="1" destOrd="0" presId="urn:microsoft.com/office/officeart/2005/8/layout/hList1"/>
    <dgm:cxn modelId="{37A55C4B-7019-4092-98E8-C9FF016842E0}" type="presParOf" srcId="{B240B8AC-DE4E-4048-BACF-3ED74F6117CF}" destId="{396D55B8-A101-4B2A-8903-9C96012AF85B}" srcOrd="9" destOrd="0" presId="urn:microsoft.com/office/officeart/2005/8/layout/hList1"/>
    <dgm:cxn modelId="{CDFD3A70-19A2-4C74-9BAD-8290663C43BD}" type="presParOf" srcId="{B240B8AC-DE4E-4048-BACF-3ED74F6117CF}" destId="{84AC1985-B73F-46CE-BB79-D2A0CC62D778}" srcOrd="10" destOrd="0" presId="urn:microsoft.com/office/officeart/2005/8/layout/hList1"/>
    <dgm:cxn modelId="{F5C10214-F603-4453-94CD-32D4914E569A}" type="presParOf" srcId="{84AC1985-B73F-46CE-BB79-D2A0CC62D778}" destId="{C03D84B9-4270-4AA6-AEE6-C7854F2C8E23}" srcOrd="0" destOrd="0" presId="urn:microsoft.com/office/officeart/2005/8/layout/hList1"/>
    <dgm:cxn modelId="{FF29EF94-02FA-4088-A7D3-36CEDE78AD7D}" type="presParOf" srcId="{84AC1985-B73F-46CE-BB79-D2A0CC62D778}" destId="{DEE3E15B-0037-4EF3-A7D1-0379686CFB9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E43AE9A-63C0-4FF0-A7F4-E7BD1389FDD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7FD3D520-C0A6-411B-A084-EC7F9E438A1C}">
      <dgm:prSet phldrT="[Text]"/>
      <dgm:spPr>
        <a:solidFill>
          <a:srgbClr val="00AB7E"/>
        </a:solidFill>
      </dgm:spPr>
      <dgm:t>
        <a:bodyPr/>
        <a:lstStyle/>
        <a:p>
          <a:r>
            <a:rPr lang="en-US" b="1" dirty="0"/>
            <a:t>Registered</a:t>
          </a:r>
        </a:p>
      </dgm:t>
    </dgm:pt>
    <dgm:pt modelId="{D5C37D63-131D-431A-87F8-A79CA36DE107}" type="parTrans" cxnId="{8C53849B-54DB-469F-BEEC-85EACB407840}">
      <dgm:prSet/>
      <dgm:spPr/>
      <dgm:t>
        <a:bodyPr/>
        <a:lstStyle/>
        <a:p>
          <a:endParaRPr lang="en-US"/>
        </a:p>
      </dgm:t>
    </dgm:pt>
    <dgm:pt modelId="{77BDDB67-F218-43E3-A06F-BC9B158F6F3E}" type="sibTrans" cxnId="{8C53849B-54DB-469F-BEEC-85EACB407840}">
      <dgm:prSet/>
      <dgm:spPr/>
      <dgm:t>
        <a:bodyPr/>
        <a:lstStyle/>
        <a:p>
          <a:endParaRPr lang="en-US" dirty="0"/>
        </a:p>
      </dgm:t>
    </dgm:pt>
    <dgm:pt modelId="{16B48F8A-5A30-4F74-BC8A-2EFB62DC932A}">
      <dgm:prSet phldrT="[Text]"/>
      <dgm:spPr/>
      <dgm:t>
        <a:bodyPr/>
        <a:lstStyle/>
        <a:p>
          <a:r>
            <a:rPr lang="en-US" dirty="0"/>
            <a:t>user mbox</a:t>
          </a:r>
        </a:p>
      </dgm:t>
    </dgm:pt>
    <dgm:pt modelId="{D8C5321C-0A4B-4CEA-9416-DA50B50A41F2}" type="parTrans" cxnId="{3897C46A-67D2-4E7D-9B3F-E36B1285A238}">
      <dgm:prSet/>
      <dgm:spPr/>
      <dgm:t>
        <a:bodyPr/>
        <a:lstStyle/>
        <a:p>
          <a:endParaRPr lang="en-US"/>
        </a:p>
      </dgm:t>
    </dgm:pt>
    <dgm:pt modelId="{44329645-1AB6-4C6F-9E44-174848841A62}" type="sibTrans" cxnId="{3897C46A-67D2-4E7D-9B3F-E36B1285A238}">
      <dgm:prSet/>
      <dgm:spPr/>
      <dgm:t>
        <a:bodyPr/>
        <a:lstStyle/>
        <a:p>
          <a:endParaRPr lang="en-US"/>
        </a:p>
      </dgm:t>
    </dgm:pt>
    <dgm:pt modelId="{E0896F46-F8F7-4183-9F3D-84D1496D8763}">
      <dgm:prSet phldrT="[Text]"/>
      <dgm:spPr>
        <a:solidFill>
          <a:srgbClr val="00AB7E"/>
        </a:solidFill>
      </dgm:spPr>
      <dgm:t>
        <a:bodyPr/>
        <a:lstStyle/>
        <a:p>
          <a:r>
            <a:rPr lang="en-US" b="1" dirty="0"/>
            <a:t>Attempted</a:t>
          </a:r>
        </a:p>
      </dgm:t>
    </dgm:pt>
    <dgm:pt modelId="{5B22B487-8D2F-4FDA-9D0B-E454DBB6BAF2}" type="parTrans" cxnId="{F0F36991-7844-4F92-A094-C82CE35072B8}">
      <dgm:prSet/>
      <dgm:spPr/>
      <dgm:t>
        <a:bodyPr/>
        <a:lstStyle/>
        <a:p>
          <a:endParaRPr lang="en-US"/>
        </a:p>
      </dgm:t>
    </dgm:pt>
    <dgm:pt modelId="{5A28B7BE-E006-44A2-9E36-CB8A9076087B}" type="sibTrans" cxnId="{F0F36991-7844-4F92-A094-C82CE35072B8}">
      <dgm:prSet/>
      <dgm:spPr/>
      <dgm:t>
        <a:bodyPr/>
        <a:lstStyle/>
        <a:p>
          <a:endParaRPr lang="en-US" dirty="0"/>
        </a:p>
      </dgm:t>
    </dgm:pt>
    <dgm:pt modelId="{4FE99619-EABC-42D6-A5BF-533227B1787C}">
      <dgm:prSet phldrT="[Text]"/>
      <dgm:spPr/>
      <dgm:t>
        <a:bodyPr/>
        <a:lstStyle/>
        <a:p>
          <a:r>
            <a:rPr lang="en-US" dirty="0"/>
            <a:t>user mbox</a:t>
          </a:r>
        </a:p>
      </dgm:t>
    </dgm:pt>
    <dgm:pt modelId="{D2363C5C-3D5A-4183-B032-9D11321F06B9}" type="parTrans" cxnId="{BF915C6A-8C3B-47B7-BFA5-BB092420C14D}">
      <dgm:prSet/>
      <dgm:spPr/>
      <dgm:t>
        <a:bodyPr/>
        <a:lstStyle/>
        <a:p>
          <a:endParaRPr lang="en-US"/>
        </a:p>
      </dgm:t>
    </dgm:pt>
    <dgm:pt modelId="{EE676A02-C9E6-483B-BFFB-BC71A002798C}" type="sibTrans" cxnId="{BF915C6A-8C3B-47B7-BFA5-BB092420C14D}">
      <dgm:prSet/>
      <dgm:spPr/>
      <dgm:t>
        <a:bodyPr/>
        <a:lstStyle/>
        <a:p>
          <a:endParaRPr lang="en-US"/>
        </a:p>
      </dgm:t>
    </dgm:pt>
    <dgm:pt modelId="{E704637A-DF5B-4783-96C3-35CD42855259}">
      <dgm:prSet phldrT="[Text]"/>
      <dgm:spPr>
        <a:solidFill>
          <a:srgbClr val="00AB7E"/>
        </a:solidFill>
      </dgm:spPr>
      <dgm:t>
        <a:bodyPr/>
        <a:lstStyle/>
        <a:p>
          <a:r>
            <a:rPr lang="en-US" b="1" dirty="0"/>
            <a:t>Attempted</a:t>
          </a:r>
        </a:p>
      </dgm:t>
    </dgm:pt>
    <dgm:pt modelId="{E2AAF1CB-3141-40E3-A5E1-1FD449440772}" type="parTrans" cxnId="{3D91013E-28BD-486D-BC75-03C677ABB177}">
      <dgm:prSet/>
      <dgm:spPr/>
      <dgm:t>
        <a:bodyPr/>
        <a:lstStyle/>
        <a:p>
          <a:endParaRPr lang="en-US"/>
        </a:p>
      </dgm:t>
    </dgm:pt>
    <dgm:pt modelId="{90563761-DB3E-427D-8E5C-C0636F227EB5}" type="sibTrans" cxnId="{3D91013E-28BD-486D-BC75-03C677ABB177}">
      <dgm:prSet/>
      <dgm:spPr/>
      <dgm:t>
        <a:bodyPr/>
        <a:lstStyle/>
        <a:p>
          <a:endParaRPr lang="en-US" dirty="0"/>
        </a:p>
      </dgm:t>
    </dgm:pt>
    <dgm:pt modelId="{12F449A1-5199-4E80-B4C5-AD8CCE55D2A4}">
      <dgm:prSet phldrT="[Text]"/>
      <dgm:spPr/>
      <dgm:t>
        <a:bodyPr/>
        <a:lstStyle/>
        <a:p>
          <a:r>
            <a:rPr lang="en-US" dirty="0"/>
            <a:t>registered verb</a:t>
          </a:r>
        </a:p>
      </dgm:t>
    </dgm:pt>
    <dgm:pt modelId="{C7AE869A-EC5A-42DE-B1C2-F0E328F06157}" type="parTrans" cxnId="{0AFCE9D7-2B0A-4273-8890-5A523E96FC07}">
      <dgm:prSet/>
      <dgm:spPr/>
      <dgm:t>
        <a:bodyPr/>
        <a:lstStyle/>
        <a:p>
          <a:endParaRPr lang="en-US"/>
        </a:p>
      </dgm:t>
    </dgm:pt>
    <dgm:pt modelId="{5266C790-3B6A-42D1-ADBF-F674573B8E6F}" type="sibTrans" cxnId="{0AFCE9D7-2B0A-4273-8890-5A523E96FC07}">
      <dgm:prSet/>
      <dgm:spPr/>
      <dgm:t>
        <a:bodyPr/>
        <a:lstStyle/>
        <a:p>
          <a:endParaRPr lang="en-US"/>
        </a:p>
      </dgm:t>
    </dgm:pt>
    <dgm:pt modelId="{D290925C-7BBB-491D-A8C4-FBFCDFA81BAC}">
      <dgm:prSet phldrT="[Text]"/>
      <dgm:spPr/>
      <dgm:t>
        <a:bodyPr/>
        <a:lstStyle/>
        <a:p>
          <a:endParaRPr lang="en-US" dirty="0"/>
        </a:p>
      </dgm:t>
    </dgm:pt>
    <dgm:pt modelId="{AFB99DF8-1E32-400A-B13B-29379A885A4A}" type="parTrans" cxnId="{529A505C-3C54-406C-987A-4367F235C591}">
      <dgm:prSet/>
      <dgm:spPr/>
      <dgm:t>
        <a:bodyPr/>
        <a:lstStyle/>
        <a:p>
          <a:endParaRPr lang="en-US"/>
        </a:p>
      </dgm:t>
    </dgm:pt>
    <dgm:pt modelId="{6122D446-702D-49B4-85AE-E09779ADC4E7}" type="sibTrans" cxnId="{529A505C-3C54-406C-987A-4367F235C591}">
      <dgm:prSet/>
      <dgm:spPr/>
      <dgm:t>
        <a:bodyPr/>
        <a:lstStyle/>
        <a:p>
          <a:endParaRPr lang="en-US"/>
        </a:p>
      </dgm:t>
    </dgm:pt>
    <dgm:pt modelId="{A820FF5D-4AB9-4A57-B260-6593B6B8390A}">
      <dgm:prSet phldrT="[Text]"/>
      <dgm:spPr/>
      <dgm:t>
        <a:bodyPr/>
        <a:lstStyle/>
        <a:p>
          <a:r>
            <a:rPr lang="en-US" dirty="0"/>
            <a:t>course id</a:t>
          </a:r>
        </a:p>
      </dgm:t>
    </dgm:pt>
    <dgm:pt modelId="{2D6FDFB0-BC0B-4F05-A050-260FA9EB2CCF}" type="parTrans" cxnId="{8AC88158-8EFA-4103-808B-570CBB85CB4C}">
      <dgm:prSet/>
      <dgm:spPr/>
      <dgm:t>
        <a:bodyPr/>
        <a:lstStyle/>
        <a:p>
          <a:endParaRPr lang="en-US"/>
        </a:p>
      </dgm:t>
    </dgm:pt>
    <dgm:pt modelId="{D7D9D7AD-D1FD-40C8-BACB-ECE20C2A8329}" type="sibTrans" cxnId="{8AC88158-8EFA-4103-808B-570CBB85CB4C}">
      <dgm:prSet/>
      <dgm:spPr/>
      <dgm:t>
        <a:bodyPr/>
        <a:lstStyle/>
        <a:p>
          <a:endParaRPr lang="en-US"/>
        </a:p>
      </dgm:t>
    </dgm:pt>
    <dgm:pt modelId="{F99BAB47-AFD8-4B02-9E65-DAA9E8EF1180}">
      <dgm:prSet phldrT="[Text]"/>
      <dgm:spPr/>
      <dgm:t>
        <a:bodyPr/>
        <a:lstStyle/>
        <a:p>
          <a:r>
            <a:rPr lang="en-US" dirty="0"/>
            <a:t>timestamp</a:t>
          </a:r>
        </a:p>
      </dgm:t>
    </dgm:pt>
    <dgm:pt modelId="{DE6017FA-C706-414E-B44B-A79419C2A3D7}" type="parTrans" cxnId="{425F74E5-F000-4CBE-8DD6-488913913316}">
      <dgm:prSet/>
      <dgm:spPr/>
      <dgm:t>
        <a:bodyPr/>
        <a:lstStyle/>
        <a:p>
          <a:endParaRPr lang="en-US"/>
        </a:p>
      </dgm:t>
    </dgm:pt>
    <dgm:pt modelId="{B87F9CC2-13A6-4352-B0F1-ACCA11487419}" type="sibTrans" cxnId="{425F74E5-F000-4CBE-8DD6-488913913316}">
      <dgm:prSet/>
      <dgm:spPr/>
      <dgm:t>
        <a:bodyPr/>
        <a:lstStyle/>
        <a:p>
          <a:endParaRPr lang="en-US"/>
        </a:p>
      </dgm:t>
    </dgm:pt>
    <dgm:pt modelId="{6017AF4F-CB6A-4D67-8796-EC7376CE3998}">
      <dgm:prSet phldrT="[Text]"/>
      <dgm:spPr/>
      <dgm:t>
        <a:bodyPr/>
        <a:lstStyle/>
        <a:p>
          <a:r>
            <a:rPr lang="en-US" dirty="0"/>
            <a:t>attempted verb</a:t>
          </a:r>
        </a:p>
      </dgm:t>
    </dgm:pt>
    <dgm:pt modelId="{5A515DA9-E519-46F0-8FE8-C6C9AA87A177}" type="parTrans" cxnId="{D94BDBC3-EFA8-4BEA-B90A-D019B67292BE}">
      <dgm:prSet/>
      <dgm:spPr/>
      <dgm:t>
        <a:bodyPr/>
        <a:lstStyle/>
        <a:p>
          <a:endParaRPr lang="en-US"/>
        </a:p>
      </dgm:t>
    </dgm:pt>
    <dgm:pt modelId="{A2740796-A4C1-43E7-854D-7D0E4DEAEC50}" type="sibTrans" cxnId="{D94BDBC3-EFA8-4BEA-B90A-D019B67292BE}">
      <dgm:prSet/>
      <dgm:spPr/>
      <dgm:t>
        <a:bodyPr/>
        <a:lstStyle/>
        <a:p>
          <a:endParaRPr lang="en-US"/>
        </a:p>
      </dgm:t>
    </dgm:pt>
    <dgm:pt modelId="{6C62E86D-19AE-416B-AA15-29D8D37AD6EE}">
      <dgm:prSet phldrT="[Text]"/>
      <dgm:spPr/>
      <dgm:t>
        <a:bodyPr/>
        <a:lstStyle/>
        <a:p>
          <a:r>
            <a:rPr lang="en-US" dirty="0"/>
            <a:t>course id</a:t>
          </a:r>
        </a:p>
      </dgm:t>
    </dgm:pt>
    <dgm:pt modelId="{5C53D1F9-96EE-4613-A6D9-58B07FFA34B0}" type="parTrans" cxnId="{5999C922-294D-4ED0-A205-88DBF26D02C1}">
      <dgm:prSet/>
      <dgm:spPr/>
      <dgm:t>
        <a:bodyPr/>
        <a:lstStyle/>
        <a:p>
          <a:endParaRPr lang="en-US"/>
        </a:p>
      </dgm:t>
    </dgm:pt>
    <dgm:pt modelId="{712C05FD-2F99-41BA-8C07-36E898B828B3}" type="sibTrans" cxnId="{5999C922-294D-4ED0-A205-88DBF26D02C1}">
      <dgm:prSet/>
      <dgm:spPr/>
      <dgm:t>
        <a:bodyPr/>
        <a:lstStyle/>
        <a:p>
          <a:endParaRPr lang="en-US"/>
        </a:p>
      </dgm:t>
    </dgm:pt>
    <dgm:pt modelId="{723EFCDD-B4E5-4BEB-B0AF-30FF92817A8F}">
      <dgm:prSet phldrT="[Text]"/>
      <dgm:spPr/>
      <dgm:t>
        <a:bodyPr/>
        <a:lstStyle/>
        <a:p>
          <a:r>
            <a:rPr lang="en-US" dirty="0"/>
            <a:t>registration</a:t>
          </a:r>
        </a:p>
      </dgm:t>
    </dgm:pt>
    <dgm:pt modelId="{67C05FC4-44A2-4D7B-B1CD-9D311E74DB5F}" type="parTrans" cxnId="{39AF376A-62DE-4483-887C-2117EF9F7226}">
      <dgm:prSet/>
      <dgm:spPr/>
      <dgm:t>
        <a:bodyPr/>
        <a:lstStyle/>
        <a:p>
          <a:endParaRPr lang="en-US"/>
        </a:p>
      </dgm:t>
    </dgm:pt>
    <dgm:pt modelId="{1CD72A84-7992-42A9-843F-717C4DCE755E}" type="sibTrans" cxnId="{39AF376A-62DE-4483-887C-2117EF9F7226}">
      <dgm:prSet/>
      <dgm:spPr/>
      <dgm:t>
        <a:bodyPr/>
        <a:lstStyle/>
        <a:p>
          <a:endParaRPr lang="en-US"/>
        </a:p>
      </dgm:t>
    </dgm:pt>
    <dgm:pt modelId="{05299771-3263-4874-85BD-89C7A95CFC35}">
      <dgm:prSet phldrT="[Text]"/>
      <dgm:spPr/>
      <dgm:t>
        <a:bodyPr/>
        <a:lstStyle/>
        <a:p>
          <a:r>
            <a:rPr lang="en-US" dirty="0"/>
            <a:t>user mbox</a:t>
          </a:r>
        </a:p>
      </dgm:t>
    </dgm:pt>
    <dgm:pt modelId="{623AF966-6162-4E33-8277-171ED03FC6D5}" type="parTrans" cxnId="{DD869C54-2ADD-4141-BD40-EA6078F2511F}">
      <dgm:prSet/>
      <dgm:spPr/>
      <dgm:t>
        <a:bodyPr/>
        <a:lstStyle/>
        <a:p>
          <a:endParaRPr lang="en-US"/>
        </a:p>
      </dgm:t>
    </dgm:pt>
    <dgm:pt modelId="{D1E6FB67-ADE8-4C08-A7A6-C79DED58435A}" type="sibTrans" cxnId="{DD869C54-2ADD-4141-BD40-EA6078F2511F}">
      <dgm:prSet/>
      <dgm:spPr/>
      <dgm:t>
        <a:bodyPr/>
        <a:lstStyle/>
        <a:p>
          <a:endParaRPr lang="en-US"/>
        </a:p>
      </dgm:t>
    </dgm:pt>
    <dgm:pt modelId="{D7E76CF1-15B2-46C4-AA01-0B859B3768B6}">
      <dgm:prSet phldrT="[Text]"/>
      <dgm:spPr/>
      <dgm:t>
        <a:bodyPr/>
        <a:lstStyle/>
        <a:p>
          <a:r>
            <a:rPr lang="en-US" dirty="0"/>
            <a:t>attempted verb</a:t>
          </a:r>
        </a:p>
      </dgm:t>
    </dgm:pt>
    <dgm:pt modelId="{A040CA1E-8D5A-4D6B-B74B-A6CA74F8A385}" type="parTrans" cxnId="{F861267E-71B3-4316-A01F-3381BBAE2E7F}">
      <dgm:prSet/>
      <dgm:spPr/>
      <dgm:t>
        <a:bodyPr/>
        <a:lstStyle/>
        <a:p>
          <a:endParaRPr lang="en-US"/>
        </a:p>
      </dgm:t>
    </dgm:pt>
    <dgm:pt modelId="{73ABE172-F2CE-46D0-B158-400A002590B2}" type="sibTrans" cxnId="{F861267E-71B3-4316-A01F-3381BBAE2E7F}">
      <dgm:prSet/>
      <dgm:spPr/>
      <dgm:t>
        <a:bodyPr/>
        <a:lstStyle/>
        <a:p>
          <a:endParaRPr lang="en-US"/>
        </a:p>
      </dgm:t>
    </dgm:pt>
    <dgm:pt modelId="{AE29F8F7-EC12-484D-9747-DDB176D2E01F}">
      <dgm:prSet phldrT="[Text]"/>
      <dgm:spPr/>
      <dgm:t>
        <a:bodyPr/>
        <a:lstStyle/>
        <a:p>
          <a:r>
            <a:rPr lang="en-US" dirty="0"/>
            <a:t>pretest id</a:t>
          </a:r>
        </a:p>
      </dgm:t>
    </dgm:pt>
    <dgm:pt modelId="{079DDF58-0599-4906-AED5-D03A3CD728C8}" type="parTrans" cxnId="{86F800F3-14A4-4F49-8193-C76A70D68C40}">
      <dgm:prSet/>
      <dgm:spPr/>
      <dgm:t>
        <a:bodyPr/>
        <a:lstStyle/>
        <a:p>
          <a:endParaRPr lang="en-US"/>
        </a:p>
      </dgm:t>
    </dgm:pt>
    <dgm:pt modelId="{C910B9C3-92AD-4123-B831-39077D6AE2BC}" type="sibTrans" cxnId="{86F800F3-14A4-4F49-8193-C76A70D68C40}">
      <dgm:prSet/>
      <dgm:spPr/>
      <dgm:t>
        <a:bodyPr/>
        <a:lstStyle/>
        <a:p>
          <a:endParaRPr lang="en-US"/>
        </a:p>
      </dgm:t>
    </dgm:pt>
    <dgm:pt modelId="{2324DF23-0C14-41EC-ACFE-C73C36625D30}">
      <dgm:prSet phldrT="[Text]"/>
      <dgm:spPr/>
      <dgm:t>
        <a:bodyPr/>
        <a:lstStyle/>
        <a:p>
          <a:r>
            <a:rPr lang="en-US" dirty="0"/>
            <a:t>course parent</a:t>
          </a:r>
        </a:p>
      </dgm:t>
    </dgm:pt>
    <dgm:pt modelId="{30BA123E-E091-46ED-8A60-441FB6B6E344}" type="parTrans" cxnId="{009DE8E5-7A9A-4A2B-AB55-43AD3E8F4BCB}">
      <dgm:prSet/>
      <dgm:spPr/>
      <dgm:t>
        <a:bodyPr/>
        <a:lstStyle/>
        <a:p>
          <a:endParaRPr lang="en-US"/>
        </a:p>
      </dgm:t>
    </dgm:pt>
    <dgm:pt modelId="{EE1755D3-17E4-4F93-83F8-F2CBBD5A2FB3}" type="sibTrans" cxnId="{009DE8E5-7A9A-4A2B-AB55-43AD3E8F4BCB}">
      <dgm:prSet/>
      <dgm:spPr/>
      <dgm:t>
        <a:bodyPr/>
        <a:lstStyle/>
        <a:p>
          <a:endParaRPr lang="en-US"/>
        </a:p>
      </dgm:t>
    </dgm:pt>
    <dgm:pt modelId="{5D844249-65A8-4176-B587-7F8ED379772C}">
      <dgm:prSet phldrT="[Text]"/>
      <dgm:spPr/>
      <dgm:t>
        <a:bodyPr/>
        <a:lstStyle/>
        <a:p>
          <a:r>
            <a:rPr lang="en-US" dirty="0"/>
            <a:t>timestamp</a:t>
          </a:r>
        </a:p>
      </dgm:t>
    </dgm:pt>
    <dgm:pt modelId="{FD709E93-13BD-49DE-93AB-0BE3FA7B5D06}" type="parTrans" cxnId="{91CE19AA-C3FC-4C1E-BC33-95F55EDDDD1A}">
      <dgm:prSet/>
      <dgm:spPr/>
      <dgm:t>
        <a:bodyPr/>
        <a:lstStyle/>
        <a:p>
          <a:endParaRPr lang="en-US"/>
        </a:p>
      </dgm:t>
    </dgm:pt>
    <dgm:pt modelId="{7E87CC0B-6929-468C-962B-D926717B75B6}" type="sibTrans" cxnId="{91CE19AA-C3FC-4C1E-BC33-95F55EDDDD1A}">
      <dgm:prSet/>
      <dgm:spPr/>
      <dgm:t>
        <a:bodyPr/>
        <a:lstStyle/>
        <a:p>
          <a:endParaRPr lang="en-US"/>
        </a:p>
      </dgm:t>
    </dgm:pt>
    <dgm:pt modelId="{FAF9D95E-FE31-4709-B1FE-CA8A34843E0D}">
      <dgm:prSet phldrT="[Text]"/>
      <dgm:spPr>
        <a:solidFill>
          <a:srgbClr val="00AB7E"/>
        </a:solidFill>
      </dgm:spPr>
      <dgm:t>
        <a:bodyPr/>
        <a:lstStyle/>
        <a:p>
          <a:r>
            <a:rPr lang="en-US" b="1" dirty="0"/>
            <a:t>Completed</a:t>
          </a:r>
        </a:p>
      </dgm:t>
    </dgm:pt>
    <dgm:pt modelId="{4795E6E2-5C1F-4139-8DBD-74DD8D5B03DB}" type="parTrans" cxnId="{E8972AB1-691F-4C4C-BF8F-C706BBAC1207}">
      <dgm:prSet/>
      <dgm:spPr/>
      <dgm:t>
        <a:bodyPr/>
        <a:lstStyle/>
        <a:p>
          <a:endParaRPr lang="en-US"/>
        </a:p>
      </dgm:t>
    </dgm:pt>
    <dgm:pt modelId="{D2D51229-78CF-4397-9852-D11D51B3ABD6}" type="sibTrans" cxnId="{E8972AB1-691F-4C4C-BF8F-C706BBAC1207}">
      <dgm:prSet/>
      <dgm:spPr/>
      <dgm:t>
        <a:bodyPr/>
        <a:lstStyle/>
        <a:p>
          <a:endParaRPr lang="en-US" dirty="0"/>
        </a:p>
      </dgm:t>
    </dgm:pt>
    <dgm:pt modelId="{AC360D7E-F1DF-4AC3-BD34-A3A500100E0F}">
      <dgm:prSet phldrT="[Text]"/>
      <dgm:spPr/>
      <dgm:t>
        <a:bodyPr/>
        <a:lstStyle/>
        <a:p>
          <a:r>
            <a:rPr lang="en-US" dirty="0"/>
            <a:t>user mbox</a:t>
          </a:r>
        </a:p>
      </dgm:t>
    </dgm:pt>
    <dgm:pt modelId="{445066A6-7AAA-4076-9200-0CFFBF040A10}" type="parTrans" cxnId="{6FC872D8-04E0-4358-8DE6-00AC7500A877}">
      <dgm:prSet/>
      <dgm:spPr/>
      <dgm:t>
        <a:bodyPr/>
        <a:lstStyle/>
        <a:p>
          <a:endParaRPr lang="en-US"/>
        </a:p>
      </dgm:t>
    </dgm:pt>
    <dgm:pt modelId="{229C22DF-C516-419C-A83F-BEF1E007BBB3}" type="sibTrans" cxnId="{6FC872D8-04E0-4358-8DE6-00AC7500A877}">
      <dgm:prSet/>
      <dgm:spPr/>
      <dgm:t>
        <a:bodyPr/>
        <a:lstStyle/>
        <a:p>
          <a:endParaRPr lang="en-US"/>
        </a:p>
      </dgm:t>
    </dgm:pt>
    <dgm:pt modelId="{2CE3C10E-4D62-4D2C-B613-385711886607}">
      <dgm:prSet phldrT="[Text]"/>
      <dgm:spPr/>
      <dgm:t>
        <a:bodyPr/>
        <a:lstStyle/>
        <a:p>
          <a:r>
            <a:rPr lang="en-US" dirty="0"/>
            <a:t>completed verb</a:t>
          </a:r>
        </a:p>
      </dgm:t>
    </dgm:pt>
    <dgm:pt modelId="{6CE844C6-0EEB-4B61-8EC1-A4F6E7713B12}" type="parTrans" cxnId="{4DD48753-3AD6-47FB-A9CB-C6843EB0C84B}">
      <dgm:prSet/>
      <dgm:spPr/>
      <dgm:t>
        <a:bodyPr/>
        <a:lstStyle/>
        <a:p>
          <a:endParaRPr lang="en-US"/>
        </a:p>
      </dgm:t>
    </dgm:pt>
    <dgm:pt modelId="{B58F66AC-2AD2-490C-9B49-28FC1535F5D0}" type="sibTrans" cxnId="{4DD48753-3AD6-47FB-A9CB-C6843EB0C84B}">
      <dgm:prSet/>
      <dgm:spPr/>
      <dgm:t>
        <a:bodyPr/>
        <a:lstStyle/>
        <a:p>
          <a:endParaRPr lang="en-US"/>
        </a:p>
      </dgm:t>
    </dgm:pt>
    <dgm:pt modelId="{CF54D031-6341-4124-9828-D02EB3200D3D}">
      <dgm:prSet phldrT="[Text]"/>
      <dgm:spPr/>
      <dgm:t>
        <a:bodyPr/>
        <a:lstStyle/>
        <a:p>
          <a:r>
            <a:rPr lang="en-US" dirty="0"/>
            <a:t>pretest id</a:t>
          </a:r>
        </a:p>
      </dgm:t>
    </dgm:pt>
    <dgm:pt modelId="{259D32A0-D8BA-4E40-B0EA-AF513C610317}" type="parTrans" cxnId="{9F2CB110-FCFD-416C-9A95-1E586B1F09D5}">
      <dgm:prSet/>
      <dgm:spPr/>
      <dgm:t>
        <a:bodyPr/>
        <a:lstStyle/>
        <a:p>
          <a:endParaRPr lang="en-US"/>
        </a:p>
      </dgm:t>
    </dgm:pt>
    <dgm:pt modelId="{50A479A8-1CEF-4DE6-8514-B64FCEDD5162}" type="sibTrans" cxnId="{9F2CB110-FCFD-416C-9A95-1E586B1F09D5}">
      <dgm:prSet/>
      <dgm:spPr/>
      <dgm:t>
        <a:bodyPr/>
        <a:lstStyle/>
        <a:p>
          <a:endParaRPr lang="en-US"/>
        </a:p>
      </dgm:t>
    </dgm:pt>
    <dgm:pt modelId="{66D7433F-8468-4401-936F-E74042F5812A}">
      <dgm:prSet phldrT="[Text]"/>
      <dgm:spPr/>
      <dgm:t>
        <a:bodyPr/>
        <a:lstStyle/>
        <a:p>
          <a:r>
            <a:rPr lang="en-US" dirty="0"/>
            <a:t>course parent</a:t>
          </a:r>
        </a:p>
      </dgm:t>
    </dgm:pt>
    <dgm:pt modelId="{0706D8D9-CA59-458F-951E-AD0B63FBCCE0}" type="parTrans" cxnId="{9C21A9D3-F130-4FF9-A983-BD23B2ED80E8}">
      <dgm:prSet/>
      <dgm:spPr/>
      <dgm:t>
        <a:bodyPr/>
        <a:lstStyle/>
        <a:p>
          <a:endParaRPr lang="en-US"/>
        </a:p>
      </dgm:t>
    </dgm:pt>
    <dgm:pt modelId="{8444802A-90DA-492B-B9FA-6CD8C17311D2}" type="sibTrans" cxnId="{9C21A9D3-F130-4FF9-A983-BD23B2ED80E8}">
      <dgm:prSet/>
      <dgm:spPr/>
      <dgm:t>
        <a:bodyPr/>
        <a:lstStyle/>
        <a:p>
          <a:endParaRPr lang="en-US"/>
        </a:p>
      </dgm:t>
    </dgm:pt>
    <dgm:pt modelId="{EF4D21E5-CEF3-4B26-8CE6-21EC12D63ADB}">
      <dgm:prSet phldrT="[Text]"/>
      <dgm:spPr/>
      <dgm:t>
        <a:bodyPr/>
        <a:lstStyle/>
        <a:p>
          <a:r>
            <a:rPr lang="en-US" dirty="0"/>
            <a:t>timestamp</a:t>
          </a:r>
        </a:p>
      </dgm:t>
    </dgm:pt>
    <dgm:pt modelId="{9B3C3BC8-9A9D-460A-BC12-459F586E8D79}" type="parTrans" cxnId="{3D49B9EA-5D72-40CF-852C-5ACF4CC12098}">
      <dgm:prSet/>
      <dgm:spPr/>
      <dgm:t>
        <a:bodyPr/>
        <a:lstStyle/>
        <a:p>
          <a:endParaRPr lang="en-US"/>
        </a:p>
      </dgm:t>
    </dgm:pt>
    <dgm:pt modelId="{AF52EC7B-C00B-4DAF-87BF-D93EA268240A}" type="sibTrans" cxnId="{3D49B9EA-5D72-40CF-852C-5ACF4CC12098}">
      <dgm:prSet/>
      <dgm:spPr/>
      <dgm:t>
        <a:bodyPr/>
        <a:lstStyle/>
        <a:p>
          <a:endParaRPr lang="en-US"/>
        </a:p>
      </dgm:t>
    </dgm:pt>
    <dgm:pt modelId="{AC009071-EEB7-4E99-A37D-6C294A7DF551}">
      <dgm:prSet phldrT="[Text]"/>
      <dgm:spPr>
        <a:solidFill>
          <a:srgbClr val="00AB7E"/>
        </a:solidFill>
      </dgm:spPr>
      <dgm:t>
        <a:bodyPr/>
        <a:lstStyle/>
        <a:p>
          <a:r>
            <a:rPr lang="en-US" b="1" dirty="0"/>
            <a:t>…</a:t>
          </a:r>
        </a:p>
      </dgm:t>
    </dgm:pt>
    <dgm:pt modelId="{4CF48608-6A59-4BEC-9D21-E926EA986359}" type="parTrans" cxnId="{0392D770-979C-4FFA-9B38-EC4206B2F486}">
      <dgm:prSet/>
      <dgm:spPr/>
      <dgm:t>
        <a:bodyPr/>
        <a:lstStyle/>
        <a:p>
          <a:endParaRPr lang="en-US"/>
        </a:p>
      </dgm:t>
    </dgm:pt>
    <dgm:pt modelId="{7C405681-C716-4279-9007-D2234437F4A1}" type="sibTrans" cxnId="{0392D770-979C-4FFA-9B38-EC4206B2F486}">
      <dgm:prSet/>
      <dgm:spPr/>
      <dgm:t>
        <a:bodyPr/>
        <a:lstStyle/>
        <a:p>
          <a:endParaRPr lang="en-US"/>
        </a:p>
      </dgm:t>
    </dgm:pt>
    <dgm:pt modelId="{B0903A64-FF73-4901-9FF3-697E66AF5146}">
      <dgm:prSet phldrT="[Text]"/>
      <dgm:spPr/>
      <dgm:t>
        <a:bodyPr/>
        <a:lstStyle/>
        <a:p>
          <a:r>
            <a:rPr lang="en-US" dirty="0"/>
            <a:t>duration</a:t>
          </a:r>
        </a:p>
      </dgm:t>
    </dgm:pt>
    <dgm:pt modelId="{279EFDB3-5F03-49E9-9E63-AD85DFA6E41E}" type="parTrans" cxnId="{36BBBC48-EF2A-49A9-A4FC-48D8A8701489}">
      <dgm:prSet/>
      <dgm:spPr/>
      <dgm:t>
        <a:bodyPr/>
        <a:lstStyle/>
        <a:p>
          <a:endParaRPr lang="en-US"/>
        </a:p>
      </dgm:t>
    </dgm:pt>
    <dgm:pt modelId="{2D78E102-6ACA-49BB-B8C6-FA89A9036C7D}" type="sibTrans" cxnId="{36BBBC48-EF2A-49A9-A4FC-48D8A8701489}">
      <dgm:prSet/>
      <dgm:spPr/>
      <dgm:t>
        <a:bodyPr/>
        <a:lstStyle/>
        <a:p>
          <a:endParaRPr lang="en-US"/>
        </a:p>
      </dgm:t>
    </dgm:pt>
    <dgm:pt modelId="{18141B7C-1740-4FA4-8565-D28F2A6538ED}">
      <dgm:prSet phldrT="[Text]"/>
      <dgm:spPr/>
      <dgm:t>
        <a:bodyPr/>
        <a:lstStyle/>
        <a:p>
          <a:r>
            <a:rPr lang="en-US" dirty="0"/>
            <a:t>scaled score</a:t>
          </a:r>
        </a:p>
      </dgm:t>
    </dgm:pt>
    <dgm:pt modelId="{53ADBE9B-79AF-41CE-A5AE-0BE739905166}" type="parTrans" cxnId="{625B15DD-118D-4675-8067-CCEFDB267CBD}">
      <dgm:prSet/>
      <dgm:spPr/>
      <dgm:t>
        <a:bodyPr/>
        <a:lstStyle/>
        <a:p>
          <a:endParaRPr lang="en-US"/>
        </a:p>
      </dgm:t>
    </dgm:pt>
    <dgm:pt modelId="{4CAF98A8-D790-4ACF-A8D5-733B63275128}" type="sibTrans" cxnId="{625B15DD-118D-4675-8067-CCEFDB267CBD}">
      <dgm:prSet/>
      <dgm:spPr/>
      <dgm:t>
        <a:bodyPr/>
        <a:lstStyle/>
        <a:p>
          <a:endParaRPr lang="en-US"/>
        </a:p>
      </dgm:t>
    </dgm:pt>
    <dgm:pt modelId="{BF5ADDE7-F333-4A6B-BF9F-77960BEBD3DC}">
      <dgm:prSet phldrT="[Text]"/>
      <dgm:spPr/>
      <dgm:t>
        <a:bodyPr/>
        <a:lstStyle/>
        <a:p>
          <a:r>
            <a:rPr lang="en-US" dirty="0"/>
            <a:t>pass/fail</a:t>
          </a:r>
        </a:p>
      </dgm:t>
    </dgm:pt>
    <dgm:pt modelId="{6D43C428-996C-4907-9B89-94D05B389855}" type="parTrans" cxnId="{D5693C0F-70C5-405F-B1F2-679142D82B9C}">
      <dgm:prSet/>
      <dgm:spPr/>
      <dgm:t>
        <a:bodyPr/>
        <a:lstStyle/>
        <a:p>
          <a:endParaRPr lang="en-US"/>
        </a:p>
      </dgm:t>
    </dgm:pt>
    <dgm:pt modelId="{8C2466C9-B13C-4DE5-B9A2-931B52FC0D7D}" type="sibTrans" cxnId="{D5693C0F-70C5-405F-B1F2-679142D82B9C}">
      <dgm:prSet/>
      <dgm:spPr/>
      <dgm:t>
        <a:bodyPr/>
        <a:lstStyle/>
        <a:p>
          <a:endParaRPr lang="en-US"/>
        </a:p>
      </dgm:t>
    </dgm:pt>
    <dgm:pt modelId="{090C5E42-EF83-4855-BE06-0386AADE5C77}">
      <dgm:prSet phldrT="[Text]"/>
      <dgm:spPr/>
      <dgm:t>
        <a:bodyPr/>
        <a:lstStyle/>
        <a:p>
          <a:r>
            <a:rPr lang="en-US" dirty="0"/>
            <a:t>registration</a:t>
          </a:r>
        </a:p>
      </dgm:t>
    </dgm:pt>
    <dgm:pt modelId="{E9E092A8-4F4C-4CF5-9B3C-126D9EAF528C}" type="parTrans" cxnId="{BE57BFB7-04FC-44A6-BE27-C33E0A5DC954}">
      <dgm:prSet/>
      <dgm:spPr/>
    </dgm:pt>
    <dgm:pt modelId="{1909F4C3-2C58-4A69-B6B3-DD46A9204733}" type="sibTrans" cxnId="{BE57BFB7-04FC-44A6-BE27-C33E0A5DC954}">
      <dgm:prSet/>
      <dgm:spPr/>
    </dgm:pt>
    <dgm:pt modelId="{C7CC107C-FF65-4AFC-8048-213567473E52}">
      <dgm:prSet phldrT="[Text]"/>
      <dgm:spPr/>
      <dgm:t>
        <a:bodyPr/>
        <a:lstStyle/>
        <a:p>
          <a:r>
            <a:rPr lang="en-US" dirty="0"/>
            <a:t>timestamp</a:t>
          </a:r>
        </a:p>
      </dgm:t>
    </dgm:pt>
    <dgm:pt modelId="{CE4D3595-55E7-468C-B93B-7AC40E8BC47E}" type="parTrans" cxnId="{A052B3BC-2477-42BD-994C-149D252C2F45}">
      <dgm:prSet/>
      <dgm:spPr/>
    </dgm:pt>
    <dgm:pt modelId="{78B5B695-8807-4541-8040-19213C420B40}" type="sibTrans" cxnId="{A052B3BC-2477-42BD-994C-149D252C2F45}">
      <dgm:prSet/>
      <dgm:spPr/>
    </dgm:pt>
    <dgm:pt modelId="{7C856686-ACCF-4A21-940B-80235EFF9870}">
      <dgm:prSet phldrT="[Text]"/>
      <dgm:spPr/>
      <dgm:t>
        <a:bodyPr/>
        <a:lstStyle/>
        <a:p>
          <a:r>
            <a:rPr lang="en-US" dirty="0"/>
            <a:t>registration</a:t>
          </a:r>
        </a:p>
      </dgm:t>
    </dgm:pt>
    <dgm:pt modelId="{EF34DD05-9F5F-44B7-B89B-B4F1B7FB033B}" type="parTrans" cxnId="{CA437013-FD01-4D28-B648-2BF90FCE7D83}">
      <dgm:prSet/>
      <dgm:spPr/>
    </dgm:pt>
    <dgm:pt modelId="{92B4A982-14DA-4539-89D5-78E1388E02EE}" type="sibTrans" cxnId="{CA437013-FD01-4D28-B648-2BF90FCE7D83}">
      <dgm:prSet/>
      <dgm:spPr/>
    </dgm:pt>
    <dgm:pt modelId="{A54493CD-93A6-46E7-96E7-DA707BCB871A}">
      <dgm:prSet phldrT="[Text]"/>
      <dgm:spPr/>
      <dgm:t>
        <a:bodyPr/>
        <a:lstStyle/>
        <a:p>
          <a:r>
            <a:rPr lang="en-US" dirty="0"/>
            <a:t>registration</a:t>
          </a:r>
        </a:p>
      </dgm:t>
    </dgm:pt>
    <dgm:pt modelId="{E6AB47FE-A2F7-4F14-9A98-B4841E8F148C}" type="parTrans" cxnId="{70E47487-77A2-4721-B07A-1BA0547F6E73}">
      <dgm:prSet/>
      <dgm:spPr/>
    </dgm:pt>
    <dgm:pt modelId="{7CD8C8FB-A455-416C-8FE4-14AB78FC60FA}" type="sibTrans" cxnId="{70E47487-77A2-4721-B07A-1BA0547F6E73}">
      <dgm:prSet/>
      <dgm:spPr/>
    </dgm:pt>
    <dgm:pt modelId="{EDDD7C3F-7728-473A-9725-02934892337E}" type="pres">
      <dgm:prSet presAssocID="{5E43AE9A-63C0-4FF0-A7F4-E7BD1389FDDF}" presName="linearFlow" presStyleCnt="0">
        <dgm:presLayoutVars>
          <dgm:dir/>
          <dgm:animLvl val="lvl"/>
          <dgm:resizeHandles val="exact"/>
        </dgm:presLayoutVars>
      </dgm:prSet>
      <dgm:spPr/>
    </dgm:pt>
    <dgm:pt modelId="{1E9E2425-90F3-449C-9CD0-BC11FF6E138F}" type="pres">
      <dgm:prSet presAssocID="{7FD3D520-C0A6-411B-A084-EC7F9E438A1C}" presName="composite" presStyleCnt="0"/>
      <dgm:spPr/>
    </dgm:pt>
    <dgm:pt modelId="{631BFEFA-684E-4D43-8B23-7DD6E363EE31}" type="pres">
      <dgm:prSet presAssocID="{7FD3D520-C0A6-411B-A084-EC7F9E438A1C}" presName="parTx" presStyleLbl="node1" presStyleIdx="0" presStyleCnt="5">
        <dgm:presLayoutVars>
          <dgm:chMax val="0"/>
          <dgm:chPref val="0"/>
          <dgm:bulletEnabled val="1"/>
        </dgm:presLayoutVars>
      </dgm:prSet>
      <dgm:spPr/>
    </dgm:pt>
    <dgm:pt modelId="{4B886E1C-911F-48AA-B072-82600171E45C}" type="pres">
      <dgm:prSet presAssocID="{7FD3D520-C0A6-411B-A084-EC7F9E438A1C}" presName="parSh" presStyleLbl="node1" presStyleIdx="0" presStyleCnt="5"/>
      <dgm:spPr/>
    </dgm:pt>
    <dgm:pt modelId="{577DC716-4FB3-434C-BEBD-66B6EE96E1CD}" type="pres">
      <dgm:prSet presAssocID="{7FD3D520-C0A6-411B-A084-EC7F9E438A1C}" presName="desTx" presStyleLbl="fgAcc1" presStyleIdx="0" presStyleCnt="5">
        <dgm:presLayoutVars>
          <dgm:bulletEnabled val="1"/>
        </dgm:presLayoutVars>
      </dgm:prSet>
      <dgm:spPr/>
    </dgm:pt>
    <dgm:pt modelId="{88E1A512-FF18-4ED7-A241-E0C4186023BE}" type="pres">
      <dgm:prSet presAssocID="{77BDDB67-F218-43E3-A06F-BC9B158F6F3E}" presName="sibTrans" presStyleLbl="sibTrans2D1" presStyleIdx="0" presStyleCnt="4"/>
      <dgm:spPr/>
    </dgm:pt>
    <dgm:pt modelId="{59E745CE-78EE-46D7-A14F-41CEA350BA3C}" type="pres">
      <dgm:prSet presAssocID="{77BDDB67-F218-43E3-A06F-BC9B158F6F3E}" presName="connTx" presStyleLbl="sibTrans2D1" presStyleIdx="0" presStyleCnt="4"/>
      <dgm:spPr/>
    </dgm:pt>
    <dgm:pt modelId="{D64B1D88-0672-417F-95D2-673F58EDCBDE}" type="pres">
      <dgm:prSet presAssocID="{E0896F46-F8F7-4183-9F3D-84D1496D8763}" presName="composite" presStyleCnt="0"/>
      <dgm:spPr/>
    </dgm:pt>
    <dgm:pt modelId="{E93DFF0F-8E05-46F6-B233-E6AA232FF74D}" type="pres">
      <dgm:prSet presAssocID="{E0896F46-F8F7-4183-9F3D-84D1496D8763}" presName="parTx" presStyleLbl="node1" presStyleIdx="0" presStyleCnt="5">
        <dgm:presLayoutVars>
          <dgm:chMax val="0"/>
          <dgm:chPref val="0"/>
          <dgm:bulletEnabled val="1"/>
        </dgm:presLayoutVars>
      </dgm:prSet>
      <dgm:spPr/>
    </dgm:pt>
    <dgm:pt modelId="{17694B6C-84B4-4487-BBC5-0398F20F6BDB}" type="pres">
      <dgm:prSet presAssocID="{E0896F46-F8F7-4183-9F3D-84D1496D8763}" presName="parSh" presStyleLbl="node1" presStyleIdx="1" presStyleCnt="5"/>
      <dgm:spPr/>
    </dgm:pt>
    <dgm:pt modelId="{F609F9E2-9F3A-4B09-BEB7-83121545C4DD}" type="pres">
      <dgm:prSet presAssocID="{E0896F46-F8F7-4183-9F3D-84D1496D8763}" presName="desTx" presStyleLbl="fgAcc1" presStyleIdx="1" presStyleCnt="5">
        <dgm:presLayoutVars>
          <dgm:bulletEnabled val="1"/>
        </dgm:presLayoutVars>
      </dgm:prSet>
      <dgm:spPr/>
    </dgm:pt>
    <dgm:pt modelId="{EC3B7B7D-B27D-4AB5-BB13-4A4C641BE407}" type="pres">
      <dgm:prSet presAssocID="{5A28B7BE-E006-44A2-9E36-CB8A9076087B}" presName="sibTrans" presStyleLbl="sibTrans2D1" presStyleIdx="1" presStyleCnt="4"/>
      <dgm:spPr/>
    </dgm:pt>
    <dgm:pt modelId="{A954F4CE-95C7-4AAD-9CA3-641E3BBC4F7D}" type="pres">
      <dgm:prSet presAssocID="{5A28B7BE-E006-44A2-9E36-CB8A9076087B}" presName="connTx" presStyleLbl="sibTrans2D1" presStyleIdx="1" presStyleCnt="4"/>
      <dgm:spPr/>
    </dgm:pt>
    <dgm:pt modelId="{A5808D3A-776F-4A16-960D-79933D5F81DE}" type="pres">
      <dgm:prSet presAssocID="{E704637A-DF5B-4783-96C3-35CD42855259}" presName="composite" presStyleCnt="0"/>
      <dgm:spPr/>
    </dgm:pt>
    <dgm:pt modelId="{49872254-DE39-4EEE-B1E5-FCDCF88B38A9}" type="pres">
      <dgm:prSet presAssocID="{E704637A-DF5B-4783-96C3-35CD42855259}" presName="parTx" presStyleLbl="node1" presStyleIdx="1" presStyleCnt="5">
        <dgm:presLayoutVars>
          <dgm:chMax val="0"/>
          <dgm:chPref val="0"/>
          <dgm:bulletEnabled val="1"/>
        </dgm:presLayoutVars>
      </dgm:prSet>
      <dgm:spPr/>
    </dgm:pt>
    <dgm:pt modelId="{964E0346-7442-46B9-B44B-543BE1945DBF}" type="pres">
      <dgm:prSet presAssocID="{E704637A-DF5B-4783-96C3-35CD42855259}" presName="parSh" presStyleLbl="node1" presStyleIdx="2" presStyleCnt="5"/>
      <dgm:spPr/>
    </dgm:pt>
    <dgm:pt modelId="{1E7EFAA6-0405-4E44-94E8-77AE7C6BA53B}" type="pres">
      <dgm:prSet presAssocID="{E704637A-DF5B-4783-96C3-35CD42855259}" presName="desTx" presStyleLbl="fgAcc1" presStyleIdx="2" presStyleCnt="5">
        <dgm:presLayoutVars>
          <dgm:bulletEnabled val="1"/>
        </dgm:presLayoutVars>
      </dgm:prSet>
      <dgm:spPr/>
    </dgm:pt>
    <dgm:pt modelId="{635D3659-88AF-4098-B815-3D9CB848A807}" type="pres">
      <dgm:prSet presAssocID="{90563761-DB3E-427D-8E5C-C0636F227EB5}" presName="sibTrans" presStyleLbl="sibTrans2D1" presStyleIdx="2" presStyleCnt="4"/>
      <dgm:spPr/>
    </dgm:pt>
    <dgm:pt modelId="{20687B61-77E1-411A-99E8-16D408FF6AC8}" type="pres">
      <dgm:prSet presAssocID="{90563761-DB3E-427D-8E5C-C0636F227EB5}" presName="connTx" presStyleLbl="sibTrans2D1" presStyleIdx="2" presStyleCnt="4"/>
      <dgm:spPr/>
    </dgm:pt>
    <dgm:pt modelId="{EB9479CE-7EFD-4378-BE58-519E0300C9A4}" type="pres">
      <dgm:prSet presAssocID="{FAF9D95E-FE31-4709-B1FE-CA8A34843E0D}" presName="composite" presStyleCnt="0"/>
      <dgm:spPr/>
    </dgm:pt>
    <dgm:pt modelId="{41494417-9626-4849-93A1-B2806214A925}" type="pres">
      <dgm:prSet presAssocID="{FAF9D95E-FE31-4709-B1FE-CA8A34843E0D}" presName="parTx" presStyleLbl="node1" presStyleIdx="2" presStyleCnt="5">
        <dgm:presLayoutVars>
          <dgm:chMax val="0"/>
          <dgm:chPref val="0"/>
          <dgm:bulletEnabled val="1"/>
        </dgm:presLayoutVars>
      </dgm:prSet>
      <dgm:spPr/>
    </dgm:pt>
    <dgm:pt modelId="{DB7231BD-B926-4E02-A0B0-8E0F011DD2E8}" type="pres">
      <dgm:prSet presAssocID="{FAF9D95E-FE31-4709-B1FE-CA8A34843E0D}" presName="parSh" presStyleLbl="node1" presStyleIdx="3" presStyleCnt="5"/>
      <dgm:spPr/>
    </dgm:pt>
    <dgm:pt modelId="{CB5937C2-B570-452C-93F3-73296A29A53D}" type="pres">
      <dgm:prSet presAssocID="{FAF9D95E-FE31-4709-B1FE-CA8A34843E0D}" presName="desTx" presStyleLbl="fgAcc1" presStyleIdx="3" presStyleCnt="5">
        <dgm:presLayoutVars>
          <dgm:bulletEnabled val="1"/>
        </dgm:presLayoutVars>
      </dgm:prSet>
      <dgm:spPr/>
    </dgm:pt>
    <dgm:pt modelId="{1B5B3597-3C14-485A-8621-C7C159FBB5FB}" type="pres">
      <dgm:prSet presAssocID="{D2D51229-78CF-4397-9852-D11D51B3ABD6}" presName="sibTrans" presStyleLbl="sibTrans2D1" presStyleIdx="3" presStyleCnt="4"/>
      <dgm:spPr/>
    </dgm:pt>
    <dgm:pt modelId="{5C6A87AD-63C7-4EBE-B2D1-E1E078FE2308}" type="pres">
      <dgm:prSet presAssocID="{D2D51229-78CF-4397-9852-D11D51B3ABD6}" presName="connTx" presStyleLbl="sibTrans2D1" presStyleIdx="3" presStyleCnt="4"/>
      <dgm:spPr/>
    </dgm:pt>
    <dgm:pt modelId="{65BF31E9-92C8-4708-9165-3AEB28834EF2}" type="pres">
      <dgm:prSet presAssocID="{AC009071-EEB7-4E99-A37D-6C294A7DF551}" presName="composite" presStyleCnt="0"/>
      <dgm:spPr/>
    </dgm:pt>
    <dgm:pt modelId="{53A86077-08DC-4238-A69E-52E8DCF12205}" type="pres">
      <dgm:prSet presAssocID="{AC009071-EEB7-4E99-A37D-6C294A7DF551}" presName="parTx" presStyleLbl="node1" presStyleIdx="3" presStyleCnt="5">
        <dgm:presLayoutVars>
          <dgm:chMax val="0"/>
          <dgm:chPref val="0"/>
          <dgm:bulletEnabled val="1"/>
        </dgm:presLayoutVars>
      </dgm:prSet>
      <dgm:spPr/>
    </dgm:pt>
    <dgm:pt modelId="{650DBF5E-964C-42A2-997E-C734CBBF0E98}" type="pres">
      <dgm:prSet presAssocID="{AC009071-EEB7-4E99-A37D-6C294A7DF551}" presName="parSh" presStyleLbl="node1" presStyleIdx="4" presStyleCnt="5"/>
      <dgm:spPr/>
    </dgm:pt>
    <dgm:pt modelId="{9A67BFBD-83CB-4CE0-93CF-94F27D5A889D}" type="pres">
      <dgm:prSet presAssocID="{AC009071-EEB7-4E99-A37D-6C294A7DF551}" presName="desTx" presStyleLbl="fgAcc1" presStyleIdx="4" presStyleCnt="5">
        <dgm:presLayoutVars>
          <dgm:bulletEnabled val="1"/>
        </dgm:presLayoutVars>
      </dgm:prSet>
      <dgm:spPr>
        <a:solidFill>
          <a:schemeClr val="lt1">
            <a:hueOff val="0"/>
            <a:satOff val="0"/>
            <a:lumOff val="0"/>
            <a:alpha val="0"/>
          </a:schemeClr>
        </a:solidFill>
        <a:ln>
          <a:noFill/>
        </a:ln>
      </dgm:spPr>
    </dgm:pt>
  </dgm:ptLst>
  <dgm:cxnLst>
    <dgm:cxn modelId="{916A6406-C5D1-4050-867F-718368F16D86}" type="presOf" srcId="{723EFCDD-B4E5-4BEB-B0AF-30FF92817A8F}" destId="{F609F9E2-9F3A-4B09-BEB7-83121545C4DD}" srcOrd="0" destOrd="3" presId="urn:microsoft.com/office/officeart/2005/8/layout/process3"/>
    <dgm:cxn modelId="{D3D9A006-161B-4838-9B84-9388CC4619C8}" type="presOf" srcId="{18141B7C-1740-4FA4-8565-D28F2A6538ED}" destId="{CB5937C2-B570-452C-93F3-73296A29A53D}" srcOrd="0" destOrd="5" presId="urn:microsoft.com/office/officeart/2005/8/layout/process3"/>
    <dgm:cxn modelId="{6F1D0E0A-E27D-4FAE-A1B0-27E4AD41B5E6}" type="presOf" srcId="{5E43AE9A-63C0-4FF0-A7F4-E7BD1389FDDF}" destId="{EDDD7C3F-7728-473A-9725-02934892337E}" srcOrd="0" destOrd="0" presId="urn:microsoft.com/office/officeart/2005/8/layout/process3"/>
    <dgm:cxn modelId="{6670E70E-E4EF-47EB-8EE5-2798EB0AD998}" type="presOf" srcId="{F99BAB47-AFD8-4B02-9E65-DAA9E8EF1180}" destId="{577DC716-4FB3-434C-BEBD-66B6EE96E1CD}" srcOrd="0" destOrd="4" presId="urn:microsoft.com/office/officeart/2005/8/layout/process3"/>
    <dgm:cxn modelId="{D5693C0F-70C5-405F-B1F2-679142D82B9C}" srcId="{FAF9D95E-FE31-4709-B1FE-CA8A34843E0D}" destId="{BF5ADDE7-F333-4A6B-BF9F-77960BEBD3DC}" srcOrd="6" destOrd="0" parTransId="{6D43C428-996C-4907-9B89-94D05B389855}" sibTransId="{8C2466C9-B13C-4DE5-B9A2-931B52FC0D7D}"/>
    <dgm:cxn modelId="{9F2CB110-FCFD-416C-9A95-1E586B1F09D5}" srcId="{FAF9D95E-FE31-4709-B1FE-CA8A34843E0D}" destId="{CF54D031-6341-4124-9828-D02EB3200D3D}" srcOrd="2" destOrd="0" parTransId="{259D32A0-D8BA-4E40-B0EA-AF513C610317}" sibTransId="{50A479A8-1CEF-4DE6-8514-B64FCEDD5162}"/>
    <dgm:cxn modelId="{CA437013-FD01-4D28-B648-2BF90FCE7D83}" srcId="{E704637A-DF5B-4783-96C3-35CD42855259}" destId="{7C856686-ACCF-4A21-940B-80235EFF9870}" srcOrd="4" destOrd="0" parTransId="{EF34DD05-9F5F-44B7-B89B-B4F1B7FB033B}" sibTransId="{92B4A982-14DA-4539-89D5-78E1388E02EE}"/>
    <dgm:cxn modelId="{8A0DAC19-AC6F-4A39-A987-78E54F1D70B9}" type="presOf" srcId="{7FD3D520-C0A6-411B-A084-EC7F9E438A1C}" destId="{4B886E1C-911F-48AA-B072-82600171E45C}" srcOrd="1" destOrd="0" presId="urn:microsoft.com/office/officeart/2005/8/layout/process3"/>
    <dgm:cxn modelId="{02BFEA1A-D28F-4057-9408-1A5E8E25BD4C}" type="presOf" srcId="{D2D51229-78CF-4397-9852-D11D51B3ABD6}" destId="{5C6A87AD-63C7-4EBE-B2D1-E1E078FE2308}" srcOrd="1" destOrd="0" presId="urn:microsoft.com/office/officeart/2005/8/layout/process3"/>
    <dgm:cxn modelId="{5999C922-294D-4ED0-A205-88DBF26D02C1}" srcId="{E0896F46-F8F7-4183-9F3D-84D1496D8763}" destId="{6C62E86D-19AE-416B-AA15-29D8D37AD6EE}" srcOrd="2" destOrd="0" parTransId="{5C53D1F9-96EE-4613-A6D9-58B07FFA34B0}" sibTransId="{712C05FD-2F99-41BA-8C07-36E898B828B3}"/>
    <dgm:cxn modelId="{89995226-AF32-4B91-8A2F-46BC484B0A4B}" type="presOf" srcId="{E704637A-DF5B-4783-96C3-35CD42855259}" destId="{964E0346-7442-46B9-B44B-543BE1945DBF}" srcOrd="1" destOrd="0" presId="urn:microsoft.com/office/officeart/2005/8/layout/process3"/>
    <dgm:cxn modelId="{10345928-8389-4FB8-9E28-9ED0C346DE93}" type="presOf" srcId="{5A28B7BE-E006-44A2-9E36-CB8A9076087B}" destId="{EC3B7B7D-B27D-4AB5-BB13-4A4C641BE407}" srcOrd="0" destOrd="0" presId="urn:microsoft.com/office/officeart/2005/8/layout/process3"/>
    <dgm:cxn modelId="{9F414329-66E0-4025-BE94-E77F08A66D8C}" type="presOf" srcId="{D2D51229-78CF-4397-9852-D11D51B3ABD6}" destId="{1B5B3597-3C14-485A-8621-C7C159FBB5FB}" srcOrd="0" destOrd="0" presId="urn:microsoft.com/office/officeart/2005/8/layout/process3"/>
    <dgm:cxn modelId="{1A4D6533-46D9-49F3-9DD4-6E08073AE8DE}" type="presOf" srcId="{7FD3D520-C0A6-411B-A084-EC7F9E438A1C}" destId="{631BFEFA-684E-4D43-8B23-7DD6E363EE31}" srcOrd="0" destOrd="0" presId="urn:microsoft.com/office/officeart/2005/8/layout/process3"/>
    <dgm:cxn modelId="{1BA3B939-AC9F-497E-B80C-7A178BCDC1C9}" type="presOf" srcId="{5D844249-65A8-4176-B587-7F8ED379772C}" destId="{1E7EFAA6-0405-4E44-94E8-77AE7C6BA53B}" srcOrd="0" destOrd="5" presId="urn:microsoft.com/office/officeart/2005/8/layout/process3"/>
    <dgm:cxn modelId="{9A07C63A-7EB6-4013-AB11-6B347EEC92BE}" type="presOf" srcId="{C7CC107C-FF65-4AFC-8048-213567473E52}" destId="{F609F9E2-9F3A-4B09-BEB7-83121545C4DD}" srcOrd="0" destOrd="4" presId="urn:microsoft.com/office/officeart/2005/8/layout/process3"/>
    <dgm:cxn modelId="{3D91013E-28BD-486D-BC75-03C677ABB177}" srcId="{5E43AE9A-63C0-4FF0-A7F4-E7BD1389FDDF}" destId="{E704637A-DF5B-4783-96C3-35CD42855259}" srcOrd="2" destOrd="0" parTransId="{E2AAF1CB-3141-40E3-A5E1-1FD449440772}" sibTransId="{90563761-DB3E-427D-8E5C-C0636F227EB5}"/>
    <dgm:cxn modelId="{529A505C-3C54-406C-987A-4367F235C591}" srcId="{7FD3D520-C0A6-411B-A084-EC7F9E438A1C}" destId="{D290925C-7BBB-491D-A8C4-FBFCDFA81BAC}" srcOrd="5" destOrd="0" parTransId="{AFB99DF8-1E32-400A-B13B-29379A885A4A}" sibTransId="{6122D446-702D-49B4-85AE-E09779ADC4E7}"/>
    <dgm:cxn modelId="{B3675E65-03B1-4E39-B792-942C6CCDB3EE}" type="presOf" srcId="{05299771-3263-4874-85BD-89C7A95CFC35}" destId="{1E7EFAA6-0405-4E44-94E8-77AE7C6BA53B}" srcOrd="0" destOrd="0" presId="urn:microsoft.com/office/officeart/2005/8/layout/process3"/>
    <dgm:cxn modelId="{DF659A68-A502-488A-9112-562DC1993549}" type="presOf" srcId="{6017AF4F-CB6A-4D67-8796-EC7376CE3998}" destId="{F609F9E2-9F3A-4B09-BEB7-83121545C4DD}" srcOrd="0" destOrd="1" presId="urn:microsoft.com/office/officeart/2005/8/layout/process3"/>
    <dgm:cxn modelId="{36BBBC48-EF2A-49A9-A4FC-48D8A8701489}" srcId="{FAF9D95E-FE31-4709-B1FE-CA8A34843E0D}" destId="{B0903A64-FF73-4901-9FF3-697E66AF5146}" srcOrd="4" destOrd="0" parTransId="{279EFDB3-5F03-49E9-9E63-AD85DFA6E41E}" sibTransId="{2D78E102-6ACA-49BB-B8C6-FA89A9036C7D}"/>
    <dgm:cxn modelId="{39AF376A-62DE-4483-887C-2117EF9F7226}" srcId="{E0896F46-F8F7-4183-9F3D-84D1496D8763}" destId="{723EFCDD-B4E5-4BEB-B0AF-30FF92817A8F}" srcOrd="3" destOrd="0" parTransId="{67C05FC4-44A2-4D7B-B1CD-9D311E74DB5F}" sibTransId="{1CD72A84-7992-42A9-843F-717C4DCE755E}"/>
    <dgm:cxn modelId="{BF915C6A-8C3B-47B7-BFA5-BB092420C14D}" srcId="{E0896F46-F8F7-4183-9F3D-84D1496D8763}" destId="{4FE99619-EABC-42D6-A5BF-533227B1787C}" srcOrd="0" destOrd="0" parTransId="{D2363C5C-3D5A-4183-B032-9D11321F06B9}" sibTransId="{EE676A02-C9E6-483B-BFFB-BC71A002798C}"/>
    <dgm:cxn modelId="{3897C46A-67D2-4E7D-9B3F-E36B1285A238}" srcId="{7FD3D520-C0A6-411B-A084-EC7F9E438A1C}" destId="{16B48F8A-5A30-4F74-BC8A-2EFB62DC932A}" srcOrd="0" destOrd="0" parTransId="{D8C5321C-0A4B-4CEA-9416-DA50B50A41F2}" sibTransId="{44329645-1AB6-4C6F-9E44-174848841A62}"/>
    <dgm:cxn modelId="{E0E96C6C-267B-42BA-B0B7-1B944DA4496F}" type="presOf" srcId="{5A28B7BE-E006-44A2-9E36-CB8A9076087B}" destId="{A954F4CE-95C7-4AAD-9CA3-641E3BBC4F7D}" srcOrd="1" destOrd="0" presId="urn:microsoft.com/office/officeart/2005/8/layout/process3"/>
    <dgm:cxn modelId="{F34F516D-87DE-460E-AD53-C55A5C42EB58}" type="presOf" srcId="{AC009071-EEB7-4E99-A37D-6C294A7DF551}" destId="{650DBF5E-964C-42A2-997E-C734CBBF0E98}" srcOrd="1" destOrd="0" presId="urn:microsoft.com/office/officeart/2005/8/layout/process3"/>
    <dgm:cxn modelId="{0392D770-979C-4FFA-9B38-EC4206B2F486}" srcId="{5E43AE9A-63C0-4FF0-A7F4-E7BD1389FDDF}" destId="{AC009071-EEB7-4E99-A37D-6C294A7DF551}" srcOrd="4" destOrd="0" parTransId="{4CF48608-6A59-4BEC-9D21-E926EA986359}" sibTransId="{7C405681-C716-4279-9007-D2234437F4A1}"/>
    <dgm:cxn modelId="{0F6EAB72-FA77-408F-AA92-38F480363774}" type="presOf" srcId="{90563761-DB3E-427D-8E5C-C0636F227EB5}" destId="{635D3659-88AF-4098-B815-3D9CB848A807}" srcOrd="0" destOrd="0" presId="urn:microsoft.com/office/officeart/2005/8/layout/process3"/>
    <dgm:cxn modelId="{EA641253-71FF-44F3-B64B-9B82F5770F19}" type="presOf" srcId="{77BDDB67-F218-43E3-A06F-BC9B158F6F3E}" destId="{88E1A512-FF18-4ED7-A241-E0C4186023BE}" srcOrd="0" destOrd="0" presId="urn:microsoft.com/office/officeart/2005/8/layout/process3"/>
    <dgm:cxn modelId="{6BDF6373-6B46-487A-B413-AFF8D87A0DCE}" type="presOf" srcId="{AC360D7E-F1DF-4AC3-BD34-A3A500100E0F}" destId="{CB5937C2-B570-452C-93F3-73296A29A53D}" srcOrd="0" destOrd="0" presId="urn:microsoft.com/office/officeart/2005/8/layout/process3"/>
    <dgm:cxn modelId="{4DD48753-3AD6-47FB-A9CB-C6843EB0C84B}" srcId="{FAF9D95E-FE31-4709-B1FE-CA8A34843E0D}" destId="{2CE3C10E-4D62-4D2C-B613-385711886607}" srcOrd="1" destOrd="0" parTransId="{6CE844C6-0EEB-4B61-8EC1-A4F6E7713B12}" sibTransId="{B58F66AC-2AD2-490C-9B49-28FC1535F5D0}"/>
    <dgm:cxn modelId="{0949CC53-01BB-41A5-8E09-680A57BB2295}" type="presOf" srcId="{FAF9D95E-FE31-4709-B1FE-CA8A34843E0D}" destId="{41494417-9626-4849-93A1-B2806214A925}" srcOrd="0" destOrd="0" presId="urn:microsoft.com/office/officeart/2005/8/layout/process3"/>
    <dgm:cxn modelId="{DD869C54-2ADD-4141-BD40-EA6078F2511F}" srcId="{E704637A-DF5B-4783-96C3-35CD42855259}" destId="{05299771-3263-4874-85BD-89C7A95CFC35}" srcOrd="0" destOrd="0" parTransId="{623AF966-6162-4E33-8277-171ED03FC6D5}" sibTransId="{D1E6FB67-ADE8-4C08-A7A6-C79DED58435A}"/>
    <dgm:cxn modelId="{82C59D56-69A6-4F4E-931D-DB1F3E0FED07}" type="presOf" srcId="{16B48F8A-5A30-4F74-BC8A-2EFB62DC932A}" destId="{577DC716-4FB3-434C-BEBD-66B6EE96E1CD}" srcOrd="0" destOrd="0" presId="urn:microsoft.com/office/officeart/2005/8/layout/process3"/>
    <dgm:cxn modelId="{28894A77-4753-4EB6-9169-9AEFD93919E6}" type="presOf" srcId="{2CE3C10E-4D62-4D2C-B613-385711886607}" destId="{CB5937C2-B570-452C-93F3-73296A29A53D}" srcOrd="0" destOrd="1" presId="urn:microsoft.com/office/officeart/2005/8/layout/process3"/>
    <dgm:cxn modelId="{8AC88158-8EFA-4103-808B-570CBB85CB4C}" srcId="{7FD3D520-C0A6-411B-A084-EC7F9E438A1C}" destId="{A820FF5D-4AB9-4A57-B260-6593B6B8390A}" srcOrd="2" destOrd="0" parTransId="{2D6FDFB0-BC0B-4F05-A050-260FA9EB2CCF}" sibTransId="{D7D9D7AD-D1FD-40C8-BACB-ECE20C2A8329}"/>
    <dgm:cxn modelId="{8D2F707C-7EE2-4342-9A6B-806FEB1ADB7D}" type="presOf" srcId="{66D7433F-8468-4401-936F-E74042F5812A}" destId="{CB5937C2-B570-452C-93F3-73296A29A53D}" srcOrd="0" destOrd="3" presId="urn:microsoft.com/office/officeart/2005/8/layout/process3"/>
    <dgm:cxn modelId="{F861267E-71B3-4316-A01F-3381BBAE2E7F}" srcId="{E704637A-DF5B-4783-96C3-35CD42855259}" destId="{D7E76CF1-15B2-46C4-AA01-0B859B3768B6}" srcOrd="1" destOrd="0" parTransId="{A040CA1E-8D5A-4D6B-B74B-A6CA74F8A385}" sibTransId="{73ABE172-F2CE-46D0-B158-400A002590B2}"/>
    <dgm:cxn modelId="{AFC5E981-858F-41EA-863E-7DA9CCBA4400}" type="presOf" srcId="{D7E76CF1-15B2-46C4-AA01-0B859B3768B6}" destId="{1E7EFAA6-0405-4E44-94E8-77AE7C6BA53B}" srcOrd="0" destOrd="1" presId="urn:microsoft.com/office/officeart/2005/8/layout/process3"/>
    <dgm:cxn modelId="{70E47487-77A2-4721-B07A-1BA0547F6E73}" srcId="{FAF9D95E-FE31-4709-B1FE-CA8A34843E0D}" destId="{A54493CD-93A6-46E7-96E7-DA707BCB871A}" srcOrd="7" destOrd="0" parTransId="{E6AB47FE-A2F7-4F14-9A98-B4841E8F148C}" sibTransId="{7CD8C8FB-A455-416C-8FE4-14AB78FC60FA}"/>
    <dgm:cxn modelId="{25363A8C-8F5A-4314-A508-08050D729365}" type="presOf" srcId="{BF5ADDE7-F333-4A6B-BF9F-77960BEBD3DC}" destId="{CB5937C2-B570-452C-93F3-73296A29A53D}" srcOrd="0" destOrd="6" presId="urn:microsoft.com/office/officeart/2005/8/layout/process3"/>
    <dgm:cxn modelId="{F0F36991-7844-4F92-A094-C82CE35072B8}" srcId="{5E43AE9A-63C0-4FF0-A7F4-E7BD1389FDDF}" destId="{E0896F46-F8F7-4183-9F3D-84D1496D8763}" srcOrd="1" destOrd="0" parTransId="{5B22B487-8D2F-4FDA-9D0B-E454DBB6BAF2}" sibTransId="{5A28B7BE-E006-44A2-9E36-CB8A9076087B}"/>
    <dgm:cxn modelId="{43D99E95-3769-44AD-BFBF-D3C3D39CF749}" type="presOf" srcId="{AE29F8F7-EC12-484D-9747-DDB176D2E01F}" destId="{1E7EFAA6-0405-4E44-94E8-77AE7C6BA53B}" srcOrd="0" destOrd="2" presId="urn:microsoft.com/office/officeart/2005/8/layout/process3"/>
    <dgm:cxn modelId="{585E7597-228D-4FCB-A98D-E6728D411AC3}" type="presOf" srcId="{4FE99619-EABC-42D6-A5BF-533227B1787C}" destId="{F609F9E2-9F3A-4B09-BEB7-83121545C4DD}" srcOrd="0" destOrd="0" presId="urn:microsoft.com/office/officeart/2005/8/layout/process3"/>
    <dgm:cxn modelId="{8C53849B-54DB-469F-BEEC-85EACB407840}" srcId="{5E43AE9A-63C0-4FF0-A7F4-E7BD1389FDDF}" destId="{7FD3D520-C0A6-411B-A084-EC7F9E438A1C}" srcOrd="0" destOrd="0" parTransId="{D5C37D63-131D-431A-87F8-A79CA36DE107}" sibTransId="{77BDDB67-F218-43E3-A06F-BC9B158F6F3E}"/>
    <dgm:cxn modelId="{ED0DFC9E-BE76-4727-A3C3-DDE245FF8F1E}" type="presOf" srcId="{D290925C-7BBB-491D-A8C4-FBFCDFA81BAC}" destId="{577DC716-4FB3-434C-BEBD-66B6EE96E1CD}" srcOrd="0" destOrd="5" presId="urn:microsoft.com/office/officeart/2005/8/layout/process3"/>
    <dgm:cxn modelId="{91CE19AA-C3FC-4C1E-BC33-95F55EDDDD1A}" srcId="{E704637A-DF5B-4783-96C3-35CD42855259}" destId="{5D844249-65A8-4176-B587-7F8ED379772C}" srcOrd="5" destOrd="0" parTransId="{FD709E93-13BD-49DE-93AB-0BE3FA7B5D06}" sibTransId="{7E87CC0B-6929-468C-962B-D926717B75B6}"/>
    <dgm:cxn modelId="{FD04DFAA-C43C-4796-BF17-CE3D6C71768C}" type="presOf" srcId="{90563761-DB3E-427D-8E5C-C0636F227EB5}" destId="{20687B61-77E1-411A-99E8-16D408FF6AC8}" srcOrd="1" destOrd="0" presId="urn:microsoft.com/office/officeart/2005/8/layout/process3"/>
    <dgm:cxn modelId="{A28C4DB0-C4F3-483A-966F-863A023FC89F}" type="presOf" srcId="{E704637A-DF5B-4783-96C3-35CD42855259}" destId="{49872254-DE39-4EEE-B1E5-FCDCF88B38A9}" srcOrd="0" destOrd="0" presId="urn:microsoft.com/office/officeart/2005/8/layout/process3"/>
    <dgm:cxn modelId="{E8972AB1-691F-4C4C-BF8F-C706BBAC1207}" srcId="{5E43AE9A-63C0-4FF0-A7F4-E7BD1389FDDF}" destId="{FAF9D95E-FE31-4709-B1FE-CA8A34843E0D}" srcOrd="3" destOrd="0" parTransId="{4795E6E2-5C1F-4139-8DBD-74DD8D5B03DB}" sibTransId="{D2D51229-78CF-4397-9852-D11D51B3ABD6}"/>
    <dgm:cxn modelId="{BE57BFB7-04FC-44A6-BE27-C33E0A5DC954}" srcId="{7FD3D520-C0A6-411B-A084-EC7F9E438A1C}" destId="{090C5E42-EF83-4855-BE06-0386AADE5C77}" srcOrd="3" destOrd="0" parTransId="{E9E092A8-4F4C-4CF5-9B3C-126D9EAF528C}" sibTransId="{1909F4C3-2C58-4A69-B6B3-DD46A9204733}"/>
    <dgm:cxn modelId="{9AC439BC-CF1E-4AFA-8BD6-4BA2C7DB54D2}" type="presOf" srcId="{090C5E42-EF83-4855-BE06-0386AADE5C77}" destId="{577DC716-4FB3-434C-BEBD-66B6EE96E1CD}" srcOrd="0" destOrd="3" presId="urn:microsoft.com/office/officeart/2005/8/layout/process3"/>
    <dgm:cxn modelId="{A052B3BC-2477-42BD-994C-149D252C2F45}" srcId="{E0896F46-F8F7-4183-9F3D-84D1496D8763}" destId="{C7CC107C-FF65-4AFC-8048-213567473E52}" srcOrd="4" destOrd="0" parTransId="{CE4D3595-55E7-468C-B93B-7AC40E8BC47E}" sibTransId="{78B5B695-8807-4541-8040-19213C420B40}"/>
    <dgm:cxn modelId="{A99B55BD-FAC3-4508-8F9C-C7BEFC8B3D7F}" type="presOf" srcId="{CF54D031-6341-4124-9828-D02EB3200D3D}" destId="{CB5937C2-B570-452C-93F3-73296A29A53D}" srcOrd="0" destOrd="2" presId="urn:microsoft.com/office/officeart/2005/8/layout/process3"/>
    <dgm:cxn modelId="{F84153C2-1673-4EE3-82AB-2AE3DA5242E8}" type="presOf" srcId="{E0896F46-F8F7-4183-9F3D-84D1496D8763}" destId="{17694B6C-84B4-4487-BBC5-0398F20F6BDB}" srcOrd="1" destOrd="0" presId="urn:microsoft.com/office/officeart/2005/8/layout/process3"/>
    <dgm:cxn modelId="{D94BDBC3-EFA8-4BEA-B90A-D019B67292BE}" srcId="{E0896F46-F8F7-4183-9F3D-84D1496D8763}" destId="{6017AF4F-CB6A-4D67-8796-EC7376CE3998}" srcOrd="1" destOrd="0" parTransId="{5A515DA9-E519-46F0-8FE8-C6C9AA87A177}" sibTransId="{A2740796-A4C1-43E7-854D-7D0E4DEAEC50}"/>
    <dgm:cxn modelId="{709E2CC8-65BA-4666-BF6D-045D3B80FDAD}" type="presOf" srcId="{77BDDB67-F218-43E3-A06F-BC9B158F6F3E}" destId="{59E745CE-78EE-46D7-A14F-41CEA350BA3C}" srcOrd="1" destOrd="0" presId="urn:microsoft.com/office/officeart/2005/8/layout/process3"/>
    <dgm:cxn modelId="{3B0D16CD-048F-42DE-8905-4FDEC3687547}" type="presOf" srcId="{EF4D21E5-CEF3-4B26-8CE6-21EC12D63ADB}" destId="{CB5937C2-B570-452C-93F3-73296A29A53D}" srcOrd="0" destOrd="8" presId="urn:microsoft.com/office/officeart/2005/8/layout/process3"/>
    <dgm:cxn modelId="{6D67E9CD-ACE2-4A07-98B1-46A292B7B7CB}" type="presOf" srcId="{B0903A64-FF73-4901-9FF3-697E66AF5146}" destId="{CB5937C2-B570-452C-93F3-73296A29A53D}" srcOrd="0" destOrd="4" presId="urn:microsoft.com/office/officeart/2005/8/layout/process3"/>
    <dgm:cxn modelId="{FAF48BD0-AC50-4AFA-A2FE-560AA8DF9CB9}" type="presOf" srcId="{A820FF5D-4AB9-4A57-B260-6593B6B8390A}" destId="{577DC716-4FB3-434C-BEBD-66B6EE96E1CD}" srcOrd="0" destOrd="2" presId="urn:microsoft.com/office/officeart/2005/8/layout/process3"/>
    <dgm:cxn modelId="{D48301D1-E6A4-4742-AEF6-695AE7141E78}" type="presOf" srcId="{E0896F46-F8F7-4183-9F3D-84D1496D8763}" destId="{E93DFF0F-8E05-46F6-B233-E6AA232FF74D}" srcOrd="0" destOrd="0" presId="urn:microsoft.com/office/officeart/2005/8/layout/process3"/>
    <dgm:cxn modelId="{394D74D1-B283-4341-9EE5-E0C1F73E3571}" type="presOf" srcId="{6C62E86D-19AE-416B-AA15-29D8D37AD6EE}" destId="{F609F9E2-9F3A-4B09-BEB7-83121545C4DD}" srcOrd="0" destOrd="2" presId="urn:microsoft.com/office/officeart/2005/8/layout/process3"/>
    <dgm:cxn modelId="{9C21A9D3-F130-4FF9-A983-BD23B2ED80E8}" srcId="{FAF9D95E-FE31-4709-B1FE-CA8A34843E0D}" destId="{66D7433F-8468-4401-936F-E74042F5812A}" srcOrd="3" destOrd="0" parTransId="{0706D8D9-CA59-458F-951E-AD0B63FBCCE0}" sibTransId="{8444802A-90DA-492B-B9FA-6CD8C17311D2}"/>
    <dgm:cxn modelId="{A7D480D4-1309-4325-96AD-2B58FC00BACA}" type="presOf" srcId="{A54493CD-93A6-46E7-96E7-DA707BCB871A}" destId="{CB5937C2-B570-452C-93F3-73296A29A53D}" srcOrd="0" destOrd="7" presId="urn:microsoft.com/office/officeart/2005/8/layout/process3"/>
    <dgm:cxn modelId="{1BDB45D5-F2E0-4E45-9502-837E9AA91D98}" type="presOf" srcId="{7C856686-ACCF-4A21-940B-80235EFF9870}" destId="{1E7EFAA6-0405-4E44-94E8-77AE7C6BA53B}" srcOrd="0" destOrd="4" presId="urn:microsoft.com/office/officeart/2005/8/layout/process3"/>
    <dgm:cxn modelId="{0AFCE9D7-2B0A-4273-8890-5A523E96FC07}" srcId="{7FD3D520-C0A6-411B-A084-EC7F9E438A1C}" destId="{12F449A1-5199-4E80-B4C5-AD8CCE55D2A4}" srcOrd="1" destOrd="0" parTransId="{C7AE869A-EC5A-42DE-B1C2-F0E328F06157}" sibTransId="{5266C790-3B6A-42D1-ADBF-F674573B8E6F}"/>
    <dgm:cxn modelId="{6FC872D8-04E0-4358-8DE6-00AC7500A877}" srcId="{FAF9D95E-FE31-4709-B1FE-CA8A34843E0D}" destId="{AC360D7E-F1DF-4AC3-BD34-A3A500100E0F}" srcOrd="0" destOrd="0" parTransId="{445066A6-7AAA-4076-9200-0CFFBF040A10}" sibTransId="{229C22DF-C516-419C-A83F-BEF1E007BBB3}"/>
    <dgm:cxn modelId="{625B15DD-118D-4675-8067-CCEFDB267CBD}" srcId="{FAF9D95E-FE31-4709-B1FE-CA8A34843E0D}" destId="{18141B7C-1740-4FA4-8565-D28F2A6538ED}" srcOrd="5" destOrd="0" parTransId="{53ADBE9B-79AF-41CE-A5AE-0BE739905166}" sibTransId="{4CAF98A8-D790-4ACF-A8D5-733B63275128}"/>
    <dgm:cxn modelId="{AE2347DF-1D2C-4A5F-AEFF-2074D6E8705A}" type="presOf" srcId="{12F449A1-5199-4E80-B4C5-AD8CCE55D2A4}" destId="{577DC716-4FB3-434C-BEBD-66B6EE96E1CD}" srcOrd="0" destOrd="1" presId="urn:microsoft.com/office/officeart/2005/8/layout/process3"/>
    <dgm:cxn modelId="{AAE78FE2-7D29-41B2-AFE2-AA1A41874D60}" type="presOf" srcId="{FAF9D95E-FE31-4709-B1FE-CA8A34843E0D}" destId="{DB7231BD-B926-4E02-A0B0-8E0F011DD2E8}" srcOrd="1" destOrd="0" presId="urn:microsoft.com/office/officeart/2005/8/layout/process3"/>
    <dgm:cxn modelId="{425F74E5-F000-4CBE-8DD6-488913913316}" srcId="{7FD3D520-C0A6-411B-A084-EC7F9E438A1C}" destId="{F99BAB47-AFD8-4B02-9E65-DAA9E8EF1180}" srcOrd="4" destOrd="0" parTransId="{DE6017FA-C706-414E-B44B-A79419C2A3D7}" sibTransId="{B87F9CC2-13A6-4352-B0F1-ACCA11487419}"/>
    <dgm:cxn modelId="{009DE8E5-7A9A-4A2B-AB55-43AD3E8F4BCB}" srcId="{E704637A-DF5B-4783-96C3-35CD42855259}" destId="{2324DF23-0C14-41EC-ACFE-C73C36625D30}" srcOrd="3" destOrd="0" parTransId="{30BA123E-E091-46ED-8A60-441FB6B6E344}" sibTransId="{EE1755D3-17E4-4F93-83F8-F2CBBD5A2FB3}"/>
    <dgm:cxn modelId="{028226E7-021F-465C-92AB-4F86E051DE09}" type="presOf" srcId="{AC009071-EEB7-4E99-A37D-6C294A7DF551}" destId="{53A86077-08DC-4238-A69E-52E8DCF12205}" srcOrd="0" destOrd="0" presId="urn:microsoft.com/office/officeart/2005/8/layout/process3"/>
    <dgm:cxn modelId="{3D49B9EA-5D72-40CF-852C-5ACF4CC12098}" srcId="{FAF9D95E-FE31-4709-B1FE-CA8A34843E0D}" destId="{EF4D21E5-CEF3-4B26-8CE6-21EC12D63ADB}" srcOrd="8" destOrd="0" parTransId="{9B3C3BC8-9A9D-460A-BC12-459F586E8D79}" sibTransId="{AF52EC7B-C00B-4DAF-87BF-D93EA268240A}"/>
    <dgm:cxn modelId="{86F800F3-14A4-4F49-8193-C76A70D68C40}" srcId="{E704637A-DF5B-4783-96C3-35CD42855259}" destId="{AE29F8F7-EC12-484D-9747-DDB176D2E01F}" srcOrd="2" destOrd="0" parTransId="{079DDF58-0599-4906-AED5-D03A3CD728C8}" sibTransId="{C910B9C3-92AD-4123-B831-39077D6AE2BC}"/>
    <dgm:cxn modelId="{134F5EFF-337B-4641-AC18-C9680E04695F}" type="presOf" srcId="{2324DF23-0C14-41EC-ACFE-C73C36625D30}" destId="{1E7EFAA6-0405-4E44-94E8-77AE7C6BA53B}" srcOrd="0" destOrd="3" presId="urn:microsoft.com/office/officeart/2005/8/layout/process3"/>
    <dgm:cxn modelId="{B450422D-C63F-4CED-BF63-AC5BF75DE36A}" type="presParOf" srcId="{EDDD7C3F-7728-473A-9725-02934892337E}" destId="{1E9E2425-90F3-449C-9CD0-BC11FF6E138F}" srcOrd="0" destOrd="0" presId="urn:microsoft.com/office/officeart/2005/8/layout/process3"/>
    <dgm:cxn modelId="{9667A797-2D8F-4B39-B658-AF1E18C381BF}" type="presParOf" srcId="{1E9E2425-90F3-449C-9CD0-BC11FF6E138F}" destId="{631BFEFA-684E-4D43-8B23-7DD6E363EE31}" srcOrd="0" destOrd="0" presId="urn:microsoft.com/office/officeart/2005/8/layout/process3"/>
    <dgm:cxn modelId="{16ABFF1B-04D0-4294-A4D4-EDB5B4053DA1}" type="presParOf" srcId="{1E9E2425-90F3-449C-9CD0-BC11FF6E138F}" destId="{4B886E1C-911F-48AA-B072-82600171E45C}" srcOrd="1" destOrd="0" presId="urn:microsoft.com/office/officeart/2005/8/layout/process3"/>
    <dgm:cxn modelId="{7F50F8E4-8C4F-4CE3-A50E-D7AA96ECCF77}" type="presParOf" srcId="{1E9E2425-90F3-449C-9CD0-BC11FF6E138F}" destId="{577DC716-4FB3-434C-BEBD-66B6EE96E1CD}" srcOrd="2" destOrd="0" presId="urn:microsoft.com/office/officeart/2005/8/layout/process3"/>
    <dgm:cxn modelId="{29F2CEB4-9526-41D3-BF6D-42EC34572776}" type="presParOf" srcId="{EDDD7C3F-7728-473A-9725-02934892337E}" destId="{88E1A512-FF18-4ED7-A241-E0C4186023BE}" srcOrd="1" destOrd="0" presId="urn:microsoft.com/office/officeart/2005/8/layout/process3"/>
    <dgm:cxn modelId="{347E6FC4-A80C-49D5-85B9-4FFAC3E14398}" type="presParOf" srcId="{88E1A512-FF18-4ED7-A241-E0C4186023BE}" destId="{59E745CE-78EE-46D7-A14F-41CEA350BA3C}" srcOrd="0" destOrd="0" presId="urn:microsoft.com/office/officeart/2005/8/layout/process3"/>
    <dgm:cxn modelId="{D73C182F-F1F4-495E-A917-801229AC44DF}" type="presParOf" srcId="{EDDD7C3F-7728-473A-9725-02934892337E}" destId="{D64B1D88-0672-417F-95D2-673F58EDCBDE}" srcOrd="2" destOrd="0" presId="urn:microsoft.com/office/officeart/2005/8/layout/process3"/>
    <dgm:cxn modelId="{0B18C069-D289-4629-8D4B-9F875C80FE47}" type="presParOf" srcId="{D64B1D88-0672-417F-95D2-673F58EDCBDE}" destId="{E93DFF0F-8E05-46F6-B233-E6AA232FF74D}" srcOrd="0" destOrd="0" presId="urn:microsoft.com/office/officeart/2005/8/layout/process3"/>
    <dgm:cxn modelId="{9F34CC25-55B6-42E3-A2A4-070BA2448168}" type="presParOf" srcId="{D64B1D88-0672-417F-95D2-673F58EDCBDE}" destId="{17694B6C-84B4-4487-BBC5-0398F20F6BDB}" srcOrd="1" destOrd="0" presId="urn:microsoft.com/office/officeart/2005/8/layout/process3"/>
    <dgm:cxn modelId="{6AB72A78-0A37-40AF-998A-0961A35D1002}" type="presParOf" srcId="{D64B1D88-0672-417F-95D2-673F58EDCBDE}" destId="{F609F9E2-9F3A-4B09-BEB7-83121545C4DD}" srcOrd="2" destOrd="0" presId="urn:microsoft.com/office/officeart/2005/8/layout/process3"/>
    <dgm:cxn modelId="{07517188-314C-4DAB-A9A9-B96566CC2825}" type="presParOf" srcId="{EDDD7C3F-7728-473A-9725-02934892337E}" destId="{EC3B7B7D-B27D-4AB5-BB13-4A4C641BE407}" srcOrd="3" destOrd="0" presId="urn:microsoft.com/office/officeart/2005/8/layout/process3"/>
    <dgm:cxn modelId="{FFD8DC2F-1791-4A9D-B904-9EB669859894}" type="presParOf" srcId="{EC3B7B7D-B27D-4AB5-BB13-4A4C641BE407}" destId="{A954F4CE-95C7-4AAD-9CA3-641E3BBC4F7D}" srcOrd="0" destOrd="0" presId="urn:microsoft.com/office/officeart/2005/8/layout/process3"/>
    <dgm:cxn modelId="{C8451B84-883A-4BCD-BFF3-ACDDCAD37ECA}" type="presParOf" srcId="{EDDD7C3F-7728-473A-9725-02934892337E}" destId="{A5808D3A-776F-4A16-960D-79933D5F81DE}" srcOrd="4" destOrd="0" presId="urn:microsoft.com/office/officeart/2005/8/layout/process3"/>
    <dgm:cxn modelId="{0248E03F-307D-44C5-A4FF-902303E5B9CA}" type="presParOf" srcId="{A5808D3A-776F-4A16-960D-79933D5F81DE}" destId="{49872254-DE39-4EEE-B1E5-FCDCF88B38A9}" srcOrd="0" destOrd="0" presId="urn:microsoft.com/office/officeart/2005/8/layout/process3"/>
    <dgm:cxn modelId="{50F31CF5-ABD2-4772-97F9-5F4C182C72A8}" type="presParOf" srcId="{A5808D3A-776F-4A16-960D-79933D5F81DE}" destId="{964E0346-7442-46B9-B44B-543BE1945DBF}" srcOrd="1" destOrd="0" presId="urn:microsoft.com/office/officeart/2005/8/layout/process3"/>
    <dgm:cxn modelId="{54000FFD-56A3-423A-8F13-2F4ADBAB551F}" type="presParOf" srcId="{A5808D3A-776F-4A16-960D-79933D5F81DE}" destId="{1E7EFAA6-0405-4E44-94E8-77AE7C6BA53B}" srcOrd="2" destOrd="0" presId="urn:microsoft.com/office/officeart/2005/8/layout/process3"/>
    <dgm:cxn modelId="{1D0D93FD-9F87-4941-9AE6-A0FADE763903}" type="presParOf" srcId="{EDDD7C3F-7728-473A-9725-02934892337E}" destId="{635D3659-88AF-4098-B815-3D9CB848A807}" srcOrd="5" destOrd="0" presId="urn:microsoft.com/office/officeart/2005/8/layout/process3"/>
    <dgm:cxn modelId="{05E12AF0-75E6-4F52-B914-9ED71768A7B7}" type="presParOf" srcId="{635D3659-88AF-4098-B815-3D9CB848A807}" destId="{20687B61-77E1-411A-99E8-16D408FF6AC8}" srcOrd="0" destOrd="0" presId="urn:microsoft.com/office/officeart/2005/8/layout/process3"/>
    <dgm:cxn modelId="{686A3DD5-431E-4964-A23F-60FCE335E2A9}" type="presParOf" srcId="{EDDD7C3F-7728-473A-9725-02934892337E}" destId="{EB9479CE-7EFD-4378-BE58-519E0300C9A4}" srcOrd="6" destOrd="0" presId="urn:microsoft.com/office/officeart/2005/8/layout/process3"/>
    <dgm:cxn modelId="{31A8FDB9-1FC0-427F-9E16-F9956CE58E84}" type="presParOf" srcId="{EB9479CE-7EFD-4378-BE58-519E0300C9A4}" destId="{41494417-9626-4849-93A1-B2806214A925}" srcOrd="0" destOrd="0" presId="urn:microsoft.com/office/officeart/2005/8/layout/process3"/>
    <dgm:cxn modelId="{5491DA76-C135-4CF3-83D7-6EEEC12CBC79}" type="presParOf" srcId="{EB9479CE-7EFD-4378-BE58-519E0300C9A4}" destId="{DB7231BD-B926-4E02-A0B0-8E0F011DD2E8}" srcOrd="1" destOrd="0" presId="urn:microsoft.com/office/officeart/2005/8/layout/process3"/>
    <dgm:cxn modelId="{03AE641B-237B-4091-98C7-D47673C8534D}" type="presParOf" srcId="{EB9479CE-7EFD-4378-BE58-519E0300C9A4}" destId="{CB5937C2-B570-452C-93F3-73296A29A53D}" srcOrd="2" destOrd="0" presId="urn:microsoft.com/office/officeart/2005/8/layout/process3"/>
    <dgm:cxn modelId="{330FE118-1A57-4E34-9AC5-EEE27C3A28D7}" type="presParOf" srcId="{EDDD7C3F-7728-473A-9725-02934892337E}" destId="{1B5B3597-3C14-485A-8621-C7C159FBB5FB}" srcOrd="7" destOrd="0" presId="urn:microsoft.com/office/officeart/2005/8/layout/process3"/>
    <dgm:cxn modelId="{6473972D-F284-4207-B06B-BDCB71E079DF}" type="presParOf" srcId="{1B5B3597-3C14-485A-8621-C7C159FBB5FB}" destId="{5C6A87AD-63C7-4EBE-B2D1-E1E078FE2308}" srcOrd="0" destOrd="0" presId="urn:microsoft.com/office/officeart/2005/8/layout/process3"/>
    <dgm:cxn modelId="{21CEAA91-C772-4613-A6DF-1BBA4A1B3542}" type="presParOf" srcId="{EDDD7C3F-7728-473A-9725-02934892337E}" destId="{65BF31E9-92C8-4708-9165-3AEB28834EF2}" srcOrd="8" destOrd="0" presId="urn:microsoft.com/office/officeart/2005/8/layout/process3"/>
    <dgm:cxn modelId="{34BF5110-FEBF-4AB2-AB3B-56B11E208532}" type="presParOf" srcId="{65BF31E9-92C8-4708-9165-3AEB28834EF2}" destId="{53A86077-08DC-4238-A69E-52E8DCF12205}" srcOrd="0" destOrd="0" presId="urn:microsoft.com/office/officeart/2005/8/layout/process3"/>
    <dgm:cxn modelId="{689BF6BD-AF6C-4B4B-A709-43EBB65C6E54}" type="presParOf" srcId="{65BF31E9-92C8-4708-9165-3AEB28834EF2}" destId="{650DBF5E-964C-42A2-997E-C734CBBF0E98}" srcOrd="1" destOrd="0" presId="urn:microsoft.com/office/officeart/2005/8/layout/process3"/>
    <dgm:cxn modelId="{99CF3C1D-091A-4656-92EA-01A5C94F13ED}" type="presParOf" srcId="{65BF31E9-92C8-4708-9165-3AEB28834EF2}" destId="{9A67BFBD-83CB-4CE0-93CF-94F27D5A889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E43AE9A-63C0-4FF0-A7F4-E7BD1389FDD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4FE99619-EABC-42D6-A5BF-533227B1787C}">
      <dgm:prSet phldrT="[Text]"/>
      <dgm:spPr/>
      <dgm:t>
        <a:bodyPr/>
        <a:lstStyle/>
        <a:p>
          <a:r>
            <a:rPr lang="en-US" dirty="0"/>
            <a:t>user mbox</a:t>
          </a:r>
        </a:p>
      </dgm:t>
    </dgm:pt>
    <dgm:pt modelId="{D2363C5C-3D5A-4183-B032-9D11321F06B9}" type="parTrans" cxnId="{BF915C6A-8C3B-47B7-BFA5-BB092420C14D}">
      <dgm:prSet/>
      <dgm:spPr/>
      <dgm:t>
        <a:bodyPr/>
        <a:lstStyle/>
        <a:p>
          <a:endParaRPr lang="en-US"/>
        </a:p>
      </dgm:t>
    </dgm:pt>
    <dgm:pt modelId="{EE676A02-C9E6-483B-BFFB-BC71A002798C}" type="sibTrans" cxnId="{BF915C6A-8C3B-47B7-BFA5-BB092420C14D}">
      <dgm:prSet/>
      <dgm:spPr/>
      <dgm:t>
        <a:bodyPr/>
        <a:lstStyle/>
        <a:p>
          <a:endParaRPr lang="en-US"/>
        </a:p>
      </dgm:t>
    </dgm:pt>
    <dgm:pt modelId="{D290925C-7BBB-491D-A8C4-FBFCDFA81BAC}">
      <dgm:prSet phldrT="[Text]"/>
      <dgm:spPr>
        <a:solidFill>
          <a:srgbClr val="00AB7E"/>
        </a:solidFill>
      </dgm:spPr>
      <dgm:t>
        <a:bodyPr/>
        <a:lstStyle/>
        <a:p>
          <a:r>
            <a:rPr lang="en-US" b="1" dirty="0"/>
            <a:t>Attempted</a:t>
          </a:r>
          <a:endParaRPr lang="en-US" dirty="0"/>
        </a:p>
      </dgm:t>
    </dgm:pt>
    <dgm:pt modelId="{AFB99DF8-1E32-400A-B13B-29379A885A4A}" type="parTrans" cxnId="{529A505C-3C54-406C-987A-4367F235C591}">
      <dgm:prSet/>
      <dgm:spPr/>
      <dgm:t>
        <a:bodyPr/>
        <a:lstStyle/>
        <a:p>
          <a:endParaRPr lang="en-US"/>
        </a:p>
      </dgm:t>
    </dgm:pt>
    <dgm:pt modelId="{6122D446-702D-49B4-85AE-E09779ADC4E7}" type="sibTrans" cxnId="{529A505C-3C54-406C-987A-4367F235C591}">
      <dgm:prSet/>
      <dgm:spPr/>
      <dgm:t>
        <a:bodyPr/>
        <a:lstStyle/>
        <a:p>
          <a:endParaRPr lang="en-US" dirty="0"/>
        </a:p>
      </dgm:t>
    </dgm:pt>
    <dgm:pt modelId="{FAF9D95E-FE31-4709-B1FE-CA8A34843E0D}">
      <dgm:prSet phldrT="[Text]"/>
      <dgm:spPr>
        <a:solidFill>
          <a:srgbClr val="00AB7E"/>
        </a:solidFill>
      </dgm:spPr>
      <dgm:t>
        <a:bodyPr/>
        <a:lstStyle/>
        <a:p>
          <a:r>
            <a:rPr lang="en-US" b="1" dirty="0"/>
            <a:t>Completed</a:t>
          </a:r>
        </a:p>
      </dgm:t>
    </dgm:pt>
    <dgm:pt modelId="{4795E6E2-5C1F-4139-8DBD-74DD8D5B03DB}" type="parTrans" cxnId="{E8972AB1-691F-4C4C-BF8F-C706BBAC1207}">
      <dgm:prSet/>
      <dgm:spPr/>
      <dgm:t>
        <a:bodyPr/>
        <a:lstStyle/>
        <a:p>
          <a:endParaRPr lang="en-US"/>
        </a:p>
      </dgm:t>
    </dgm:pt>
    <dgm:pt modelId="{D2D51229-78CF-4397-9852-D11D51B3ABD6}" type="sibTrans" cxnId="{E8972AB1-691F-4C4C-BF8F-C706BBAC1207}">
      <dgm:prSet/>
      <dgm:spPr/>
      <dgm:t>
        <a:bodyPr/>
        <a:lstStyle/>
        <a:p>
          <a:endParaRPr lang="en-US" dirty="0"/>
        </a:p>
      </dgm:t>
    </dgm:pt>
    <dgm:pt modelId="{AC360D7E-F1DF-4AC3-BD34-A3A500100E0F}">
      <dgm:prSet phldrT="[Text]"/>
      <dgm:spPr/>
      <dgm:t>
        <a:bodyPr/>
        <a:lstStyle/>
        <a:p>
          <a:r>
            <a:rPr lang="en-US" dirty="0"/>
            <a:t>user mbox</a:t>
          </a:r>
        </a:p>
      </dgm:t>
    </dgm:pt>
    <dgm:pt modelId="{445066A6-7AAA-4076-9200-0CFFBF040A10}" type="parTrans" cxnId="{6FC872D8-04E0-4358-8DE6-00AC7500A877}">
      <dgm:prSet/>
      <dgm:spPr/>
      <dgm:t>
        <a:bodyPr/>
        <a:lstStyle/>
        <a:p>
          <a:endParaRPr lang="en-US"/>
        </a:p>
      </dgm:t>
    </dgm:pt>
    <dgm:pt modelId="{229C22DF-C516-419C-A83F-BEF1E007BBB3}" type="sibTrans" cxnId="{6FC872D8-04E0-4358-8DE6-00AC7500A877}">
      <dgm:prSet/>
      <dgm:spPr/>
      <dgm:t>
        <a:bodyPr/>
        <a:lstStyle/>
        <a:p>
          <a:endParaRPr lang="en-US"/>
        </a:p>
      </dgm:t>
    </dgm:pt>
    <dgm:pt modelId="{2CE3C10E-4D62-4D2C-B613-385711886607}">
      <dgm:prSet phldrT="[Text]"/>
      <dgm:spPr/>
      <dgm:t>
        <a:bodyPr/>
        <a:lstStyle/>
        <a:p>
          <a:r>
            <a:rPr lang="en-US" dirty="0"/>
            <a:t>completed verb</a:t>
          </a:r>
        </a:p>
      </dgm:t>
    </dgm:pt>
    <dgm:pt modelId="{6CE844C6-0EEB-4B61-8EC1-A4F6E7713B12}" type="parTrans" cxnId="{4DD48753-3AD6-47FB-A9CB-C6843EB0C84B}">
      <dgm:prSet/>
      <dgm:spPr/>
      <dgm:t>
        <a:bodyPr/>
        <a:lstStyle/>
        <a:p>
          <a:endParaRPr lang="en-US"/>
        </a:p>
      </dgm:t>
    </dgm:pt>
    <dgm:pt modelId="{B58F66AC-2AD2-490C-9B49-28FC1535F5D0}" type="sibTrans" cxnId="{4DD48753-3AD6-47FB-A9CB-C6843EB0C84B}">
      <dgm:prSet/>
      <dgm:spPr/>
      <dgm:t>
        <a:bodyPr/>
        <a:lstStyle/>
        <a:p>
          <a:endParaRPr lang="en-US"/>
        </a:p>
      </dgm:t>
    </dgm:pt>
    <dgm:pt modelId="{CF54D031-6341-4124-9828-D02EB3200D3D}">
      <dgm:prSet phldrT="[Text]"/>
      <dgm:spPr/>
      <dgm:t>
        <a:bodyPr/>
        <a:lstStyle/>
        <a:p>
          <a:r>
            <a:rPr lang="en-US" dirty="0"/>
            <a:t>lesson 1 id</a:t>
          </a:r>
        </a:p>
      </dgm:t>
    </dgm:pt>
    <dgm:pt modelId="{259D32A0-D8BA-4E40-B0EA-AF513C610317}" type="parTrans" cxnId="{9F2CB110-FCFD-416C-9A95-1E586B1F09D5}">
      <dgm:prSet/>
      <dgm:spPr/>
      <dgm:t>
        <a:bodyPr/>
        <a:lstStyle/>
        <a:p>
          <a:endParaRPr lang="en-US"/>
        </a:p>
      </dgm:t>
    </dgm:pt>
    <dgm:pt modelId="{50A479A8-1CEF-4DE6-8514-B64FCEDD5162}" type="sibTrans" cxnId="{9F2CB110-FCFD-416C-9A95-1E586B1F09D5}">
      <dgm:prSet/>
      <dgm:spPr/>
      <dgm:t>
        <a:bodyPr/>
        <a:lstStyle/>
        <a:p>
          <a:endParaRPr lang="en-US"/>
        </a:p>
      </dgm:t>
    </dgm:pt>
    <dgm:pt modelId="{66D7433F-8468-4401-936F-E74042F5812A}">
      <dgm:prSet phldrT="[Text]"/>
      <dgm:spPr/>
      <dgm:t>
        <a:bodyPr/>
        <a:lstStyle/>
        <a:p>
          <a:r>
            <a:rPr lang="en-US" dirty="0"/>
            <a:t>course parent</a:t>
          </a:r>
        </a:p>
      </dgm:t>
    </dgm:pt>
    <dgm:pt modelId="{0706D8D9-CA59-458F-951E-AD0B63FBCCE0}" type="parTrans" cxnId="{9C21A9D3-F130-4FF9-A983-BD23B2ED80E8}">
      <dgm:prSet/>
      <dgm:spPr/>
      <dgm:t>
        <a:bodyPr/>
        <a:lstStyle/>
        <a:p>
          <a:endParaRPr lang="en-US"/>
        </a:p>
      </dgm:t>
    </dgm:pt>
    <dgm:pt modelId="{8444802A-90DA-492B-B9FA-6CD8C17311D2}" type="sibTrans" cxnId="{9C21A9D3-F130-4FF9-A983-BD23B2ED80E8}">
      <dgm:prSet/>
      <dgm:spPr/>
      <dgm:t>
        <a:bodyPr/>
        <a:lstStyle/>
        <a:p>
          <a:endParaRPr lang="en-US"/>
        </a:p>
      </dgm:t>
    </dgm:pt>
    <dgm:pt modelId="{EF4D21E5-CEF3-4B26-8CE6-21EC12D63ADB}">
      <dgm:prSet phldrT="[Text]"/>
      <dgm:spPr/>
      <dgm:t>
        <a:bodyPr/>
        <a:lstStyle/>
        <a:p>
          <a:r>
            <a:rPr lang="en-US" dirty="0"/>
            <a:t>timestamp</a:t>
          </a:r>
        </a:p>
      </dgm:t>
    </dgm:pt>
    <dgm:pt modelId="{9B3C3BC8-9A9D-460A-BC12-459F586E8D79}" type="parTrans" cxnId="{3D49B9EA-5D72-40CF-852C-5ACF4CC12098}">
      <dgm:prSet/>
      <dgm:spPr/>
      <dgm:t>
        <a:bodyPr/>
        <a:lstStyle/>
        <a:p>
          <a:endParaRPr lang="en-US"/>
        </a:p>
      </dgm:t>
    </dgm:pt>
    <dgm:pt modelId="{AF52EC7B-C00B-4DAF-87BF-D93EA268240A}" type="sibTrans" cxnId="{3D49B9EA-5D72-40CF-852C-5ACF4CC12098}">
      <dgm:prSet/>
      <dgm:spPr/>
      <dgm:t>
        <a:bodyPr/>
        <a:lstStyle/>
        <a:p>
          <a:endParaRPr lang="en-US"/>
        </a:p>
      </dgm:t>
    </dgm:pt>
    <dgm:pt modelId="{B0903A64-FF73-4901-9FF3-697E66AF5146}">
      <dgm:prSet phldrT="[Text]"/>
      <dgm:spPr/>
      <dgm:t>
        <a:bodyPr/>
        <a:lstStyle/>
        <a:p>
          <a:r>
            <a:rPr lang="en-US" dirty="0"/>
            <a:t>duration</a:t>
          </a:r>
        </a:p>
      </dgm:t>
    </dgm:pt>
    <dgm:pt modelId="{279EFDB3-5F03-49E9-9E63-AD85DFA6E41E}" type="parTrans" cxnId="{36BBBC48-EF2A-49A9-A4FC-48D8A8701489}">
      <dgm:prSet/>
      <dgm:spPr/>
      <dgm:t>
        <a:bodyPr/>
        <a:lstStyle/>
        <a:p>
          <a:endParaRPr lang="en-US"/>
        </a:p>
      </dgm:t>
    </dgm:pt>
    <dgm:pt modelId="{2D78E102-6ACA-49BB-B8C6-FA89A9036C7D}" type="sibTrans" cxnId="{36BBBC48-EF2A-49A9-A4FC-48D8A8701489}">
      <dgm:prSet/>
      <dgm:spPr/>
      <dgm:t>
        <a:bodyPr/>
        <a:lstStyle/>
        <a:p>
          <a:endParaRPr lang="en-US"/>
        </a:p>
      </dgm:t>
    </dgm:pt>
    <dgm:pt modelId="{4AECBF8E-22DF-49BC-90EB-F764A208A66A}">
      <dgm:prSet phldrT="[Text]"/>
      <dgm:spPr/>
      <dgm:t>
        <a:bodyPr/>
        <a:lstStyle/>
        <a:p>
          <a:r>
            <a:rPr lang="en-US" dirty="0"/>
            <a:t>attempted verb</a:t>
          </a:r>
        </a:p>
      </dgm:t>
    </dgm:pt>
    <dgm:pt modelId="{48909D86-4270-4062-95F4-7207A186217D}" type="parTrans" cxnId="{D8E03340-6C31-4BF9-B7F1-8815533C92EC}">
      <dgm:prSet/>
      <dgm:spPr/>
      <dgm:t>
        <a:bodyPr/>
        <a:lstStyle/>
        <a:p>
          <a:endParaRPr lang="en-US"/>
        </a:p>
      </dgm:t>
    </dgm:pt>
    <dgm:pt modelId="{284608E4-803C-4693-8DF6-B431DD735A47}" type="sibTrans" cxnId="{D8E03340-6C31-4BF9-B7F1-8815533C92EC}">
      <dgm:prSet/>
      <dgm:spPr/>
      <dgm:t>
        <a:bodyPr/>
        <a:lstStyle/>
        <a:p>
          <a:endParaRPr lang="en-US"/>
        </a:p>
      </dgm:t>
    </dgm:pt>
    <dgm:pt modelId="{A71F6E1A-E435-40D2-A34A-2A14DDBD2505}">
      <dgm:prSet phldrT="[Text]"/>
      <dgm:spPr/>
      <dgm:t>
        <a:bodyPr/>
        <a:lstStyle/>
        <a:p>
          <a:r>
            <a:rPr lang="en-US" dirty="0"/>
            <a:t>lesson 1 id</a:t>
          </a:r>
        </a:p>
      </dgm:t>
    </dgm:pt>
    <dgm:pt modelId="{F00F7270-A8BB-4A9B-8904-3EE8F9094247}" type="parTrans" cxnId="{49E2EFDE-DF7A-4280-9EF9-34463060E650}">
      <dgm:prSet/>
      <dgm:spPr/>
      <dgm:t>
        <a:bodyPr/>
        <a:lstStyle/>
        <a:p>
          <a:endParaRPr lang="en-US"/>
        </a:p>
      </dgm:t>
    </dgm:pt>
    <dgm:pt modelId="{981E86B6-2B30-4186-9170-DE2AEC94D1D6}" type="sibTrans" cxnId="{49E2EFDE-DF7A-4280-9EF9-34463060E650}">
      <dgm:prSet/>
      <dgm:spPr/>
      <dgm:t>
        <a:bodyPr/>
        <a:lstStyle/>
        <a:p>
          <a:endParaRPr lang="en-US"/>
        </a:p>
      </dgm:t>
    </dgm:pt>
    <dgm:pt modelId="{98C16649-8571-48B2-9E8D-2B427F91C463}">
      <dgm:prSet phldrT="[Text]"/>
      <dgm:spPr/>
      <dgm:t>
        <a:bodyPr/>
        <a:lstStyle/>
        <a:p>
          <a:r>
            <a:rPr lang="en-US" dirty="0"/>
            <a:t>course parent</a:t>
          </a:r>
        </a:p>
      </dgm:t>
    </dgm:pt>
    <dgm:pt modelId="{564F4753-89EB-45B1-8FF6-961F43849742}" type="parTrans" cxnId="{7A04A999-6E40-429D-ACAE-0076AD43DBEC}">
      <dgm:prSet/>
      <dgm:spPr/>
      <dgm:t>
        <a:bodyPr/>
        <a:lstStyle/>
        <a:p>
          <a:endParaRPr lang="en-US"/>
        </a:p>
      </dgm:t>
    </dgm:pt>
    <dgm:pt modelId="{476E57F9-D40F-41E5-8CD3-77D76F25417E}" type="sibTrans" cxnId="{7A04A999-6E40-429D-ACAE-0076AD43DBEC}">
      <dgm:prSet/>
      <dgm:spPr/>
      <dgm:t>
        <a:bodyPr/>
        <a:lstStyle/>
        <a:p>
          <a:endParaRPr lang="en-US"/>
        </a:p>
      </dgm:t>
    </dgm:pt>
    <dgm:pt modelId="{7884F735-46A4-4914-A762-FE92A45038D5}">
      <dgm:prSet phldrT="[Text]"/>
      <dgm:spPr/>
      <dgm:t>
        <a:bodyPr/>
        <a:lstStyle/>
        <a:p>
          <a:r>
            <a:rPr lang="en-US" dirty="0"/>
            <a:t>timestamp</a:t>
          </a:r>
        </a:p>
      </dgm:t>
    </dgm:pt>
    <dgm:pt modelId="{AD72369A-7149-4BE8-A087-1A83A98A92AA}" type="parTrans" cxnId="{3F329BD2-791F-4EFB-A26D-FE464B2D7A1F}">
      <dgm:prSet/>
      <dgm:spPr/>
      <dgm:t>
        <a:bodyPr/>
        <a:lstStyle/>
        <a:p>
          <a:endParaRPr lang="en-US"/>
        </a:p>
      </dgm:t>
    </dgm:pt>
    <dgm:pt modelId="{A4CE1721-8A98-40D4-9E51-E541AA2492BB}" type="sibTrans" cxnId="{3F329BD2-791F-4EFB-A26D-FE464B2D7A1F}">
      <dgm:prSet/>
      <dgm:spPr/>
      <dgm:t>
        <a:bodyPr/>
        <a:lstStyle/>
        <a:p>
          <a:endParaRPr lang="en-US"/>
        </a:p>
      </dgm:t>
    </dgm:pt>
    <dgm:pt modelId="{BD299D69-1D8E-4C43-AFCC-36F7EFCAED01}">
      <dgm:prSet phldrT="[Text]"/>
      <dgm:spPr>
        <a:solidFill>
          <a:srgbClr val="00AB7E"/>
        </a:solidFill>
      </dgm:spPr>
      <dgm:t>
        <a:bodyPr/>
        <a:lstStyle/>
        <a:p>
          <a:r>
            <a:rPr lang="en-US" b="1" dirty="0"/>
            <a:t>Completed</a:t>
          </a:r>
        </a:p>
      </dgm:t>
    </dgm:pt>
    <dgm:pt modelId="{CCB9A7F9-B2AA-4C09-AEF8-128C9B16514D}" type="parTrans" cxnId="{73B391A7-707E-4113-AAD3-BA2006E203E4}">
      <dgm:prSet/>
      <dgm:spPr/>
      <dgm:t>
        <a:bodyPr/>
        <a:lstStyle/>
        <a:p>
          <a:endParaRPr lang="en-US"/>
        </a:p>
      </dgm:t>
    </dgm:pt>
    <dgm:pt modelId="{74EB24A1-9B88-4BE1-BF2B-AD0E2D525C79}" type="sibTrans" cxnId="{73B391A7-707E-4113-AAD3-BA2006E203E4}">
      <dgm:prSet/>
      <dgm:spPr/>
      <dgm:t>
        <a:bodyPr/>
        <a:lstStyle/>
        <a:p>
          <a:endParaRPr lang="en-US" dirty="0"/>
        </a:p>
      </dgm:t>
    </dgm:pt>
    <dgm:pt modelId="{0EE4280B-9D34-4D84-9726-746A055A1830}">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user mbox</a:t>
          </a:r>
        </a:p>
      </dgm:t>
    </dgm:pt>
    <dgm:pt modelId="{68899F95-6A18-432B-8292-90F386E95A0E}" type="parTrans" cxnId="{789D97A2-5D9A-44A4-9B65-28391AC2EF2C}">
      <dgm:prSet/>
      <dgm:spPr/>
      <dgm:t>
        <a:bodyPr/>
        <a:lstStyle/>
        <a:p>
          <a:endParaRPr lang="en-US"/>
        </a:p>
      </dgm:t>
    </dgm:pt>
    <dgm:pt modelId="{F5FABCB9-7BFB-44DD-80A9-C28682FEBB7C}" type="sibTrans" cxnId="{789D97A2-5D9A-44A4-9B65-28391AC2EF2C}">
      <dgm:prSet/>
      <dgm:spPr/>
      <dgm:t>
        <a:bodyPr/>
        <a:lstStyle/>
        <a:p>
          <a:endParaRPr lang="en-US"/>
        </a:p>
      </dgm:t>
    </dgm:pt>
    <dgm:pt modelId="{8F52F8AD-3C5F-4251-98B1-17100257158B}">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completed verb</a:t>
          </a:r>
        </a:p>
      </dgm:t>
    </dgm:pt>
    <dgm:pt modelId="{361C5B7E-C573-43A8-9E45-215C601F256B}" type="parTrans" cxnId="{E2293D26-CF60-46B1-8762-40FCDFE5D6E4}">
      <dgm:prSet/>
      <dgm:spPr/>
      <dgm:t>
        <a:bodyPr/>
        <a:lstStyle/>
        <a:p>
          <a:endParaRPr lang="en-US"/>
        </a:p>
      </dgm:t>
    </dgm:pt>
    <dgm:pt modelId="{397F9D72-98CF-46DA-BDEF-572ADB9A58E8}" type="sibTrans" cxnId="{E2293D26-CF60-46B1-8762-40FCDFE5D6E4}">
      <dgm:prSet/>
      <dgm:spPr/>
      <dgm:t>
        <a:bodyPr/>
        <a:lstStyle/>
        <a:p>
          <a:endParaRPr lang="en-US"/>
        </a:p>
      </dgm:t>
    </dgm:pt>
    <dgm:pt modelId="{DA852B7F-F414-4076-8ACA-5A06B8585C12}">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lesson 2 id</a:t>
          </a:r>
        </a:p>
      </dgm:t>
    </dgm:pt>
    <dgm:pt modelId="{0297B7CF-8FF4-480B-AC4A-FCC22C947C32}" type="parTrans" cxnId="{98B39473-D3EF-4D1F-A1B6-808CEDD9A912}">
      <dgm:prSet/>
      <dgm:spPr/>
      <dgm:t>
        <a:bodyPr/>
        <a:lstStyle/>
        <a:p>
          <a:endParaRPr lang="en-US"/>
        </a:p>
      </dgm:t>
    </dgm:pt>
    <dgm:pt modelId="{3E6CABDC-090D-4FBC-BF8A-F4170FCACB73}" type="sibTrans" cxnId="{98B39473-D3EF-4D1F-A1B6-808CEDD9A912}">
      <dgm:prSet/>
      <dgm:spPr/>
      <dgm:t>
        <a:bodyPr/>
        <a:lstStyle/>
        <a:p>
          <a:endParaRPr lang="en-US"/>
        </a:p>
      </dgm:t>
    </dgm:pt>
    <dgm:pt modelId="{83F25E36-C535-46D9-ACFE-A656A7FD09AE}">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course parent</a:t>
          </a:r>
        </a:p>
      </dgm:t>
    </dgm:pt>
    <dgm:pt modelId="{40816F92-B6DB-4639-9284-01F4FA4CFFCA}" type="parTrans" cxnId="{459D170C-862D-4DDB-8926-9E5E1D85DDBA}">
      <dgm:prSet/>
      <dgm:spPr/>
      <dgm:t>
        <a:bodyPr/>
        <a:lstStyle/>
        <a:p>
          <a:endParaRPr lang="en-US"/>
        </a:p>
      </dgm:t>
    </dgm:pt>
    <dgm:pt modelId="{E20C0CD1-B9F9-40BE-B530-477098F4C16C}" type="sibTrans" cxnId="{459D170C-862D-4DDB-8926-9E5E1D85DDBA}">
      <dgm:prSet/>
      <dgm:spPr/>
      <dgm:t>
        <a:bodyPr/>
        <a:lstStyle/>
        <a:p>
          <a:endParaRPr lang="en-US"/>
        </a:p>
      </dgm:t>
    </dgm:pt>
    <dgm:pt modelId="{71C39DA2-A3AF-4EF8-8EDF-47F4BFBF9073}">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duration</a:t>
          </a:r>
        </a:p>
      </dgm:t>
    </dgm:pt>
    <dgm:pt modelId="{D669E02A-7119-4F0A-A392-0C389EE7EE6E}" type="parTrans" cxnId="{9DA32B53-AD1B-4BC2-B08A-DE015C68A70E}">
      <dgm:prSet/>
      <dgm:spPr/>
      <dgm:t>
        <a:bodyPr/>
        <a:lstStyle/>
        <a:p>
          <a:endParaRPr lang="en-US"/>
        </a:p>
      </dgm:t>
    </dgm:pt>
    <dgm:pt modelId="{6F84D9DD-5E15-4D40-A4BC-C2F7FD2C53DF}" type="sibTrans" cxnId="{9DA32B53-AD1B-4BC2-B08A-DE015C68A70E}">
      <dgm:prSet/>
      <dgm:spPr/>
      <dgm:t>
        <a:bodyPr/>
        <a:lstStyle/>
        <a:p>
          <a:endParaRPr lang="en-US"/>
        </a:p>
      </dgm:t>
    </dgm:pt>
    <dgm:pt modelId="{E8CCFFC5-3501-4B1C-9D25-7BDD992577DA}">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timestamp</a:t>
          </a:r>
        </a:p>
      </dgm:t>
    </dgm:pt>
    <dgm:pt modelId="{56B5C97D-D191-4891-936A-89736DD1E5B0}" type="parTrans" cxnId="{C627E68B-59B0-4000-8F65-BAD5E20C6B66}">
      <dgm:prSet/>
      <dgm:spPr/>
      <dgm:t>
        <a:bodyPr/>
        <a:lstStyle/>
        <a:p>
          <a:endParaRPr lang="en-US"/>
        </a:p>
      </dgm:t>
    </dgm:pt>
    <dgm:pt modelId="{70116665-D0CF-42B0-866B-8D973B027BCD}" type="sibTrans" cxnId="{C627E68B-59B0-4000-8F65-BAD5E20C6B66}">
      <dgm:prSet/>
      <dgm:spPr/>
      <dgm:t>
        <a:bodyPr/>
        <a:lstStyle/>
        <a:p>
          <a:endParaRPr lang="en-US"/>
        </a:p>
      </dgm:t>
    </dgm:pt>
    <dgm:pt modelId="{9E9FA386-AC01-4A71-A93E-8A141DBA24E4}">
      <dgm:prSet phldrT="[Text]"/>
      <dgm:spPr>
        <a:solidFill>
          <a:srgbClr val="00AB7E"/>
        </a:solidFill>
      </dgm:spPr>
      <dgm:t>
        <a:bodyPr/>
        <a:lstStyle/>
        <a:p>
          <a:r>
            <a:rPr lang="en-US" b="1" dirty="0"/>
            <a:t>…</a:t>
          </a:r>
        </a:p>
      </dgm:t>
    </dgm:pt>
    <dgm:pt modelId="{8156E206-B2F5-4630-8EC7-B282B9BE0C0A}" type="parTrans" cxnId="{A387B5AA-0A1C-4F3D-BDAF-9019B1B7DF38}">
      <dgm:prSet/>
      <dgm:spPr/>
    </dgm:pt>
    <dgm:pt modelId="{DC03A9A9-0005-4904-AEFD-15AA223B849D}" type="sibTrans" cxnId="{A387B5AA-0A1C-4F3D-BDAF-9019B1B7DF38}">
      <dgm:prSet/>
      <dgm:spPr/>
    </dgm:pt>
    <dgm:pt modelId="{D817487F-9561-4382-8151-EE921E1AA154}">
      <dgm:prSet phldrT="[Text]"/>
      <dgm:spPr>
        <a:solidFill>
          <a:srgbClr val="00AB7E"/>
        </a:solidFill>
      </dgm:spPr>
      <dgm:t>
        <a:bodyPr/>
        <a:lstStyle/>
        <a:p>
          <a:r>
            <a:rPr lang="en-US" b="1" dirty="0"/>
            <a:t>Attempted</a:t>
          </a:r>
          <a:endParaRPr lang="en-US" dirty="0"/>
        </a:p>
      </dgm:t>
    </dgm:pt>
    <dgm:pt modelId="{AFF6FAEA-949F-441C-8F0E-3EE897BA0B69}" type="parTrans" cxnId="{1E3AD1A6-C213-4E78-ADAB-ACCF46A44334}">
      <dgm:prSet/>
      <dgm:spPr/>
    </dgm:pt>
    <dgm:pt modelId="{8760EA0B-8677-4307-941B-651437ADFEC3}" type="sibTrans" cxnId="{1E3AD1A6-C213-4E78-ADAB-ACCF46A44334}">
      <dgm:prSet/>
      <dgm:spPr/>
      <dgm:t>
        <a:bodyPr/>
        <a:lstStyle/>
        <a:p>
          <a:endParaRPr lang="en-US" dirty="0"/>
        </a:p>
      </dgm:t>
    </dgm:pt>
    <dgm:pt modelId="{B774B4D9-DE46-4417-97C2-F4751B7EC358}">
      <dgm:prSet phldrT="[Text]"/>
      <dgm:spPr>
        <a:solidFill>
          <a:schemeClr val="lt1">
            <a:hueOff val="0"/>
            <a:satOff val="0"/>
            <a:lumOff val="0"/>
            <a:alpha val="90000"/>
          </a:schemeClr>
        </a:solidFill>
        <a:ln>
          <a:solidFill>
            <a:schemeClr val="accent1">
              <a:hueOff val="0"/>
              <a:satOff val="0"/>
              <a:lumOff val="0"/>
            </a:schemeClr>
          </a:solidFill>
        </a:ln>
      </dgm:spPr>
      <dgm:t>
        <a:bodyPr/>
        <a:lstStyle/>
        <a:p>
          <a:r>
            <a:rPr lang="en-US" sz="1400" kern="1200" dirty="0"/>
            <a:t>user mbox</a:t>
          </a:r>
        </a:p>
      </dgm:t>
    </dgm:pt>
    <dgm:pt modelId="{F38F0F0B-2BF9-444F-9C31-F519466B0B68}" type="parTrans" cxnId="{60BFD439-DCB4-48D1-B5DE-A86591E0F94A}">
      <dgm:prSet/>
      <dgm:spPr/>
      <dgm:t>
        <a:bodyPr/>
        <a:lstStyle/>
        <a:p>
          <a:endParaRPr lang="en-US"/>
        </a:p>
      </dgm:t>
    </dgm:pt>
    <dgm:pt modelId="{92F73682-C39B-4FA8-A87E-C8F8E9F55701}" type="sibTrans" cxnId="{60BFD439-DCB4-48D1-B5DE-A86591E0F94A}">
      <dgm:prSet/>
      <dgm:spPr/>
      <dgm:t>
        <a:bodyPr/>
        <a:lstStyle/>
        <a:p>
          <a:endParaRPr lang="en-US"/>
        </a:p>
      </dgm:t>
    </dgm:pt>
    <dgm:pt modelId="{830738A6-70E2-41C6-84E1-0AA183D82D3A}">
      <dgm:prSet phldrT="[Text]"/>
      <dgm:spPr>
        <a:solidFill>
          <a:schemeClr val="lt1">
            <a:hueOff val="0"/>
            <a:satOff val="0"/>
            <a:lumOff val="0"/>
            <a:alpha val="90000"/>
          </a:schemeClr>
        </a:solidFill>
        <a:ln>
          <a:solidFill>
            <a:schemeClr val="accent1">
              <a:hueOff val="0"/>
              <a:satOff val="0"/>
              <a:lumOff val="0"/>
            </a:schemeClr>
          </a:solidFill>
        </a:ln>
      </dgm:spPr>
      <dgm:t>
        <a:bodyPr/>
        <a:lstStyle/>
        <a:p>
          <a:r>
            <a:rPr lang="en-US" sz="1400" kern="1200" dirty="0"/>
            <a:t>attempted verb</a:t>
          </a:r>
        </a:p>
      </dgm:t>
    </dgm:pt>
    <dgm:pt modelId="{32BF0CA0-BD2A-4740-A60C-9A7CB9580AC5}" type="parTrans" cxnId="{33F8E4C4-FE27-4291-8023-42A74E6CE446}">
      <dgm:prSet/>
      <dgm:spPr/>
      <dgm:t>
        <a:bodyPr/>
        <a:lstStyle/>
        <a:p>
          <a:endParaRPr lang="en-US"/>
        </a:p>
      </dgm:t>
    </dgm:pt>
    <dgm:pt modelId="{827B6D02-6A9E-494A-B02D-80EA7C300CAD}" type="sibTrans" cxnId="{33F8E4C4-FE27-4291-8023-42A74E6CE446}">
      <dgm:prSet/>
      <dgm:spPr/>
      <dgm:t>
        <a:bodyPr/>
        <a:lstStyle/>
        <a:p>
          <a:endParaRPr lang="en-US"/>
        </a:p>
      </dgm:t>
    </dgm:pt>
    <dgm:pt modelId="{81E2DD7C-8348-47EA-B9C4-F6D60FA99944}">
      <dgm:prSet phldrT="[Text]"/>
      <dgm:spPr>
        <a:solidFill>
          <a:schemeClr val="lt1">
            <a:hueOff val="0"/>
            <a:satOff val="0"/>
            <a:lumOff val="0"/>
            <a:alpha val="90000"/>
          </a:schemeClr>
        </a:solidFill>
        <a:ln>
          <a:solidFill>
            <a:schemeClr val="accent1">
              <a:hueOff val="0"/>
              <a:satOff val="0"/>
              <a:lumOff val="0"/>
            </a:schemeClr>
          </a:solidFill>
        </a:ln>
      </dgm:spPr>
      <dgm:t>
        <a:bodyPr/>
        <a:lstStyle/>
        <a:p>
          <a:r>
            <a:rPr lang="en-US" sz="1400" kern="1200" dirty="0"/>
            <a:t>lesson 2 id</a:t>
          </a:r>
        </a:p>
      </dgm:t>
    </dgm:pt>
    <dgm:pt modelId="{9B474878-2C2C-48A2-83BB-9B0E70793727}" type="parTrans" cxnId="{B59D3997-E372-4490-8F83-CE1045863BDB}">
      <dgm:prSet/>
      <dgm:spPr/>
      <dgm:t>
        <a:bodyPr/>
        <a:lstStyle/>
        <a:p>
          <a:endParaRPr lang="en-US"/>
        </a:p>
      </dgm:t>
    </dgm:pt>
    <dgm:pt modelId="{2C79AE0B-EFCC-4D62-B723-95E6DA5A830F}" type="sibTrans" cxnId="{B59D3997-E372-4490-8F83-CE1045863BDB}">
      <dgm:prSet/>
      <dgm:spPr/>
      <dgm:t>
        <a:bodyPr/>
        <a:lstStyle/>
        <a:p>
          <a:endParaRPr lang="en-US"/>
        </a:p>
      </dgm:t>
    </dgm:pt>
    <dgm:pt modelId="{0141776C-F07C-4798-80C0-4E06F65C649A}">
      <dgm:prSet phldrT="[Text]" custT="1"/>
      <dgm:spPr>
        <a:solidFill>
          <a:schemeClr val="lt1">
            <a:hueOff val="0"/>
            <a:satOff val="0"/>
            <a:lumOff val="0"/>
            <a:alpha val="90000"/>
          </a:schemeClr>
        </a:solidFill>
        <a:ln>
          <a:solidFill>
            <a:schemeClr val="accent1">
              <a:hueOff val="0"/>
              <a:satOff val="0"/>
              <a:lumOff val="0"/>
            </a:schemeClr>
          </a:solidFill>
        </a:ln>
      </dgm:spPr>
      <dgm:t>
        <a:bodyPr/>
        <a:lstStyle/>
        <a:p>
          <a:r>
            <a:rPr lang="en-US" sz="1400" kern="1200" dirty="0">
              <a:solidFill>
                <a:srgbClr val="000000">
                  <a:hueOff val="0"/>
                  <a:satOff val="0"/>
                  <a:lumOff val="0"/>
                  <a:alphaOff val="0"/>
                </a:srgbClr>
              </a:solidFill>
              <a:latin typeface="Tahoma"/>
              <a:ea typeface="+mn-ea"/>
              <a:cs typeface="+mn-cs"/>
            </a:rPr>
            <a:t>course</a:t>
          </a:r>
          <a:r>
            <a:rPr lang="en-US" sz="1400" kern="1200" dirty="0"/>
            <a:t> parent</a:t>
          </a:r>
        </a:p>
      </dgm:t>
    </dgm:pt>
    <dgm:pt modelId="{3D56B77E-5029-4E2A-B0FF-C5CA50978880}" type="parTrans" cxnId="{AD1CC45F-ECDE-4F05-B593-98EEB9787131}">
      <dgm:prSet/>
      <dgm:spPr/>
      <dgm:t>
        <a:bodyPr/>
        <a:lstStyle/>
        <a:p>
          <a:endParaRPr lang="en-US"/>
        </a:p>
      </dgm:t>
    </dgm:pt>
    <dgm:pt modelId="{ACEF75B3-A2C7-4DD2-BB6A-E49A62328265}" type="sibTrans" cxnId="{AD1CC45F-ECDE-4F05-B593-98EEB9787131}">
      <dgm:prSet/>
      <dgm:spPr/>
      <dgm:t>
        <a:bodyPr/>
        <a:lstStyle/>
        <a:p>
          <a:endParaRPr lang="en-US"/>
        </a:p>
      </dgm:t>
    </dgm:pt>
    <dgm:pt modelId="{585B48C2-79D4-41E4-A26A-4DFB15ECADE2}">
      <dgm:prSet phldrT="[Text]"/>
      <dgm:spPr>
        <a:solidFill>
          <a:schemeClr val="lt1">
            <a:hueOff val="0"/>
            <a:satOff val="0"/>
            <a:lumOff val="0"/>
            <a:alpha val="90000"/>
          </a:schemeClr>
        </a:solidFill>
        <a:ln>
          <a:solidFill>
            <a:schemeClr val="accent1">
              <a:hueOff val="0"/>
              <a:satOff val="0"/>
              <a:lumOff val="0"/>
            </a:schemeClr>
          </a:solidFill>
        </a:ln>
      </dgm:spPr>
      <dgm:t>
        <a:bodyPr/>
        <a:lstStyle/>
        <a:p>
          <a:r>
            <a:rPr lang="en-US" sz="1400" kern="1200" dirty="0">
              <a:solidFill>
                <a:srgbClr val="000000">
                  <a:hueOff val="0"/>
                  <a:satOff val="0"/>
                  <a:lumOff val="0"/>
                  <a:alphaOff val="0"/>
                </a:srgbClr>
              </a:solidFill>
              <a:latin typeface="Tahoma"/>
              <a:ea typeface="+mn-ea"/>
              <a:cs typeface="+mn-cs"/>
            </a:rPr>
            <a:t>timestamp</a:t>
          </a:r>
          <a:endParaRPr lang="en-US" sz="1400" kern="1200" dirty="0"/>
        </a:p>
      </dgm:t>
    </dgm:pt>
    <dgm:pt modelId="{0237A04F-7346-4230-BFBF-73147228763A}" type="parTrans" cxnId="{AB81ABC5-1E4A-400F-B776-0A34F7D4A713}">
      <dgm:prSet/>
      <dgm:spPr/>
      <dgm:t>
        <a:bodyPr/>
        <a:lstStyle/>
        <a:p>
          <a:endParaRPr lang="en-US"/>
        </a:p>
      </dgm:t>
    </dgm:pt>
    <dgm:pt modelId="{7B7319BF-9B48-482E-9E56-A272F14B9475}" type="sibTrans" cxnId="{AB81ABC5-1E4A-400F-B776-0A34F7D4A713}">
      <dgm:prSet/>
      <dgm:spPr/>
      <dgm:t>
        <a:bodyPr/>
        <a:lstStyle/>
        <a:p>
          <a:endParaRPr lang="en-US"/>
        </a:p>
      </dgm:t>
    </dgm:pt>
    <dgm:pt modelId="{6DEFE48A-4CD1-484A-9E2C-5DC89A88D472}">
      <dgm:prSet phldrT="[Text]"/>
      <dgm:spPr/>
      <dgm:t>
        <a:bodyPr/>
        <a:lstStyle/>
        <a:p>
          <a:r>
            <a:rPr lang="en-US" dirty="0"/>
            <a:t>registration</a:t>
          </a:r>
        </a:p>
      </dgm:t>
    </dgm:pt>
    <dgm:pt modelId="{C1A5C605-F3CD-45C8-A538-283844BFA352}" type="parTrans" cxnId="{EDDFCCBF-4E5A-42E0-B995-E2D41D7CAF7E}">
      <dgm:prSet/>
      <dgm:spPr/>
    </dgm:pt>
    <dgm:pt modelId="{26007B81-C11E-4851-B114-691BCFEA2184}" type="sibTrans" cxnId="{EDDFCCBF-4E5A-42E0-B995-E2D41D7CAF7E}">
      <dgm:prSet/>
      <dgm:spPr/>
    </dgm:pt>
    <dgm:pt modelId="{B5EB2B4F-2179-4B83-93E0-463DBC798A75}">
      <dgm:prSet phldrT="[Text]"/>
      <dgm:spPr/>
      <dgm:t>
        <a:bodyPr/>
        <a:lstStyle/>
        <a:p>
          <a:r>
            <a:rPr lang="en-US" dirty="0"/>
            <a:t>registration</a:t>
          </a:r>
        </a:p>
      </dgm:t>
    </dgm:pt>
    <dgm:pt modelId="{2362CB4D-B87D-4ED4-A042-BF53A7A8220E}" type="parTrans" cxnId="{DF78B40B-770C-401D-88D5-7D1BFF043797}">
      <dgm:prSet/>
      <dgm:spPr/>
    </dgm:pt>
    <dgm:pt modelId="{2105F3A6-8737-4755-8D01-6D7BC660346F}" type="sibTrans" cxnId="{DF78B40B-770C-401D-88D5-7D1BFF043797}">
      <dgm:prSet/>
      <dgm:spPr/>
    </dgm:pt>
    <dgm:pt modelId="{0697AFF8-EE64-4E9D-BFA9-54A90759401E}">
      <dgm:prSet phldrT="[Text]" custT="1"/>
      <dgm:spPr>
        <a:solidFill>
          <a:schemeClr val="lt1">
            <a:hueOff val="0"/>
            <a:satOff val="0"/>
            <a:lumOff val="0"/>
            <a:alpha val="90000"/>
          </a:schemeClr>
        </a:solidFill>
        <a:ln>
          <a:solidFill>
            <a:schemeClr val="accent1">
              <a:hueOff val="0"/>
              <a:satOff val="0"/>
              <a:lumOff val="0"/>
            </a:schemeClr>
          </a:solidFill>
        </a:ln>
      </dgm:spPr>
      <dgm:t>
        <a:bodyPr/>
        <a:lstStyle/>
        <a:p>
          <a:r>
            <a:rPr lang="en-US" sz="1400" kern="1200" dirty="0"/>
            <a:t>registration</a:t>
          </a:r>
        </a:p>
      </dgm:t>
    </dgm:pt>
    <dgm:pt modelId="{4F31F6B9-B746-4889-923E-E71A8AC50164}" type="parTrans" cxnId="{55FDB790-04A3-4510-8AA9-8DCBBFB65A8B}">
      <dgm:prSet/>
      <dgm:spPr/>
    </dgm:pt>
    <dgm:pt modelId="{D992846E-3387-41AF-829D-7FB2290E25A3}" type="sibTrans" cxnId="{55FDB790-04A3-4510-8AA9-8DCBBFB65A8B}">
      <dgm:prSet/>
      <dgm:spPr/>
    </dgm:pt>
    <dgm:pt modelId="{B139277E-42A7-408C-B435-245EE1FDDEF4}">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a:lstStyle/>
        <a:p>
          <a:r>
            <a:rPr lang="en-US" dirty="0"/>
            <a:t>registration</a:t>
          </a:r>
        </a:p>
      </dgm:t>
    </dgm:pt>
    <dgm:pt modelId="{97B5DB9F-F5DE-4475-A798-4D75331FC9D5}" type="parTrans" cxnId="{5BEB288F-031C-4836-B019-09FDEC7AE758}">
      <dgm:prSet/>
      <dgm:spPr/>
    </dgm:pt>
    <dgm:pt modelId="{6D2E098E-B58C-4FDB-BC49-6359D1CBF077}" type="sibTrans" cxnId="{5BEB288F-031C-4836-B019-09FDEC7AE758}">
      <dgm:prSet/>
      <dgm:spPr/>
    </dgm:pt>
    <dgm:pt modelId="{EDDD7C3F-7728-473A-9725-02934892337E}" type="pres">
      <dgm:prSet presAssocID="{5E43AE9A-63C0-4FF0-A7F4-E7BD1389FDDF}" presName="linearFlow" presStyleCnt="0">
        <dgm:presLayoutVars>
          <dgm:dir/>
          <dgm:animLvl val="lvl"/>
          <dgm:resizeHandles val="exact"/>
        </dgm:presLayoutVars>
      </dgm:prSet>
      <dgm:spPr/>
    </dgm:pt>
    <dgm:pt modelId="{8C5F712B-432E-480D-87CE-9D220B60C551}" type="pres">
      <dgm:prSet presAssocID="{D290925C-7BBB-491D-A8C4-FBFCDFA81BAC}" presName="composite" presStyleCnt="0"/>
      <dgm:spPr/>
    </dgm:pt>
    <dgm:pt modelId="{AEA7265E-79CB-402C-94E3-949471F238A0}" type="pres">
      <dgm:prSet presAssocID="{D290925C-7BBB-491D-A8C4-FBFCDFA81BAC}" presName="parTx" presStyleLbl="node1" presStyleIdx="0" presStyleCnt="5">
        <dgm:presLayoutVars>
          <dgm:chMax val="0"/>
          <dgm:chPref val="0"/>
          <dgm:bulletEnabled val="1"/>
        </dgm:presLayoutVars>
      </dgm:prSet>
      <dgm:spPr/>
    </dgm:pt>
    <dgm:pt modelId="{23C33C48-000A-42C5-880F-AAB45F889D7C}" type="pres">
      <dgm:prSet presAssocID="{D290925C-7BBB-491D-A8C4-FBFCDFA81BAC}" presName="parSh" presStyleLbl="node1" presStyleIdx="0" presStyleCnt="5"/>
      <dgm:spPr/>
    </dgm:pt>
    <dgm:pt modelId="{EB7B8E97-E817-44E3-91B0-F27E7F5E8402}" type="pres">
      <dgm:prSet presAssocID="{D290925C-7BBB-491D-A8C4-FBFCDFA81BAC}" presName="desTx" presStyleLbl="fgAcc1" presStyleIdx="0" presStyleCnt="5">
        <dgm:presLayoutVars>
          <dgm:bulletEnabled val="1"/>
        </dgm:presLayoutVars>
      </dgm:prSet>
      <dgm:spPr/>
    </dgm:pt>
    <dgm:pt modelId="{78F8321C-5691-4639-89CC-D24A75F2F79A}" type="pres">
      <dgm:prSet presAssocID="{6122D446-702D-49B4-85AE-E09779ADC4E7}" presName="sibTrans" presStyleLbl="sibTrans2D1" presStyleIdx="0" presStyleCnt="4"/>
      <dgm:spPr/>
    </dgm:pt>
    <dgm:pt modelId="{C2C1A019-DB2E-4248-8B4C-69D3EFBA0D7A}" type="pres">
      <dgm:prSet presAssocID="{6122D446-702D-49B4-85AE-E09779ADC4E7}" presName="connTx" presStyleLbl="sibTrans2D1" presStyleIdx="0" presStyleCnt="4"/>
      <dgm:spPr/>
    </dgm:pt>
    <dgm:pt modelId="{EB9479CE-7EFD-4378-BE58-519E0300C9A4}" type="pres">
      <dgm:prSet presAssocID="{FAF9D95E-FE31-4709-B1FE-CA8A34843E0D}" presName="composite" presStyleCnt="0"/>
      <dgm:spPr/>
    </dgm:pt>
    <dgm:pt modelId="{41494417-9626-4849-93A1-B2806214A925}" type="pres">
      <dgm:prSet presAssocID="{FAF9D95E-FE31-4709-B1FE-CA8A34843E0D}" presName="parTx" presStyleLbl="node1" presStyleIdx="0" presStyleCnt="5">
        <dgm:presLayoutVars>
          <dgm:chMax val="0"/>
          <dgm:chPref val="0"/>
          <dgm:bulletEnabled val="1"/>
        </dgm:presLayoutVars>
      </dgm:prSet>
      <dgm:spPr/>
    </dgm:pt>
    <dgm:pt modelId="{DB7231BD-B926-4E02-A0B0-8E0F011DD2E8}" type="pres">
      <dgm:prSet presAssocID="{FAF9D95E-FE31-4709-B1FE-CA8A34843E0D}" presName="parSh" presStyleLbl="node1" presStyleIdx="1" presStyleCnt="5"/>
      <dgm:spPr/>
    </dgm:pt>
    <dgm:pt modelId="{CB5937C2-B570-452C-93F3-73296A29A53D}" type="pres">
      <dgm:prSet presAssocID="{FAF9D95E-FE31-4709-B1FE-CA8A34843E0D}" presName="desTx" presStyleLbl="fgAcc1" presStyleIdx="1" presStyleCnt="5">
        <dgm:presLayoutVars>
          <dgm:bulletEnabled val="1"/>
        </dgm:presLayoutVars>
      </dgm:prSet>
      <dgm:spPr/>
    </dgm:pt>
    <dgm:pt modelId="{1B5B3597-3C14-485A-8621-C7C159FBB5FB}" type="pres">
      <dgm:prSet presAssocID="{D2D51229-78CF-4397-9852-D11D51B3ABD6}" presName="sibTrans" presStyleLbl="sibTrans2D1" presStyleIdx="1" presStyleCnt="4"/>
      <dgm:spPr/>
    </dgm:pt>
    <dgm:pt modelId="{5C6A87AD-63C7-4EBE-B2D1-E1E078FE2308}" type="pres">
      <dgm:prSet presAssocID="{D2D51229-78CF-4397-9852-D11D51B3ABD6}" presName="connTx" presStyleLbl="sibTrans2D1" presStyleIdx="1" presStyleCnt="4"/>
      <dgm:spPr/>
    </dgm:pt>
    <dgm:pt modelId="{65915998-B324-4FDB-9B0C-4D41F4341127}" type="pres">
      <dgm:prSet presAssocID="{D817487F-9561-4382-8151-EE921E1AA154}" presName="composite" presStyleCnt="0"/>
      <dgm:spPr/>
    </dgm:pt>
    <dgm:pt modelId="{11395960-11A0-4D30-961A-36D02FB6CBCB}" type="pres">
      <dgm:prSet presAssocID="{D817487F-9561-4382-8151-EE921E1AA154}" presName="parTx" presStyleLbl="node1" presStyleIdx="1" presStyleCnt="5">
        <dgm:presLayoutVars>
          <dgm:chMax val="0"/>
          <dgm:chPref val="0"/>
          <dgm:bulletEnabled val="1"/>
        </dgm:presLayoutVars>
      </dgm:prSet>
      <dgm:spPr/>
    </dgm:pt>
    <dgm:pt modelId="{0F8391D3-87B1-4162-9A85-088B673D7B36}" type="pres">
      <dgm:prSet presAssocID="{D817487F-9561-4382-8151-EE921E1AA154}" presName="parSh" presStyleLbl="node1" presStyleIdx="2" presStyleCnt="5"/>
      <dgm:spPr/>
    </dgm:pt>
    <dgm:pt modelId="{9BE9AE5C-A4A1-477E-9710-9CD492769DBD}" type="pres">
      <dgm:prSet presAssocID="{D817487F-9561-4382-8151-EE921E1AA154}" presName="desTx" presStyleLbl="fgAcc1" presStyleIdx="2" presStyleCnt="5">
        <dgm:presLayoutVars>
          <dgm:bulletEnabled val="1"/>
        </dgm:presLayoutVars>
      </dgm:prSet>
      <dgm:spPr/>
    </dgm:pt>
    <dgm:pt modelId="{B5508AEC-BF0A-46A5-AE82-5456B67A05FE}" type="pres">
      <dgm:prSet presAssocID="{8760EA0B-8677-4307-941B-651437ADFEC3}" presName="sibTrans" presStyleLbl="sibTrans2D1" presStyleIdx="2" presStyleCnt="4"/>
      <dgm:spPr/>
    </dgm:pt>
    <dgm:pt modelId="{50B57575-FB96-4C5E-BDEA-CF7F3450D1FD}" type="pres">
      <dgm:prSet presAssocID="{8760EA0B-8677-4307-941B-651437ADFEC3}" presName="connTx" presStyleLbl="sibTrans2D1" presStyleIdx="2" presStyleCnt="4"/>
      <dgm:spPr/>
    </dgm:pt>
    <dgm:pt modelId="{0760BE32-8553-4DAC-A87F-26ACD600BFFC}" type="pres">
      <dgm:prSet presAssocID="{BD299D69-1D8E-4C43-AFCC-36F7EFCAED01}" presName="composite" presStyleCnt="0"/>
      <dgm:spPr/>
    </dgm:pt>
    <dgm:pt modelId="{C6BE1DB2-6D33-41F2-9D74-1400E3D50DF6}" type="pres">
      <dgm:prSet presAssocID="{BD299D69-1D8E-4C43-AFCC-36F7EFCAED01}" presName="parTx" presStyleLbl="node1" presStyleIdx="2" presStyleCnt="5">
        <dgm:presLayoutVars>
          <dgm:chMax val="0"/>
          <dgm:chPref val="0"/>
          <dgm:bulletEnabled val="1"/>
        </dgm:presLayoutVars>
      </dgm:prSet>
      <dgm:spPr/>
    </dgm:pt>
    <dgm:pt modelId="{A002430F-D2E0-49FE-A3B1-FE53A3B20F89}" type="pres">
      <dgm:prSet presAssocID="{BD299D69-1D8E-4C43-AFCC-36F7EFCAED01}" presName="parSh" presStyleLbl="node1" presStyleIdx="3" presStyleCnt="5"/>
      <dgm:spPr/>
    </dgm:pt>
    <dgm:pt modelId="{3B4AD01E-D6AA-449B-A0A3-3332E965B76B}" type="pres">
      <dgm:prSet presAssocID="{BD299D69-1D8E-4C43-AFCC-36F7EFCAED01}" presName="desTx" presStyleLbl="fgAcc1" presStyleIdx="3" presStyleCnt="5">
        <dgm:presLayoutVars>
          <dgm:bulletEnabled val="1"/>
        </dgm:presLayoutVars>
      </dgm:prSet>
      <dgm:spPr>
        <a:xfrm>
          <a:off x="6687670" y="1550202"/>
          <a:ext cx="1329977" cy="2646000"/>
        </a:xfrm>
        <a:prstGeom prst="roundRect">
          <a:avLst>
            <a:gd name="adj" fmla="val 10000"/>
          </a:avLst>
        </a:prstGeom>
      </dgm:spPr>
    </dgm:pt>
    <dgm:pt modelId="{3875BA5B-DDD4-49E5-9AAC-926F3767ABF3}" type="pres">
      <dgm:prSet presAssocID="{74EB24A1-9B88-4BE1-BF2B-AD0E2D525C79}" presName="sibTrans" presStyleLbl="sibTrans2D1" presStyleIdx="3" presStyleCnt="4"/>
      <dgm:spPr/>
    </dgm:pt>
    <dgm:pt modelId="{86400B8F-9C6D-462E-8AAE-DE42087CD2FF}" type="pres">
      <dgm:prSet presAssocID="{74EB24A1-9B88-4BE1-BF2B-AD0E2D525C79}" presName="connTx" presStyleLbl="sibTrans2D1" presStyleIdx="3" presStyleCnt="4"/>
      <dgm:spPr/>
    </dgm:pt>
    <dgm:pt modelId="{5C7EC327-DDAF-457D-90DC-7011954FD12F}" type="pres">
      <dgm:prSet presAssocID="{9E9FA386-AC01-4A71-A93E-8A141DBA24E4}" presName="composite" presStyleCnt="0"/>
      <dgm:spPr/>
    </dgm:pt>
    <dgm:pt modelId="{B09CB674-4D63-4219-98EC-7DCBBF823CD0}" type="pres">
      <dgm:prSet presAssocID="{9E9FA386-AC01-4A71-A93E-8A141DBA24E4}" presName="parTx" presStyleLbl="node1" presStyleIdx="3" presStyleCnt="5">
        <dgm:presLayoutVars>
          <dgm:chMax val="0"/>
          <dgm:chPref val="0"/>
          <dgm:bulletEnabled val="1"/>
        </dgm:presLayoutVars>
      </dgm:prSet>
      <dgm:spPr/>
    </dgm:pt>
    <dgm:pt modelId="{169E01D3-11A4-4CF4-8EA0-810F102AE066}" type="pres">
      <dgm:prSet presAssocID="{9E9FA386-AC01-4A71-A93E-8A141DBA24E4}" presName="parSh" presStyleLbl="node1" presStyleIdx="4" presStyleCnt="5"/>
      <dgm:spPr/>
    </dgm:pt>
    <dgm:pt modelId="{102C8041-70F2-4290-9D66-0E715040F2B7}" type="pres">
      <dgm:prSet presAssocID="{9E9FA386-AC01-4A71-A93E-8A141DBA24E4}" presName="desTx" presStyleLbl="fgAcc1" presStyleIdx="4" presStyleCnt="5">
        <dgm:presLayoutVars>
          <dgm:bulletEnabled val="1"/>
        </dgm:presLayoutVars>
      </dgm:prSet>
      <dgm:spPr>
        <a:xfrm>
          <a:off x="8824127" y="1470102"/>
          <a:ext cx="1329977" cy="2835000"/>
        </a:xfrm>
        <a:prstGeom prst="roundRect">
          <a:avLst>
            <a:gd name="adj" fmla="val 10000"/>
          </a:avLst>
        </a:prstGeom>
        <a:solidFill>
          <a:srgbClr val="FFFFFF">
            <a:hueOff val="0"/>
            <a:satOff val="0"/>
            <a:lumOff val="0"/>
            <a:alpha val="0"/>
          </a:srgbClr>
        </a:solidFill>
        <a:ln w="25400" cap="flat" cmpd="sng" algn="ctr">
          <a:noFill/>
          <a:prstDash val="solid"/>
        </a:ln>
        <a:effectLst/>
      </dgm:spPr>
    </dgm:pt>
  </dgm:ptLst>
  <dgm:cxnLst>
    <dgm:cxn modelId="{6F1D0E0A-E27D-4FAE-A1B0-27E4AD41B5E6}" type="presOf" srcId="{5E43AE9A-63C0-4FF0-A7F4-E7BD1389FDDF}" destId="{EDDD7C3F-7728-473A-9725-02934892337E}" srcOrd="0" destOrd="0" presId="urn:microsoft.com/office/officeart/2005/8/layout/process3"/>
    <dgm:cxn modelId="{845B850A-A412-4712-8B58-159B1E8DA279}" type="presOf" srcId="{4AECBF8E-22DF-49BC-90EB-F764A208A66A}" destId="{EB7B8E97-E817-44E3-91B0-F27E7F5E8402}" srcOrd="0" destOrd="1" presId="urn:microsoft.com/office/officeart/2005/8/layout/process3"/>
    <dgm:cxn modelId="{DF78B40B-770C-401D-88D5-7D1BFF043797}" srcId="{FAF9D95E-FE31-4709-B1FE-CA8A34843E0D}" destId="{B5EB2B4F-2179-4B83-93E0-463DBC798A75}" srcOrd="5" destOrd="0" parTransId="{2362CB4D-B87D-4ED4-A042-BF53A7A8220E}" sibTransId="{2105F3A6-8737-4755-8D01-6D7BC660346F}"/>
    <dgm:cxn modelId="{459D170C-862D-4DDB-8926-9E5E1D85DDBA}" srcId="{BD299D69-1D8E-4C43-AFCC-36F7EFCAED01}" destId="{83F25E36-C535-46D9-ACFE-A656A7FD09AE}" srcOrd="3" destOrd="0" parTransId="{40816F92-B6DB-4639-9284-01F4FA4CFFCA}" sibTransId="{E20C0CD1-B9F9-40BE-B530-477098F4C16C}"/>
    <dgm:cxn modelId="{07A2030E-E88C-4EBF-8F6D-ABCDF6F21C2A}" type="presOf" srcId="{74EB24A1-9B88-4BE1-BF2B-AD0E2D525C79}" destId="{3875BA5B-DDD4-49E5-9AAC-926F3767ABF3}" srcOrd="0" destOrd="0" presId="urn:microsoft.com/office/officeart/2005/8/layout/process3"/>
    <dgm:cxn modelId="{9F2CB110-FCFD-416C-9A95-1E586B1F09D5}" srcId="{FAF9D95E-FE31-4709-B1FE-CA8A34843E0D}" destId="{CF54D031-6341-4124-9828-D02EB3200D3D}" srcOrd="2" destOrd="0" parTransId="{259D32A0-D8BA-4E40-B0EA-AF513C610317}" sibTransId="{50A479A8-1CEF-4DE6-8514-B64FCEDD5162}"/>
    <dgm:cxn modelId="{CE958012-897B-46BB-9A75-B9A4741D5037}" type="presOf" srcId="{D290925C-7BBB-491D-A8C4-FBFCDFA81BAC}" destId="{23C33C48-000A-42C5-880F-AAB45F889D7C}" srcOrd="1" destOrd="0" presId="urn:microsoft.com/office/officeart/2005/8/layout/process3"/>
    <dgm:cxn modelId="{02BFEA1A-D28F-4057-9408-1A5E8E25BD4C}" type="presOf" srcId="{D2D51229-78CF-4397-9852-D11D51B3ABD6}" destId="{5C6A87AD-63C7-4EBE-B2D1-E1E078FE2308}" srcOrd="1" destOrd="0" presId="urn:microsoft.com/office/officeart/2005/8/layout/process3"/>
    <dgm:cxn modelId="{8F70701C-C642-4267-80F9-2DF1371935E3}" type="presOf" srcId="{8760EA0B-8677-4307-941B-651437ADFEC3}" destId="{50B57575-FB96-4C5E-BDEA-CF7F3450D1FD}" srcOrd="1" destOrd="0" presId="urn:microsoft.com/office/officeart/2005/8/layout/process3"/>
    <dgm:cxn modelId="{031D551C-E174-44E6-9666-E6A8C046AEF7}" type="presOf" srcId="{9E9FA386-AC01-4A71-A93E-8A141DBA24E4}" destId="{B09CB674-4D63-4219-98EC-7DCBBF823CD0}" srcOrd="0" destOrd="0" presId="urn:microsoft.com/office/officeart/2005/8/layout/process3"/>
    <dgm:cxn modelId="{E2293D26-CF60-46B1-8762-40FCDFE5D6E4}" srcId="{BD299D69-1D8E-4C43-AFCC-36F7EFCAED01}" destId="{8F52F8AD-3C5F-4251-98B1-17100257158B}" srcOrd="1" destOrd="0" parTransId="{361C5B7E-C573-43A8-9E45-215C601F256B}" sibTransId="{397F9D72-98CF-46DA-BDEF-572ADB9A58E8}"/>
    <dgm:cxn modelId="{9F414329-66E0-4025-BE94-E77F08A66D8C}" type="presOf" srcId="{D2D51229-78CF-4397-9852-D11D51B3ABD6}" destId="{1B5B3597-3C14-485A-8621-C7C159FBB5FB}" srcOrd="0" destOrd="0" presId="urn:microsoft.com/office/officeart/2005/8/layout/process3"/>
    <dgm:cxn modelId="{9C61282E-DABB-4201-B96F-7BD8295AD876}" type="presOf" srcId="{D817487F-9561-4382-8151-EE921E1AA154}" destId="{0F8391D3-87B1-4162-9A85-088B673D7B36}" srcOrd="1" destOrd="0" presId="urn:microsoft.com/office/officeart/2005/8/layout/process3"/>
    <dgm:cxn modelId="{EE73A831-EEC8-452D-B795-6733F15F6AA9}" type="presOf" srcId="{9E9FA386-AC01-4A71-A93E-8A141DBA24E4}" destId="{169E01D3-11A4-4CF4-8EA0-810F102AE066}" srcOrd="1" destOrd="0" presId="urn:microsoft.com/office/officeart/2005/8/layout/process3"/>
    <dgm:cxn modelId="{B55BA233-2864-465C-A0F9-016AA2B9F621}" type="presOf" srcId="{8760EA0B-8677-4307-941B-651437ADFEC3}" destId="{B5508AEC-BF0A-46A5-AE82-5456B67A05FE}" srcOrd="0" destOrd="0" presId="urn:microsoft.com/office/officeart/2005/8/layout/process3"/>
    <dgm:cxn modelId="{60BFD439-DCB4-48D1-B5DE-A86591E0F94A}" srcId="{D817487F-9561-4382-8151-EE921E1AA154}" destId="{B774B4D9-DE46-4417-97C2-F4751B7EC358}" srcOrd="0" destOrd="0" parTransId="{F38F0F0B-2BF9-444F-9C31-F519466B0B68}" sibTransId="{92F73682-C39B-4FA8-A87E-C8F8E9F55701}"/>
    <dgm:cxn modelId="{D8E03340-6C31-4BF9-B7F1-8815533C92EC}" srcId="{D290925C-7BBB-491D-A8C4-FBFCDFA81BAC}" destId="{4AECBF8E-22DF-49BC-90EB-F764A208A66A}" srcOrd="1" destOrd="0" parTransId="{48909D86-4270-4062-95F4-7207A186217D}" sibTransId="{284608E4-803C-4693-8DF6-B431DD735A47}"/>
    <dgm:cxn modelId="{529A505C-3C54-406C-987A-4367F235C591}" srcId="{5E43AE9A-63C0-4FF0-A7F4-E7BD1389FDDF}" destId="{D290925C-7BBB-491D-A8C4-FBFCDFA81BAC}" srcOrd="0" destOrd="0" parTransId="{AFB99DF8-1E32-400A-B13B-29379A885A4A}" sibTransId="{6122D446-702D-49B4-85AE-E09779ADC4E7}"/>
    <dgm:cxn modelId="{AD1CC45F-ECDE-4F05-B593-98EEB9787131}" srcId="{D817487F-9561-4382-8151-EE921E1AA154}" destId="{0141776C-F07C-4798-80C0-4E06F65C649A}" srcOrd="3" destOrd="0" parTransId="{3D56B77E-5029-4E2A-B0FF-C5CA50978880}" sibTransId="{ACEF75B3-A2C7-4DD2-BB6A-E49A62328265}"/>
    <dgm:cxn modelId="{7D0D4165-EFAE-4B56-8B7A-2EA299CEF339}" type="presOf" srcId="{83F25E36-C535-46D9-ACFE-A656A7FD09AE}" destId="{3B4AD01E-D6AA-449B-A0A3-3332E965B76B}" srcOrd="0" destOrd="3" presId="urn:microsoft.com/office/officeart/2005/8/layout/process3"/>
    <dgm:cxn modelId="{36BBBC48-EF2A-49A9-A4FC-48D8A8701489}" srcId="{FAF9D95E-FE31-4709-B1FE-CA8A34843E0D}" destId="{B0903A64-FF73-4901-9FF3-697E66AF5146}" srcOrd="4" destOrd="0" parTransId="{279EFDB3-5F03-49E9-9E63-AD85DFA6E41E}" sibTransId="{2D78E102-6ACA-49BB-B8C6-FA89A9036C7D}"/>
    <dgm:cxn modelId="{BF915C6A-8C3B-47B7-BFA5-BB092420C14D}" srcId="{D290925C-7BBB-491D-A8C4-FBFCDFA81BAC}" destId="{4FE99619-EABC-42D6-A5BF-533227B1787C}" srcOrd="0" destOrd="0" parTransId="{D2363C5C-3D5A-4183-B032-9D11321F06B9}" sibTransId="{EE676A02-C9E6-483B-BFFB-BC71A002798C}"/>
    <dgm:cxn modelId="{9DA32B53-AD1B-4BC2-B08A-DE015C68A70E}" srcId="{BD299D69-1D8E-4C43-AFCC-36F7EFCAED01}" destId="{71C39DA2-A3AF-4EF8-8EDF-47F4BFBF9073}" srcOrd="4" destOrd="0" parTransId="{D669E02A-7119-4F0A-A392-0C389EE7EE6E}" sibTransId="{6F84D9DD-5E15-4D40-A4BC-C2F7FD2C53DF}"/>
    <dgm:cxn modelId="{6BDF6373-6B46-487A-B413-AFF8D87A0DCE}" type="presOf" srcId="{AC360D7E-F1DF-4AC3-BD34-A3A500100E0F}" destId="{CB5937C2-B570-452C-93F3-73296A29A53D}" srcOrd="0" destOrd="0" presId="urn:microsoft.com/office/officeart/2005/8/layout/process3"/>
    <dgm:cxn modelId="{4DD48753-3AD6-47FB-A9CB-C6843EB0C84B}" srcId="{FAF9D95E-FE31-4709-B1FE-CA8A34843E0D}" destId="{2CE3C10E-4D62-4D2C-B613-385711886607}" srcOrd="1" destOrd="0" parTransId="{6CE844C6-0EEB-4B61-8EC1-A4F6E7713B12}" sibTransId="{B58F66AC-2AD2-490C-9B49-28FC1535F5D0}"/>
    <dgm:cxn modelId="{98B39473-D3EF-4D1F-A1B6-808CEDD9A912}" srcId="{BD299D69-1D8E-4C43-AFCC-36F7EFCAED01}" destId="{DA852B7F-F414-4076-8ACA-5A06B8585C12}" srcOrd="2" destOrd="0" parTransId="{0297B7CF-8FF4-480B-AC4A-FCC22C947C32}" sibTransId="{3E6CABDC-090D-4FBC-BF8A-F4170FCACB73}"/>
    <dgm:cxn modelId="{0949CC53-01BB-41A5-8E09-680A57BB2295}" type="presOf" srcId="{FAF9D95E-FE31-4709-B1FE-CA8A34843E0D}" destId="{41494417-9626-4849-93A1-B2806214A925}" srcOrd="0" destOrd="0" presId="urn:microsoft.com/office/officeart/2005/8/layout/process3"/>
    <dgm:cxn modelId="{0053FA73-07E9-4D6E-9CDB-9AFFFE166DB0}" type="presOf" srcId="{E8CCFFC5-3501-4B1C-9D25-7BDD992577DA}" destId="{3B4AD01E-D6AA-449B-A0A3-3332E965B76B}" srcOrd="0" destOrd="6" presId="urn:microsoft.com/office/officeart/2005/8/layout/process3"/>
    <dgm:cxn modelId="{28894A77-4753-4EB6-9169-9AEFD93919E6}" type="presOf" srcId="{2CE3C10E-4D62-4D2C-B613-385711886607}" destId="{CB5937C2-B570-452C-93F3-73296A29A53D}" srcOrd="0" destOrd="1" presId="urn:microsoft.com/office/officeart/2005/8/layout/process3"/>
    <dgm:cxn modelId="{8BA62059-F556-44C2-8AC1-1CF68F726FAB}" type="presOf" srcId="{DA852B7F-F414-4076-8ACA-5A06B8585C12}" destId="{3B4AD01E-D6AA-449B-A0A3-3332E965B76B}" srcOrd="0" destOrd="2" presId="urn:microsoft.com/office/officeart/2005/8/layout/process3"/>
    <dgm:cxn modelId="{2F84727A-05F8-4E67-8DD9-63D17DB1068A}" type="presOf" srcId="{830738A6-70E2-41C6-84E1-0AA183D82D3A}" destId="{9BE9AE5C-A4A1-477E-9710-9CD492769DBD}" srcOrd="0" destOrd="1" presId="urn:microsoft.com/office/officeart/2005/8/layout/process3"/>
    <dgm:cxn modelId="{6EA0FE7A-B52E-4154-8F19-B9770C16216A}" type="presOf" srcId="{6DEFE48A-4CD1-484A-9E2C-5DC89A88D472}" destId="{EB7B8E97-E817-44E3-91B0-F27E7F5E8402}" srcOrd="0" destOrd="4" presId="urn:microsoft.com/office/officeart/2005/8/layout/process3"/>
    <dgm:cxn modelId="{080C217C-3A8D-4351-9F72-AB4821AC758F}" type="presOf" srcId="{8F52F8AD-3C5F-4251-98B1-17100257158B}" destId="{3B4AD01E-D6AA-449B-A0A3-3332E965B76B}" srcOrd="0" destOrd="1" presId="urn:microsoft.com/office/officeart/2005/8/layout/process3"/>
    <dgm:cxn modelId="{8D2F707C-7EE2-4342-9A6B-806FEB1ADB7D}" type="presOf" srcId="{66D7433F-8468-4401-936F-E74042F5812A}" destId="{CB5937C2-B570-452C-93F3-73296A29A53D}" srcOrd="0" destOrd="3" presId="urn:microsoft.com/office/officeart/2005/8/layout/process3"/>
    <dgm:cxn modelId="{C627E68B-59B0-4000-8F65-BAD5E20C6B66}" srcId="{BD299D69-1D8E-4C43-AFCC-36F7EFCAED01}" destId="{E8CCFFC5-3501-4B1C-9D25-7BDD992577DA}" srcOrd="6" destOrd="0" parTransId="{56B5C97D-D191-4891-936A-89736DD1E5B0}" sibTransId="{70116665-D0CF-42B0-866B-8D973B027BCD}"/>
    <dgm:cxn modelId="{5BEB288F-031C-4836-B019-09FDEC7AE758}" srcId="{BD299D69-1D8E-4C43-AFCC-36F7EFCAED01}" destId="{B139277E-42A7-408C-B435-245EE1FDDEF4}" srcOrd="5" destOrd="0" parTransId="{97B5DB9F-F5DE-4475-A798-4D75331FC9D5}" sibTransId="{6D2E098E-B58C-4FDB-BC49-6359D1CBF077}"/>
    <dgm:cxn modelId="{F9685D90-0530-4259-8302-33BBF7EF872D}" type="presOf" srcId="{A71F6E1A-E435-40D2-A34A-2A14DDBD2505}" destId="{EB7B8E97-E817-44E3-91B0-F27E7F5E8402}" srcOrd="0" destOrd="2" presId="urn:microsoft.com/office/officeart/2005/8/layout/process3"/>
    <dgm:cxn modelId="{55FDB790-04A3-4510-8AA9-8DCBBFB65A8B}" srcId="{D817487F-9561-4382-8151-EE921E1AA154}" destId="{0697AFF8-EE64-4E9D-BFA9-54A90759401E}" srcOrd="4" destOrd="0" parTransId="{4F31F6B9-B746-4889-923E-E71A8AC50164}" sibTransId="{D992846E-3387-41AF-829D-7FB2290E25A3}"/>
    <dgm:cxn modelId="{9DDDA193-B17F-43F9-B828-AA17DA1F5233}" type="presOf" srcId="{BD299D69-1D8E-4C43-AFCC-36F7EFCAED01}" destId="{C6BE1DB2-6D33-41F2-9D74-1400E3D50DF6}" srcOrd="0" destOrd="0" presId="urn:microsoft.com/office/officeart/2005/8/layout/process3"/>
    <dgm:cxn modelId="{B59D3997-E372-4490-8F83-CE1045863BDB}" srcId="{D817487F-9561-4382-8151-EE921E1AA154}" destId="{81E2DD7C-8348-47EA-B9C4-F6D60FA99944}" srcOrd="2" destOrd="0" parTransId="{9B474878-2C2C-48A2-83BB-9B0E70793727}" sibTransId="{2C79AE0B-EFCC-4D62-B723-95E6DA5A830F}"/>
    <dgm:cxn modelId="{E8F56299-08F1-48DD-8FAB-2104EE98F55E}" type="presOf" srcId="{6122D446-702D-49B4-85AE-E09779ADC4E7}" destId="{78F8321C-5691-4639-89CC-D24A75F2F79A}" srcOrd="0" destOrd="0" presId="urn:microsoft.com/office/officeart/2005/8/layout/process3"/>
    <dgm:cxn modelId="{7A04A999-6E40-429D-ACAE-0076AD43DBEC}" srcId="{D290925C-7BBB-491D-A8C4-FBFCDFA81BAC}" destId="{98C16649-8571-48B2-9E8D-2B427F91C463}" srcOrd="3" destOrd="0" parTransId="{564F4753-89EB-45B1-8FF6-961F43849742}" sibTransId="{476E57F9-D40F-41E5-8CD3-77D76F25417E}"/>
    <dgm:cxn modelId="{F63C179D-C6A7-434B-8FD1-C622A8569CE7}" type="presOf" srcId="{4FE99619-EABC-42D6-A5BF-533227B1787C}" destId="{EB7B8E97-E817-44E3-91B0-F27E7F5E8402}" srcOrd="0" destOrd="0" presId="urn:microsoft.com/office/officeart/2005/8/layout/process3"/>
    <dgm:cxn modelId="{3C3CFFA1-2D47-4AF8-AEE8-8D105399FBC6}" type="presOf" srcId="{585B48C2-79D4-41E4-A26A-4DFB15ECADE2}" destId="{9BE9AE5C-A4A1-477E-9710-9CD492769DBD}" srcOrd="0" destOrd="5" presId="urn:microsoft.com/office/officeart/2005/8/layout/process3"/>
    <dgm:cxn modelId="{789D97A2-5D9A-44A4-9B65-28391AC2EF2C}" srcId="{BD299D69-1D8E-4C43-AFCC-36F7EFCAED01}" destId="{0EE4280B-9D34-4D84-9726-746A055A1830}" srcOrd="0" destOrd="0" parTransId="{68899F95-6A18-432B-8292-90F386E95A0E}" sibTransId="{F5FABCB9-7BFB-44DD-80A9-C28682FEBB7C}"/>
    <dgm:cxn modelId="{1E3AD1A6-C213-4E78-ADAB-ACCF46A44334}" srcId="{5E43AE9A-63C0-4FF0-A7F4-E7BD1389FDDF}" destId="{D817487F-9561-4382-8151-EE921E1AA154}" srcOrd="2" destOrd="0" parTransId="{AFF6FAEA-949F-441C-8F0E-3EE897BA0B69}" sibTransId="{8760EA0B-8677-4307-941B-651437ADFEC3}"/>
    <dgm:cxn modelId="{73B391A7-707E-4113-AAD3-BA2006E203E4}" srcId="{5E43AE9A-63C0-4FF0-A7F4-E7BD1389FDDF}" destId="{BD299D69-1D8E-4C43-AFCC-36F7EFCAED01}" srcOrd="3" destOrd="0" parTransId="{CCB9A7F9-B2AA-4C09-AEF8-128C9B16514D}" sibTransId="{74EB24A1-9B88-4BE1-BF2B-AD0E2D525C79}"/>
    <dgm:cxn modelId="{A387B5AA-0A1C-4F3D-BDAF-9019B1B7DF38}" srcId="{5E43AE9A-63C0-4FF0-A7F4-E7BD1389FDDF}" destId="{9E9FA386-AC01-4A71-A93E-8A141DBA24E4}" srcOrd="4" destOrd="0" parTransId="{8156E206-B2F5-4630-8EC7-B282B9BE0C0A}" sibTransId="{DC03A9A9-0005-4904-AEFD-15AA223B849D}"/>
    <dgm:cxn modelId="{C5AD46AC-D6F6-4F60-BEC3-A14A4B33C893}" type="presOf" srcId="{D817487F-9561-4382-8151-EE921E1AA154}" destId="{11395960-11A0-4D30-961A-36D02FB6CBCB}" srcOrd="0" destOrd="0" presId="urn:microsoft.com/office/officeart/2005/8/layout/process3"/>
    <dgm:cxn modelId="{DAD18AAF-15DA-4FB9-90B6-AE676303477C}" type="presOf" srcId="{D290925C-7BBB-491D-A8C4-FBFCDFA81BAC}" destId="{AEA7265E-79CB-402C-94E3-949471F238A0}" srcOrd="0" destOrd="0" presId="urn:microsoft.com/office/officeart/2005/8/layout/process3"/>
    <dgm:cxn modelId="{E8972AB1-691F-4C4C-BF8F-C706BBAC1207}" srcId="{5E43AE9A-63C0-4FF0-A7F4-E7BD1389FDDF}" destId="{FAF9D95E-FE31-4709-B1FE-CA8A34843E0D}" srcOrd="1" destOrd="0" parTransId="{4795E6E2-5C1F-4139-8DBD-74DD8D5B03DB}" sibTransId="{D2D51229-78CF-4397-9852-D11D51B3ABD6}"/>
    <dgm:cxn modelId="{F760C0BB-E2E6-4748-B944-1F3FC517F379}" type="presOf" srcId="{B5EB2B4F-2179-4B83-93E0-463DBC798A75}" destId="{CB5937C2-B570-452C-93F3-73296A29A53D}" srcOrd="0" destOrd="5" presId="urn:microsoft.com/office/officeart/2005/8/layout/process3"/>
    <dgm:cxn modelId="{6382F0BC-CE88-485B-8907-31756E67B9B4}" type="presOf" srcId="{74EB24A1-9B88-4BE1-BF2B-AD0E2D525C79}" destId="{86400B8F-9C6D-462E-8AAE-DE42087CD2FF}" srcOrd="1" destOrd="0" presId="urn:microsoft.com/office/officeart/2005/8/layout/process3"/>
    <dgm:cxn modelId="{A99B55BD-FAC3-4508-8F9C-C7BEFC8B3D7F}" type="presOf" srcId="{CF54D031-6341-4124-9828-D02EB3200D3D}" destId="{CB5937C2-B570-452C-93F3-73296A29A53D}" srcOrd="0" destOrd="2" presId="urn:microsoft.com/office/officeart/2005/8/layout/process3"/>
    <dgm:cxn modelId="{0B1C68BF-1C35-4088-B75A-7AD57D507F40}" type="presOf" srcId="{BD299D69-1D8E-4C43-AFCC-36F7EFCAED01}" destId="{A002430F-D2E0-49FE-A3B1-FE53A3B20F89}" srcOrd="1" destOrd="0" presId="urn:microsoft.com/office/officeart/2005/8/layout/process3"/>
    <dgm:cxn modelId="{E7376BBF-44A5-4FDE-84B0-7615234C7052}" type="presOf" srcId="{0697AFF8-EE64-4E9D-BFA9-54A90759401E}" destId="{9BE9AE5C-A4A1-477E-9710-9CD492769DBD}" srcOrd="0" destOrd="4" presId="urn:microsoft.com/office/officeart/2005/8/layout/process3"/>
    <dgm:cxn modelId="{EDDFCCBF-4E5A-42E0-B995-E2D41D7CAF7E}" srcId="{D290925C-7BBB-491D-A8C4-FBFCDFA81BAC}" destId="{6DEFE48A-4CD1-484A-9E2C-5DC89A88D472}" srcOrd="4" destOrd="0" parTransId="{C1A5C605-F3CD-45C8-A538-283844BFA352}" sibTransId="{26007B81-C11E-4851-B114-691BCFEA2184}"/>
    <dgm:cxn modelId="{33F8E4C4-FE27-4291-8023-42A74E6CE446}" srcId="{D817487F-9561-4382-8151-EE921E1AA154}" destId="{830738A6-70E2-41C6-84E1-0AA183D82D3A}" srcOrd="1" destOrd="0" parTransId="{32BF0CA0-BD2A-4740-A60C-9A7CB9580AC5}" sibTransId="{827B6D02-6A9E-494A-B02D-80EA7C300CAD}"/>
    <dgm:cxn modelId="{AB81ABC5-1E4A-400F-B776-0A34F7D4A713}" srcId="{D817487F-9561-4382-8151-EE921E1AA154}" destId="{585B48C2-79D4-41E4-A26A-4DFB15ECADE2}" srcOrd="5" destOrd="0" parTransId="{0237A04F-7346-4230-BFBF-73147228763A}" sibTransId="{7B7319BF-9B48-482E-9E56-A272F14B9475}"/>
    <dgm:cxn modelId="{9CECBDCB-4296-46A5-BF8E-2ADBCDD6AFAF}" type="presOf" srcId="{7884F735-46A4-4914-A762-FE92A45038D5}" destId="{EB7B8E97-E817-44E3-91B0-F27E7F5E8402}" srcOrd="0" destOrd="5" presId="urn:microsoft.com/office/officeart/2005/8/layout/process3"/>
    <dgm:cxn modelId="{44F5E5CC-375B-46D2-B8CE-0D0AE4C60D58}" type="presOf" srcId="{0EE4280B-9D34-4D84-9726-746A055A1830}" destId="{3B4AD01E-D6AA-449B-A0A3-3332E965B76B}" srcOrd="0" destOrd="0" presId="urn:microsoft.com/office/officeart/2005/8/layout/process3"/>
    <dgm:cxn modelId="{3B0D16CD-048F-42DE-8905-4FDEC3687547}" type="presOf" srcId="{EF4D21E5-CEF3-4B26-8CE6-21EC12D63ADB}" destId="{CB5937C2-B570-452C-93F3-73296A29A53D}" srcOrd="0" destOrd="6" presId="urn:microsoft.com/office/officeart/2005/8/layout/process3"/>
    <dgm:cxn modelId="{6D67E9CD-ACE2-4A07-98B1-46A292B7B7CB}" type="presOf" srcId="{B0903A64-FF73-4901-9FF3-697E66AF5146}" destId="{CB5937C2-B570-452C-93F3-73296A29A53D}" srcOrd="0" destOrd="4" presId="urn:microsoft.com/office/officeart/2005/8/layout/process3"/>
    <dgm:cxn modelId="{0502E6D0-8C16-4158-990F-BFFDBB760EDE}" type="presOf" srcId="{98C16649-8571-48B2-9E8D-2B427F91C463}" destId="{EB7B8E97-E817-44E3-91B0-F27E7F5E8402}" srcOrd="0" destOrd="3" presId="urn:microsoft.com/office/officeart/2005/8/layout/process3"/>
    <dgm:cxn modelId="{3F329BD2-791F-4EFB-A26D-FE464B2D7A1F}" srcId="{D290925C-7BBB-491D-A8C4-FBFCDFA81BAC}" destId="{7884F735-46A4-4914-A762-FE92A45038D5}" srcOrd="5" destOrd="0" parTransId="{AD72369A-7149-4BE8-A087-1A83A98A92AA}" sibTransId="{A4CE1721-8A98-40D4-9E51-E541AA2492BB}"/>
    <dgm:cxn modelId="{9C21A9D3-F130-4FF9-A983-BD23B2ED80E8}" srcId="{FAF9D95E-FE31-4709-B1FE-CA8A34843E0D}" destId="{66D7433F-8468-4401-936F-E74042F5812A}" srcOrd="3" destOrd="0" parTransId="{0706D8D9-CA59-458F-951E-AD0B63FBCCE0}" sibTransId="{8444802A-90DA-492B-B9FA-6CD8C17311D2}"/>
    <dgm:cxn modelId="{B09F47D7-37C4-43F4-8C6F-7F6234FF8A06}" type="presOf" srcId="{B774B4D9-DE46-4417-97C2-F4751B7EC358}" destId="{9BE9AE5C-A4A1-477E-9710-9CD492769DBD}" srcOrd="0" destOrd="0" presId="urn:microsoft.com/office/officeart/2005/8/layout/process3"/>
    <dgm:cxn modelId="{6FC872D8-04E0-4358-8DE6-00AC7500A877}" srcId="{FAF9D95E-FE31-4709-B1FE-CA8A34843E0D}" destId="{AC360D7E-F1DF-4AC3-BD34-A3A500100E0F}" srcOrd="0" destOrd="0" parTransId="{445066A6-7AAA-4076-9200-0CFFBF040A10}" sibTransId="{229C22DF-C516-419C-A83F-BEF1E007BBB3}"/>
    <dgm:cxn modelId="{49E2EFDE-DF7A-4280-9EF9-34463060E650}" srcId="{D290925C-7BBB-491D-A8C4-FBFCDFA81BAC}" destId="{A71F6E1A-E435-40D2-A34A-2A14DDBD2505}" srcOrd="2" destOrd="0" parTransId="{F00F7270-A8BB-4A9B-8904-3EE8F9094247}" sibTransId="{981E86B6-2B30-4186-9170-DE2AEC94D1D6}"/>
    <dgm:cxn modelId="{76AFB4E0-49F2-4188-B232-FFC66725EC06}" type="presOf" srcId="{6122D446-702D-49B4-85AE-E09779ADC4E7}" destId="{C2C1A019-DB2E-4248-8B4C-69D3EFBA0D7A}" srcOrd="1" destOrd="0" presId="urn:microsoft.com/office/officeart/2005/8/layout/process3"/>
    <dgm:cxn modelId="{AAE78FE2-7D29-41B2-AFE2-AA1A41874D60}" type="presOf" srcId="{FAF9D95E-FE31-4709-B1FE-CA8A34843E0D}" destId="{DB7231BD-B926-4E02-A0B0-8E0F011DD2E8}" srcOrd="1" destOrd="0" presId="urn:microsoft.com/office/officeart/2005/8/layout/process3"/>
    <dgm:cxn modelId="{6841D3E5-7A01-4A28-AAC4-D2ECC595217D}" type="presOf" srcId="{B139277E-42A7-408C-B435-245EE1FDDEF4}" destId="{3B4AD01E-D6AA-449B-A0A3-3332E965B76B}" srcOrd="0" destOrd="5" presId="urn:microsoft.com/office/officeart/2005/8/layout/process3"/>
    <dgm:cxn modelId="{3D49B9EA-5D72-40CF-852C-5ACF4CC12098}" srcId="{FAF9D95E-FE31-4709-B1FE-CA8A34843E0D}" destId="{EF4D21E5-CEF3-4B26-8CE6-21EC12D63ADB}" srcOrd="6" destOrd="0" parTransId="{9B3C3BC8-9A9D-460A-BC12-459F586E8D79}" sibTransId="{AF52EC7B-C00B-4DAF-87BF-D93EA268240A}"/>
    <dgm:cxn modelId="{5209CBF1-3DB1-4773-A533-493BA668101C}" type="presOf" srcId="{0141776C-F07C-4798-80C0-4E06F65C649A}" destId="{9BE9AE5C-A4A1-477E-9710-9CD492769DBD}" srcOrd="0" destOrd="3" presId="urn:microsoft.com/office/officeart/2005/8/layout/process3"/>
    <dgm:cxn modelId="{D9B6BCFA-4C31-4948-9D36-49D0C3E3C8D0}" type="presOf" srcId="{81E2DD7C-8348-47EA-B9C4-F6D60FA99944}" destId="{9BE9AE5C-A4A1-477E-9710-9CD492769DBD}" srcOrd="0" destOrd="2" presId="urn:microsoft.com/office/officeart/2005/8/layout/process3"/>
    <dgm:cxn modelId="{799432FD-6AFD-451A-99D1-17C7B28B47B2}" type="presOf" srcId="{71C39DA2-A3AF-4EF8-8EDF-47F4BFBF9073}" destId="{3B4AD01E-D6AA-449B-A0A3-3332E965B76B}" srcOrd="0" destOrd="4" presId="urn:microsoft.com/office/officeart/2005/8/layout/process3"/>
    <dgm:cxn modelId="{6AB3BE82-B72C-4CD0-A0AD-DAE84937CDCD}" type="presParOf" srcId="{EDDD7C3F-7728-473A-9725-02934892337E}" destId="{8C5F712B-432E-480D-87CE-9D220B60C551}" srcOrd="0" destOrd="0" presId="urn:microsoft.com/office/officeart/2005/8/layout/process3"/>
    <dgm:cxn modelId="{3BB0EE9A-5925-49D5-94A2-7D777411D98B}" type="presParOf" srcId="{8C5F712B-432E-480D-87CE-9D220B60C551}" destId="{AEA7265E-79CB-402C-94E3-949471F238A0}" srcOrd="0" destOrd="0" presId="urn:microsoft.com/office/officeart/2005/8/layout/process3"/>
    <dgm:cxn modelId="{B0191D8D-831F-40D0-9CF2-45975878B239}" type="presParOf" srcId="{8C5F712B-432E-480D-87CE-9D220B60C551}" destId="{23C33C48-000A-42C5-880F-AAB45F889D7C}" srcOrd="1" destOrd="0" presId="urn:microsoft.com/office/officeart/2005/8/layout/process3"/>
    <dgm:cxn modelId="{95A20AA1-3789-4255-8610-046397E7967B}" type="presParOf" srcId="{8C5F712B-432E-480D-87CE-9D220B60C551}" destId="{EB7B8E97-E817-44E3-91B0-F27E7F5E8402}" srcOrd="2" destOrd="0" presId="urn:microsoft.com/office/officeart/2005/8/layout/process3"/>
    <dgm:cxn modelId="{83ADA419-93EA-4525-B99E-F3EB9F6FB6DA}" type="presParOf" srcId="{EDDD7C3F-7728-473A-9725-02934892337E}" destId="{78F8321C-5691-4639-89CC-D24A75F2F79A}" srcOrd="1" destOrd="0" presId="urn:microsoft.com/office/officeart/2005/8/layout/process3"/>
    <dgm:cxn modelId="{C48712C2-6F31-45BE-9B2E-612DC10ADC32}" type="presParOf" srcId="{78F8321C-5691-4639-89CC-D24A75F2F79A}" destId="{C2C1A019-DB2E-4248-8B4C-69D3EFBA0D7A}" srcOrd="0" destOrd="0" presId="urn:microsoft.com/office/officeart/2005/8/layout/process3"/>
    <dgm:cxn modelId="{686A3DD5-431E-4964-A23F-60FCE335E2A9}" type="presParOf" srcId="{EDDD7C3F-7728-473A-9725-02934892337E}" destId="{EB9479CE-7EFD-4378-BE58-519E0300C9A4}" srcOrd="2" destOrd="0" presId="urn:microsoft.com/office/officeart/2005/8/layout/process3"/>
    <dgm:cxn modelId="{31A8FDB9-1FC0-427F-9E16-F9956CE58E84}" type="presParOf" srcId="{EB9479CE-7EFD-4378-BE58-519E0300C9A4}" destId="{41494417-9626-4849-93A1-B2806214A925}" srcOrd="0" destOrd="0" presId="urn:microsoft.com/office/officeart/2005/8/layout/process3"/>
    <dgm:cxn modelId="{5491DA76-C135-4CF3-83D7-6EEEC12CBC79}" type="presParOf" srcId="{EB9479CE-7EFD-4378-BE58-519E0300C9A4}" destId="{DB7231BD-B926-4E02-A0B0-8E0F011DD2E8}" srcOrd="1" destOrd="0" presId="urn:microsoft.com/office/officeart/2005/8/layout/process3"/>
    <dgm:cxn modelId="{03AE641B-237B-4091-98C7-D47673C8534D}" type="presParOf" srcId="{EB9479CE-7EFD-4378-BE58-519E0300C9A4}" destId="{CB5937C2-B570-452C-93F3-73296A29A53D}" srcOrd="2" destOrd="0" presId="urn:microsoft.com/office/officeart/2005/8/layout/process3"/>
    <dgm:cxn modelId="{330FE118-1A57-4E34-9AC5-EEE27C3A28D7}" type="presParOf" srcId="{EDDD7C3F-7728-473A-9725-02934892337E}" destId="{1B5B3597-3C14-485A-8621-C7C159FBB5FB}" srcOrd="3" destOrd="0" presId="urn:microsoft.com/office/officeart/2005/8/layout/process3"/>
    <dgm:cxn modelId="{6473972D-F284-4207-B06B-BDCB71E079DF}" type="presParOf" srcId="{1B5B3597-3C14-485A-8621-C7C159FBB5FB}" destId="{5C6A87AD-63C7-4EBE-B2D1-E1E078FE2308}" srcOrd="0" destOrd="0" presId="urn:microsoft.com/office/officeart/2005/8/layout/process3"/>
    <dgm:cxn modelId="{290F9927-D4A0-4220-8370-7884B3438238}" type="presParOf" srcId="{EDDD7C3F-7728-473A-9725-02934892337E}" destId="{65915998-B324-4FDB-9B0C-4D41F4341127}" srcOrd="4" destOrd="0" presId="urn:microsoft.com/office/officeart/2005/8/layout/process3"/>
    <dgm:cxn modelId="{6F13A9C3-C393-4982-AB53-4EE0639AAB76}" type="presParOf" srcId="{65915998-B324-4FDB-9B0C-4D41F4341127}" destId="{11395960-11A0-4D30-961A-36D02FB6CBCB}" srcOrd="0" destOrd="0" presId="urn:microsoft.com/office/officeart/2005/8/layout/process3"/>
    <dgm:cxn modelId="{AE314BCD-1AAF-45F7-9410-F58C08BF43B9}" type="presParOf" srcId="{65915998-B324-4FDB-9B0C-4D41F4341127}" destId="{0F8391D3-87B1-4162-9A85-088B673D7B36}" srcOrd="1" destOrd="0" presId="urn:microsoft.com/office/officeart/2005/8/layout/process3"/>
    <dgm:cxn modelId="{EFBB0FD0-71D6-41C1-9E9E-1C4CC39A9A7C}" type="presParOf" srcId="{65915998-B324-4FDB-9B0C-4D41F4341127}" destId="{9BE9AE5C-A4A1-477E-9710-9CD492769DBD}" srcOrd="2" destOrd="0" presId="urn:microsoft.com/office/officeart/2005/8/layout/process3"/>
    <dgm:cxn modelId="{18E9808D-3890-4DD4-A9C0-D0C8D11C789B}" type="presParOf" srcId="{EDDD7C3F-7728-473A-9725-02934892337E}" destId="{B5508AEC-BF0A-46A5-AE82-5456B67A05FE}" srcOrd="5" destOrd="0" presId="urn:microsoft.com/office/officeart/2005/8/layout/process3"/>
    <dgm:cxn modelId="{4F8F8385-75AD-4455-BFD4-9F8DA940396B}" type="presParOf" srcId="{B5508AEC-BF0A-46A5-AE82-5456B67A05FE}" destId="{50B57575-FB96-4C5E-BDEA-CF7F3450D1FD}" srcOrd="0" destOrd="0" presId="urn:microsoft.com/office/officeart/2005/8/layout/process3"/>
    <dgm:cxn modelId="{7A1D6DAF-C242-44A4-B0E2-66AC858529E1}" type="presParOf" srcId="{EDDD7C3F-7728-473A-9725-02934892337E}" destId="{0760BE32-8553-4DAC-A87F-26ACD600BFFC}" srcOrd="6" destOrd="0" presId="urn:microsoft.com/office/officeart/2005/8/layout/process3"/>
    <dgm:cxn modelId="{579A125F-D3E2-4017-BBB0-6E7B96CAE408}" type="presParOf" srcId="{0760BE32-8553-4DAC-A87F-26ACD600BFFC}" destId="{C6BE1DB2-6D33-41F2-9D74-1400E3D50DF6}" srcOrd="0" destOrd="0" presId="urn:microsoft.com/office/officeart/2005/8/layout/process3"/>
    <dgm:cxn modelId="{EB33A831-6B2A-407F-B127-B5C71D6568D2}" type="presParOf" srcId="{0760BE32-8553-4DAC-A87F-26ACD600BFFC}" destId="{A002430F-D2E0-49FE-A3B1-FE53A3B20F89}" srcOrd="1" destOrd="0" presId="urn:microsoft.com/office/officeart/2005/8/layout/process3"/>
    <dgm:cxn modelId="{4D444B71-C67F-4A9D-BE03-0683F96FD70B}" type="presParOf" srcId="{0760BE32-8553-4DAC-A87F-26ACD600BFFC}" destId="{3B4AD01E-D6AA-449B-A0A3-3332E965B76B}" srcOrd="2" destOrd="0" presId="urn:microsoft.com/office/officeart/2005/8/layout/process3"/>
    <dgm:cxn modelId="{0AA0434D-6845-4BE8-9EE6-7D1CB47D5A60}" type="presParOf" srcId="{EDDD7C3F-7728-473A-9725-02934892337E}" destId="{3875BA5B-DDD4-49E5-9AAC-926F3767ABF3}" srcOrd="7" destOrd="0" presId="urn:microsoft.com/office/officeart/2005/8/layout/process3"/>
    <dgm:cxn modelId="{3D979A13-1572-4761-A26C-2C5E3CB8442E}" type="presParOf" srcId="{3875BA5B-DDD4-49E5-9AAC-926F3767ABF3}" destId="{86400B8F-9C6D-462E-8AAE-DE42087CD2FF}" srcOrd="0" destOrd="0" presId="urn:microsoft.com/office/officeart/2005/8/layout/process3"/>
    <dgm:cxn modelId="{E50A0094-E63C-46F9-8713-5B9AB02B9DA4}" type="presParOf" srcId="{EDDD7C3F-7728-473A-9725-02934892337E}" destId="{5C7EC327-DDAF-457D-90DC-7011954FD12F}" srcOrd="8" destOrd="0" presId="urn:microsoft.com/office/officeart/2005/8/layout/process3"/>
    <dgm:cxn modelId="{E7AE3AEA-8A19-4AB7-9AD5-39DD5913F548}" type="presParOf" srcId="{5C7EC327-DDAF-457D-90DC-7011954FD12F}" destId="{B09CB674-4D63-4219-98EC-7DCBBF823CD0}" srcOrd="0" destOrd="0" presId="urn:microsoft.com/office/officeart/2005/8/layout/process3"/>
    <dgm:cxn modelId="{FB399D4D-1911-4FDE-8C53-FB4115056710}" type="presParOf" srcId="{5C7EC327-DDAF-457D-90DC-7011954FD12F}" destId="{169E01D3-11A4-4CF4-8EA0-810F102AE066}" srcOrd="1" destOrd="0" presId="urn:microsoft.com/office/officeart/2005/8/layout/process3"/>
    <dgm:cxn modelId="{6E886D23-3DC3-4500-AE8D-29C941DA00B4}" type="presParOf" srcId="{5C7EC327-DDAF-457D-90DC-7011954FD12F}" destId="{102C8041-70F2-4290-9D66-0E715040F2B7}"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E43AE9A-63C0-4FF0-A7F4-E7BD1389FDD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4FE99619-EABC-42D6-A5BF-533227B1787C}">
      <dgm:prSet phldrT="[Text]"/>
      <dgm:spPr/>
      <dgm:t>
        <a:bodyPr/>
        <a:lstStyle/>
        <a:p>
          <a:r>
            <a:rPr lang="en-US" dirty="0"/>
            <a:t>user mbox</a:t>
          </a:r>
        </a:p>
      </dgm:t>
    </dgm:pt>
    <dgm:pt modelId="{D2363C5C-3D5A-4183-B032-9D11321F06B9}" type="parTrans" cxnId="{BF915C6A-8C3B-47B7-BFA5-BB092420C14D}">
      <dgm:prSet/>
      <dgm:spPr/>
      <dgm:t>
        <a:bodyPr/>
        <a:lstStyle/>
        <a:p>
          <a:endParaRPr lang="en-US"/>
        </a:p>
      </dgm:t>
    </dgm:pt>
    <dgm:pt modelId="{EE676A02-C9E6-483B-BFFB-BC71A002798C}" type="sibTrans" cxnId="{BF915C6A-8C3B-47B7-BFA5-BB092420C14D}">
      <dgm:prSet/>
      <dgm:spPr/>
      <dgm:t>
        <a:bodyPr/>
        <a:lstStyle/>
        <a:p>
          <a:endParaRPr lang="en-US"/>
        </a:p>
      </dgm:t>
    </dgm:pt>
    <dgm:pt modelId="{D290925C-7BBB-491D-A8C4-FBFCDFA81BAC}">
      <dgm:prSet phldrT="[Text]"/>
      <dgm:spPr>
        <a:solidFill>
          <a:srgbClr val="00AB7E"/>
        </a:solidFill>
      </dgm:spPr>
      <dgm:t>
        <a:bodyPr/>
        <a:lstStyle/>
        <a:p>
          <a:r>
            <a:rPr lang="en-US" b="1" dirty="0"/>
            <a:t>Attempted</a:t>
          </a:r>
          <a:endParaRPr lang="en-US" dirty="0"/>
        </a:p>
      </dgm:t>
    </dgm:pt>
    <dgm:pt modelId="{AFB99DF8-1E32-400A-B13B-29379A885A4A}" type="parTrans" cxnId="{529A505C-3C54-406C-987A-4367F235C591}">
      <dgm:prSet/>
      <dgm:spPr/>
      <dgm:t>
        <a:bodyPr/>
        <a:lstStyle/>
        <a:p>
          <a:endParaRPr lang="en-US"/>
        </a:p>
      </dgm:t>
    </dgm:pt>
    <dgm:pt modelId="{6122D446-702D-49B4-85AE-E09779ADC4E7}" type="sibTrans" cxnId="{529A505C-3C54-406C-987A-4367F235C591}">
      <dgm:prSet/>
      <dgm:spPr/>
      <dgm:t>
        <a:bodyPr/>
        <a:lstStyle/>
        <a:p>
          <a:endParaRPr lang="en-US" dirty="0"/>
        </a:p>
      </dgm:t>
    </dgm:pt>
    <dgm:pt modelId="{FAF9D95E-FE31-4709-B1FE-CA8A34843E0D}">
      <dgm:prSet phldrT="[Text]"/>
      <dgm:spPr>
        <a:solidFill>
          <a:srgbClr val="00AB7E"/>
        </a:solidFill>
      </dgm:spPr>
      <dgm:t>
        <a:bodyPr/>
        <a:lstStyle/>
        <a:p>
          <a:r>
            <a:rPr lang="en-US" b="1" dirty="0"/>
            <a:t>Completed</a:t>
          </a:r>
        </a:p>
      </dgm:t>
    </dgm:pt>
    <dgm:pt modelId="{4795E6E2-5C1F-4139-8DBD-74DD8D5B03DB}" type="parTrans" cxnId="{E8972AB1-691F-4C4C-BF8F-C706BBAC1207}">
      <dgm:prSet/>
      <dgm:spPr/>
      <dgm:t>
        <a:bodyPr/>
        <a:lstStyle/>
        <a:p>
          <a:endParaRPr lang="en-US"/>
        </a:p>
      </dgm:t>
    </dgm:pt>
    <dgm:pt modelId="{D2D51229-78CF-4397-9852-D11D51B3ABD6}" type="sibTrans" cxnId="{E8972AB1-691F-4C4C-BF8F-C706BBAC1207}">
      <dgm:prSet/>
      <dgm:spPr/>
      <dgm:t>
        <a:bodyPr/>
        <a:lstStyle/>
        <a:p>
          <a:endParaRPr lang="en-US" dirty="0"/>
        </a:p>
      </dgm:t>
    </dgm:pt>
    <dgm:pt modelId="{AC360D7E-F1DF-4AC3-BD34-A3A500100E0F}">
      <dgm:prSet phldrT="[Text]"/>
      <dgm:spPr/>
      <dgm:t>
        <a:bodyPr/>
        <a:lstStyle/>
        <a:p>
          <a:r>
            <a:rPr lang="en-US" dirty="0"/>
            <a:t>user mbox</a:t>
          </a:r>
        </a:p>
      </dgm:t>
    </dgm:pt>
    <dgm:pt modelId="{445066A6-7AAA-4076-9200-0CFFBF040A10}" type="parTrans" cxnId="{6FC872D8-04E0-4358-8DE6-00AC7500A877}">
      <dgm:prSet/>
      <dgm:spPr/>
      <dgm:t>
        <a:bodyPr/>
        <a:lstStyle/>
        <a:p>
          <a:endParaRPr lang="en-US"/>
        </a:p>
      </dgm:t>
    </dgm:pt>
    <dgm:pt modelId="{229C22DF-C516-419C-A83F-BEF1E007BBB3}" type="sibTrans" cxnId="{6FC872D8-04E0-4358-8DE6-00AC7500A877}">
      <dgm:prSet/>
      <dgm:spPr/>
      <dgm:t>
        <a:bodyPr/>
        <a:lstStyle/>
        <a:p>
          <a:endParaRPr lang="en-US"/>
        </a:p>
      </dgm:t>
    </dgm:pt>
    <dgm:pt modelId="{2CE3C10E-4D62-4D2C-B613-385711886607}">
      <dgm:prSet phldrT="[Text]"/>
      <dgm:spPr/>
      <dgm:t>
        <a:bodyPr/>
        <a:lstStyle/>
        <a:p>
          <a:r>
            <a:rPr lang="en-US" dirty="0"/>
            <a:t>completed verb</a:t>
          </a:r>
        </a:p>
      </dgm:t>
    </dgm:pt>
    <dgm:pt modelId="{6CE844C6-0EEB-4B61-8EC1-A4F6E7713B12}" type="parTrans" cxnId="{4DD48753-3AD6-47FB-A9CB-C6843EB0C84B}">
      <dgm:prSet/>
      <dgm:spPr/>
      <dgm:t>
        <a:bodyPr/>
        <a:lstStyle/>
        <a:p>
          <a:endParaRPr lang="en-US"/>
        </a:p>
      </dgm:t>
    </dgm:pt>
    <dgm:pt modelId="{B58F66AC-2AD2-490C-9B49-28FC1535F5D0}" type="sibTrans" cxnId="{4DD48753-3AD6-47FB-A9CB-C6843EB0C84B}">
      <dgm:prSet/>
      <dgm:spPr/>
      <dgm:t>
        <a:bodyPr/>
        <a:lstStyle/>
        <a:p>
          <a:endParaRPr lang="en-US"/>
        </a:p>
      </dgm:t>
    </dgm:pt>
    <dgm:pt modelId="{CF54D031-6341-4124-9828-D02EB3200D3D}">
      <dgm:prSet phldrT="[Text]"/>
      <dgm:spPr/>
      <dgm:t>
        <a:bodyPr/>
        <a:lstStyle/>
        <a:p>
          <a:r>
            <a:rPr lang="en-US" dirty="0"/>
            <a:t>lesson 3 id</a:t>
          </a:r>
        </a:p>
      </dgm:t>
    </dgm:pt>
    <dgm:pt modelId="{259D32A0-D8BA-4E40-B0EA-AF513C610317}" type="parTrans" cxnId="{9F2CB110-FCFD-416C-9A95-1E586B1F09D5}">
      <dgm:prSet/>
      <dgm:spPr/>
      <dgm:t>
        <a:bodyPr/>
        <a:lstStyle/>
        <a:p>
          <a:endParaRPr lang="en-US"/>
        </a:p>
      </dgm:t>
    </dgm:pt>
    <dgm:pt modelId="{50A479A8-1CEF-4DE6-8514-B64FCEDD5162}" type="sibTrans" cxnId="{9F2CB110-FCFD-416C-9A95-1E586B1F09D5}">
      <dgm:prSet/>
      <dgm:spPr/>
      <dgm:t>
        <a:bodyPr/>
        <a:lstStyle/>
        <a:p>
          <a:endParaRPr lang="en-US"/>
        </a:p>
      </dgm:t>
    </dgm:pt>
    <dgm:pt modelId="{66D7433F-8468-4401-936F-E74042F5812A}">
      <dgm:prSet phldrT="[Text]"/>
      <dgm:spPr/>
      <dgm:t>
        <a:bodyPr/>
        <a:lstStyle/>
        <a:p>
          <a:r>
            <a:rPr lang="en-US" dirty="0"/>
            <a:t>course parent</a:t>
          </a:r>
        </a:p>
      </dgm:t>
    </dgm:pt>
    <dgm:pt modelId="{0706D8D9-CA59-458F-951E-AD0B63FBCCE0}" type="parTrans" cxnId="{9C21A9D3-F130-4FF9-A983-BD23B2ED80E8}">
      <dgm:prSet/>
      <dgm:spPr/>
      <dgm:t>
        <a:bodyPr/>
        <a:lstStyle/>
        <a:p>
          <a:endParaRPr lang="en-US"/>
        </a:p>
      </dgm:t>
    </dgm:pt>
    <dgm:pt modelId="{8444802A-90DA-492B-B9FA-6CD8C17311D2}" type="sibTrans" cxnId="{9C21A9D3-F130-4FF9-A983-BD23B2ED80E8}">
      <dgm:prSet/>
      <dgm:spPr/>
      <dgm:t>
        <a:bodyPr/>
        <a:lstStyle/>
        <a:p>
          <a:endParaRPr lang="en-US"/>
        </a:p>
      </dgm:t>
    </dgm:pt>
    <dgm:pt modelId="{EF4D21E5-CEF3-4B26-8CE6-21EC12D63ADB}">
      <dgm:prSet phldrT="[Text]"/>
      <dgm:spPr/>
      <dgm:t>
        <a:bodyPr/>
        <a:lstStyle/>
        <a:p>
          <a:r>
            <a:rPr lang="en-US" dirty="0"/>
            <a:t>timestamp</a:t>
          </a:r>
        </a:p>
      </dgm:t>
    </dgm:pt>
    <dgm:pt modelId="{9B3C3BC8-9A9D-460A-BC12-459F586E8D79}" type="parTrans" cxnId="{3D49B9EA-5D72-40CF-852C-5ACF4CC12098}">
      <dgm:prSet/>
      <dgm:spPr/>
      <dgm:t>
        <a:bodyPr/>
        <a:lstStyle/>
        <a:p>
          <a:endParaRPr lang="en-US"/>
        </a:p>
      </dgm:t>
    </dgm:pt>
    <dgm:pt modelId="{AF52EC7B-C00B-4DAF-87BF-D93EA268240A}" type="sibTrans" cxnId="{3D49B9EA-5D72-40CF-852C-5ACF4CC12098}">
      <dgm:prSet/>
      <dgm:spPr/>
      <dgm:t>
        <a:bodyPr/>
        <a:lstStyle/>
        <a:p>
          <a:endParaRPr lang="en-US"/>
        </a:p>
      </dgm:t>
    </dgm:pt>
    <dgm:pt modelId="{B0903A64-FF73-4901-9FF3-697E66AF5146}">
      <dgm:prSet phldrT="[Text]"/>
      <dgm:spPr/>
      <dgm:t>
        <a:bodyPr/>
        <a:lstStyle/>
        <a:p>
          <a:r>
            <a:rPr lang="en-US" dirty="0"/>
            <a:t>duration</a:t>
          </a:r>
        </a:p>
      </dgm:t>
    </dgm:pt>
    <dgm:pt modelId="{279EFDB3-5F03-49E9-9E63-AD85DFA6E41E}" type="parTrans" cxnId="{36BBBC48-EF2A-49A9-A4FC-48D8A8701489}">
      <dgm:prSet/>
      <dgm:spPr/>
      <dgm:t>
        <a:bodyPr/>
        <a:lstStyle/>
        <a:p>
          <a:endParaRPr lang="en-US"/>
        </a:p>
      </dgm:t>
    </dgm:pt>
    <dgm:pt modelId="{2D78E102-6ACA-49BB-B8C6-FA89A9036C7D}" type="sibTrans" cxnId="{36BBBC48-EF2A-49A9-A4FC-48D8A8701489}">
      <dgm:prSet/>
      <dgm:spPr/>
      <dgm:t>
        <a:bodyPr/>
        <a:lstStyle/>
        <a:p>
          <a:endParaRPr lang="en-US"/>
        </a:p>
      </dgm:t>
    </dgm:pt>
    <dgm:pt modelId="{4AECBF8E-22DF-49BC-90EB-F764A208A66A}">
      <dgm:prSet phldrT="[Text]"/>
      <dgm:spPr/>
      <dgm:t>
        <a:bodyPr/>
        <a:lstStyle/>
        <a:p>
          <a:r>
            <a:rPr lang="en-US" dirty="0"/>
            <a:t>attempted verb</a:t>
          </a:r>
        </a:p>
      </dgm:t>
    </dgm:pt>
    <dgm:pt modelId="{48909D86-4270-4062-95F4-7207A186217D}" type="parTrans" cxnId="{D8E03340-6C31-4BF9-B7F1-8815533C92EC}">
      <dgm:prSet/>
      <dgm:spPr/>
      <dgm:t>
        <a:bodyPr/>
        <a:lstStyle/>
        <a:p>
          <a:endParaRPr lang="en-US"/>
        </a:p>
      </dgm:t>
    </dgm:pt>
    <dgm:pt modelId="{284608E4-803C-4693-8DF6-B431DD735A47}" type="sibTrans" cxnId="{D8E03340-6C31-4BF9-B7F1-8815533C92EC}">
      <dgm:prSet/>
      <dgm:spPr/>
      <dgm:t>
        <a:bodyPr/>
        <a:lstStyle/>
        <a:p>
          <a:endParaRPr lang="en-US"/>
        </a:p>
      </dgm:t>
    </dgm:pt>
    <dgm:pt modelId="{A71F6E1A-E435-40D2-A34A-2A14DDBD2505}">
      <dgm:prSet phldrT="[Text]"/>
      <dgm:spPr/>
      <dgm:t>
        <a:bodyPr/>
        <a:lstStyle/>
        <a:p>
          <a:r>
            <a:rPr lang="en-US" dirty="0"/>
            <a:t>lesson 3 id</a:t>
          </a:r>
        </a:p>
      </dgm:t>
    </dgm:pt>
    <dgm:pt modelId="{F00F7270-A8BB-4A9B-8904-3EE8F9094247}" type="parTrans" cxnId="{49E2EFDE-DF7A-4280-9EF9-34463060E650}">
      <dgm:prSet/>
      <dgm:spPr/>
      <dgm:t>
        <a:bodyPr/>
        <a:lstStyle/>
        <a:p>
          <a:endParaRPr lang="en-US"/>
        </a:p>
      </dgm:t>
    </dgm:pt>
    <dgm:pt modelId="{981E86B6-2B30-4186-9170-DE2AEC94D1D6}" type="sibTrans" cxnId="{49E2EFDE-DF7A-4280-9EF9-34463060E650}">
      <dgm:prSet/>
      <dgm:spPr/>
      <dgm:t>
        <a:bodyPr/>
        <a:lstStyle/>
        <a:p>
          <a:endParaRPr lang="en-US"/>
        </a:p>
      </dgm:t>
    </dgm:pt>
    <dgm:pt modelId="{98C16649-8571-48B2-9E8D-2B427F91C463}">
      <dgm:prSet phldrT="[Text]"/>
      <dgm:spPr/>
      <dgm:t>
        <a:bodyPr/>
        <a:lstStyle/>
        <a:p>
          <a:r>
            <a:rPr lang="en-US" dirty="0"/>
            <a:t>course parent</a:t>
          </a:r>
        </a:p>
      </dgm:t>
    </dgm:pt>
    <dgm:pt modelId="{564F4753-89EB-45B1-8FF6-961F43849742}" type="parTrans" cxnId="{7A04A999-6E40-429D-ACAE-0076AD43DBEC}">
      <dgm:prSet/>
      <dgm:spPr/>
      <dgm:t>
        <a:bodyPr/>
        <a:lstStyle/>
        <a:p>
          <a:endParaRPr lang="en-US"/>
        </a:p>
      </dgm:t>
    </dgm:pt>
    <dgm:pt modelId="{476E57F9-D40F-41E5-8CD3-77D76F25417E}" type="sibTrans" cxnId="{7A04A999-6E40-429D-ACAE-0076AD43DBEC}">
      <dgm:prSet/>
      <dgm:spPr/>
      <dgm:t>
        <a:bodyPr/>
        <a:lstStyle/>
        <a:p>
          <a:endParaRPr lang="en-US"/>
        </a:p>
      </dgm:t>
    </dgm:pt>
    <dgm:pt modelId="{7884F735-46A4-4914-A762-FE92A45038D5}">
      <dgm:prSet phldrT="[Text]"/>
      <dgm:spPr/>
      <dgm:t>
        <a:bodyPr/>
        <a:lstStyle/>
        <a:p>
          <a:r>
            <a:rPr lang="en-US" dirty="0"/>
            <a:t>timestamp</a:t>
          </a:r>
        </a:p>
      </dgm:t>
    </dgm:pt>
    <dgm:pt modelId="{AD72369A-7149-4BE8-A087-1A83A98A92AA}" type="parTrans" cxnId="{3F329BD2-791F-4EFB-A26D-FE464B2D7A1F}">
      <dgm:prSet/>
      <dgm:spPr/>
      <dgm:t>
        <a:bodyPr/>
        <a:lstStyle/>
        <a:p>
          <a:endParaRPr lang="en-US"/>
        </a:p>
      </dgm:t>
    </dgm:pt>
    <dgm:pt modelId="{A4CE1721-8A98-40D4-9E51-E541AA2492BB}" type="sibTrans" cxnId="{3F329BD2-791F-4EFB-A26D-FE464B2D7A1F}">
      <dgm:prSet/>
      <dgm:spPr/>
      <dgm:t>
        <a:bodyPr/>
        <a:lstStyle/>
        <a:p>
          <a:endParaRPr lang="en-US"/>
        </a:p>
      </dgm:t>
    </dgm:pt>
    <dgm:pt modelId="{BD299D69-1D8E-4C43-AFCC-36F7EFCAED01}">
      <dgm:prSet phldrT="[Text]"/>
      <dgm:spPr>
        <a:solidFill>
          <a:srgbClr val="00AB7E"/>
        </a:solidFill>
      </dgm:spPr>
      <dgm:t>
        <a:bodyPr/>
        <a:lstStyle/>
        <a:p>
          <a:r>
            <a:rPr lang="en-US" b="1" dirty="0"/>
            <a:t>Completed</a:t>
          </a:r>
        </a:p>
      </dgm:t>
    </dgm:pt>
    <dgm:pt modelId="{CCB9A7F9-B2AA-4C09-AEF8-128C9B16514D}" type="parTrans" cxnId="{73B391A7-707E-4113-AAD3-BA2006E203E4}">
      <dgm:prSet/>
      <dgm:spPr/>
      <dgm:t>
        <a:bodyPr/>
        <a:lstStyle/>
        <a:p>
          <a:endParaRPr lang="en-US"/>
        </a:p>
      </dgm:t>
    </dgm:pt>
    <dgm:pt modelId="{74EB24A1-9B88-4BE1-BF2B-AD0E2D525C79}" type="sibTrans" cxnId="{73B391A7-707E-4113-AAD3-BA2006E203E4}">
      <dgm:prSet/>
      <dgm:spPr/>
      <dgm:t>
        <a:bodyPr/>
        <a:lstStyle/>
        <a:p>
          <a:endParaRPr lang="en-US" dirty="0"/>
        </a:p>
      </dgm:t>
    </dgm:pt>
    <dgm:pt modelId="{0EE4280B-9D34-4D84-9726-746A055A1830}">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user mbox</a:t>
          </a:r>
        </a:p>
      </dgm:t>
    </dgm:pt>
    <dgm:pt modelId="{68899F95-6A18-432B-8292-90F386E95A0E}" type="parTrans" cxnId="{789D97A2-5D9A-44A4-9B65-28391AC2EF2C}">
      <dgm:prSet/>
      <dgm:spPr/>
      <dgm:t>
        <a:bodyPr/>
        <a:lstStyle/>
        <a:p>
          <a:endParaRPr lang="en-US"/>
        </a:p>
      </dgm:t>
    </dgm:pt>
    <dgm:pt modelId="{F5FABCB9-7BFB-44DD-80A9-C28682FEBB7C}" type="sibTrans" cxnId="{789D97A2-5D9A-44A4-9B65-28391AC2EF2C}">
      <dgm:prSet/>
      <dgm:spPr/>
      <dgm:t>
        <a:bodyPr/>
        <a:lstStyle/>
        <a:p>
          <a:endParaRPr lang="en-US"/>
        </a:p>
      </dgm:t>
    </dgm:pt>
    <dgm:pt modelId="{8F52F8AD-3C5F-4251-98B1-17100257158B}">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completed verb</a:t>
          </a:r>
        </a:p>
      </dgm:t>
    </dgm:pt>
    <dgm:pt modelId="{361C5B7E-C573-43A8-9E45-215C601F256B}" type="parTrans" cxnId="{E2293D26-CF60-46B1-8762-40FCDFE5D6E4}">
      <dgm:prSet/>
      <dgm:spPr/>
      <dgm:t>
        <a:bodyPr/>
        <a:lstStyle/>
        <a:p>
          <a:endParaRPr lang="en-US"/>
        </a:p>
      </dgm:t>
    </dgm:pt>
    <dgm:pt modelId="{397F9D72-98CF-46DA-BDEF-572ADB9A58E8}" type="sibTrans" cxnId="{E2293D26-CF60-46B1-8762-40FCDFE5D6E4}">
      <dgm:prSet/>
      <dgm:spPr/>
      <dgm:t>
        <a:bodyPr/>
        <a:lstStyle/>
        <a:p>
          <a:endParaRPr lang="en-US"/>
        </a:p>
      </dgm:t>
    </dgm:pt>
    <dgm:pt modelId="{DA852B7F-F414-4076-8ACA-5A06B8585C12}">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posttest id</a:t>
          </a:r>
        </a:p>
      </dgm:t>
    </dgm:pt>
    <dgm:pt modelId="{0297B7CF-8FF4-480B-AC4A-FCC22C947C32}" type="parTrans" cxnId="{98B39473-D3EF-4D1F-A1B6-808CEDD9A912}">
      <dgm:prSet/>
      <dgm:spPr/>
      <dgm:t>
        <a:bodyPr/>
        <a:lstStyle/>
        <a:p>
          <a:endParaRPr lang="en-US"/>
        </a:p>
      </dgm:t>
    </dgm:pt>
    <dgm:pt modelId="{3E6CABDC-090D-4FBC-BF8A-F4170FCACB73}" type="sibTrans" cxnId="{98B39473-D3EF-4D1F-A1B6-808CEDD9A912}">
      <dgm:prSet/>
      <dgm:spPr/>
      <dgm:t>
        <a:bodyPr/>
        <a:lstStyle/>
        <a:p>
          <a:endParaRPr lang="en-US"/>
        </a:p>
      </dgm:t>
    </dgm:pt>
    <dgm:pt modelId="{83F25E36-C535-46D9-ACFE-A656A7FD09AE}">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course parent</a:t>
          </a:r>
        </a:p>
      </dgm:t>
    </dgm:pt>
    <dgm:pt modelId="{40816F92-B6DB-4639-9284-01F4FA4CFFCA}" type="parTrans" cxnId="{459D170C-862D-4DDB-8926-9E5E1D85DDBA}">
      <dgm:prSet/>
      <dgm:spPr/>
      <dgm:t>
        <a:bodyPr/>
        <a:lstStyle/>
        <a:p>
          <a:endParaRPr lang="en-US"/>
        </a:p>
      </dgm:t>
    </dgm:pt>
    <dgm:pt modelId="{E20C0CD1-B9F9-40BE-B530-477098F4C16C}" type="sibTrans" cxnId="{459D170C-862D-4DDB-8926-9E5E1D85DDBA}">
      <dgm:prSet/>
      <dgm:spPr/>
      <dgm:t>
        <a:bodyPr/>
        <a:lstStyle/>
        <a:p>
          <a:endParaRPr lang="en-US"/>
        </a:p>
      </dgm:t>
    </dgm:pt>
    <dgm:pt modelId="{71C39DA2-A3AF-4EF8-8EDF-47F4BFBF9073}">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duration</a:t>
          </a:r>
        </a:p>
      </dgm:t>
    </dgm:pt>
    <dgm:pt modelId="{D669E02A-7119-4F0A-A392-0C389EE7EE6E}" type="parTrans" cxnId="{9DA32B53-AD1B-4BC2-B08A-DE015C68A70E}">
      <dgm:prSet/>
      <dgm:spPr/>
      <dgm:t>
        <a:bodyPr/>
        <a:lstStyle/>
        <a:p>
          <a:endParaRPr lang="en-US"/>
        </a:p>
      </dgm:t>
    </dgm:pt>
    <dgm:pt modelId="{6F84D9DD-5E15-4D40-A4BC-C2F7FD2C53DF}" type="sibTrans" cxnId="{9DA32B53-AD1B-4BC2-B08A-DE015C68A70E}">
      <dgm:prSet/>
      <dgm:spPr/>
      <dgm:t>
        <a:bodyPr/>
        <a:lstStyle/>
        <a:p>
          <a:endParaRPr lang="en-US"/>
        </a:p>
      </dgm:t>
    </dgm:pt>
    <dgm:pt modelId="{F2CDE289-27D1-4497-8658-03DD172D55F7}">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scaled score</a:t>
          </a:r>
        </a:p>
      </dgm:t>
    </dgm:pt>
    <dgm:pt modelId="{D4F5B13E-98AC-4545-A688-1BB94A7B9F62}" type="parTrans" cxnId="{6EE27D34-9F9B-456F-9190-EB8B096E79D5}">
      <dgm:prSet/>
      <dgm:spPr/>
      <dgm:t>
        <a:bodyPr/>
        <a:lstStyle/>
        <a:p>
          <a:endParaRPr lang="en-US"/>
        </a:p>
      </dgm:t>
    </dgm:pt>
    <dgm:pt modelId="{FA9103AB-54E2-4BE1-9AB7-3B1E44411DC0}" type="sibTrans" cxnId="{6EE27D34-9F9B-456F-9190-EB8B096E79D5}">
      <dgm:prSet/>
      <dgm:spPr/>
      <dgm:t>
        <a:bodyPr/>
        <a:lstStyle/>
        <a:p>
          <a:endParaRPr lang="en-US"/>
        </a:p>
      </dgm:t>
    </dgm:pt>
    <dgm:pt modelId="{A5958910-288E-44CA-BD46-2BC1670A2803}">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pass/fail</a:t>
          </a:r>
        </a:p>
      </dgm:t>
    </dgm:pt>
    <dgm:pt modelId="{5A4D3A61-802D-4E51-A5C3-2F8677C240A3}" type="parTrans" cxnId="{CFABE894-D728-44AC-AE4C-8539B86B9B62}">
      <dgm:prSet/>
      <dgm:spPr/>
      <dgm:t>
        <a:bodyPr/>
        <a:lstStyle/>
        <a:p>
          <a:endParaRPr lang="en-US"/>
        </a:p>
      </dgm:t>
    </dgm:pt>
    <dgm:pt modelId="{840B4146-297B-482B-8863-FD97C8E28154}" type="sibTrans" cxnId="{CFABE894-D728-44AC-AE4C-8539B86B9B62}">
      <dgm:prSet/>
      <dgm:spPr/>
      <dgm:t>
        <a:bodyPr/>
        <a:lstStyle/>
        <a:p>
          <a:endParaRPr lang="en-US"/>
        </a:p>
      </dgm:t>
    </dgm:pt>
    <dgm:pt modelId="{E8CCFFC5-3501-4B1C-9D25-7BDD992577DA}">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Timestamp</a:t>
          </a:r>
        </a:p>
      </dgm:t>
    </dgm:pt>
    <dgm:pt modelId="{56B5C97D-D191-4891-936A-89736DD1E5B0}" type="parTrans" cxnId="{C627E68B-59B0-4000-8F65-BAD5E20C6B66}">
      <dgm:prSet/>
      <dgm:spPr/>
      <dgm:t>
        <a:bodyPr/>
        <a:lstStyle/>
        <a:p>
          <a:endParaRPr lang="en-US"/>
        </a:p>
      </dgm:t>
    </dgm:pt>
    <dgm:pt modelId="{70116665-D0CF-42B0-866B-8D973B027BCD}" type="sibTrans" cxnId="{C627E68B-59B0-4000-8F65-BAD5E20C6B66}">
      <dgm:prSet/>
      <dgm:spPr/>
      <dgm:t>
        <a:bodyPr/>
        <a:lstStyle/>
        <a:p>
          <a:endParaRPr lang="en-US"/>
        </a:p>
      </dgm:t>
    </dgm:pt>
    <dgm:pt modelId="{D817487F-9561-4382-8151-EE921E1AA154}">
      <dgm:prSet phldrT="[Text]"/>
      <dgm:spPr>
        <a:solidFill>
          <a:srgbClr val="00AB7E"/>
        </a:solidFill>
      </dgm:spPr>
      <dgm:t>
        <a:bodyPr/>
        <a:lstStyle/>
        <a:p>
          <a:r>
            <a:rPr lang="en-US" b="1" dirty="0"/>
            <a:t>Attempted</a:t>
          </a:r>
          <a:endParaRPr lang="en-US" dirty="0"/>
        </a:p>
      </dgm:t>
    </dgm:pt>
    <dgm:pt modelId="{AFF6FAEA-949F-441C-8F0E-3EE897BA0B69}" type="parTrans" cxnId="{1E3AD1A6-C213-4E78-ADAB-ACCF46A44334}">
      <dgm:prSet/>
      <dgm:spPr/>
    </dgm:pt>
    <dgm:pt modelId="{8760EA0B-8677-4307-941B-651437ADFEC3}" type="sibTrans" cxnId="{1E3AD1A6-C213-4E78-ADAB-ACCF46A44334}">
      <dgm:prSet/>
      <dgm:spPr/>
      <dgm:t>
        <a:bodyPr/>
        <a:lstStyle/>
        <a:p>
          <a:endParaRPr lang="en-US" dirty="0"/>
        </a:p>
      </dgm:t>
    </dgm:pt>
    <dgm:pt modelId="{B774B4D9-DE46-4417-97C2-F4751B7EC358}">
      <dgm:prSet phldrT="[Text]"/>
      <dgm:spPr>
        <a:solidFill>
          <a:schemeClr val="lt1">
            <a:hueOff val="0"/>
            <a:satOff val="0"/>
            <a:lumOff val="0"/>
            <a:alpha val="90000"/>
          </a:schemeClr>
        </a:solidFill>
        <a:ln>
          <a:solidFill>
            <a:schemeClr val="accent1">
              <a:hueOff val="0"/>
              <a:satOff val="0"/>
              <a:lumOff val="0"/>
            </a:schemeClr>
          </a:solidFill>
        </a:ln>
      </dgm:spPr>
      <dgm:t>
        <a:bodyPr/>
        <a:lstStyle/>
        <a:p>
          <a:r>
            <a:rPr lang="en-US" sz="1400" kern="1200" dirty="0"/>
            <a:t>user mbox</a:t>
          </a:r>
        </a:p>
      </dgm:t>
    </dgm:pt>
    <dgm:pt modelId="{F38F0F0B-2BF9-444F-9C31-F519466B0B68}" type="parTrans" cxnId="{60BFD439-DCB4-48D1-B5DE-A86591E0F94A}">
      <dgm:prSet/>
      <dgm:spPr/>
      <dgm:t>
        <a:bodyPr/>
        <a:lstStyle/>
        <a:p>
          <a:endParaRPr lang="en-US"/>
        </a:p>
      </dgm:t>
    </dgm:pt>
    <dgm:pt modelId="{92F73682-C39B-4FA8-A87E-C8F8E9F55701}" type="sibTrans" cxnId="{60BFD439-DCB4-48D1-B5DE-A86591E0F94A}">
      <dgm:prSet/>
      <dgm:spPr/>
      <dgm:t>
        <a:bodyPr/>
        <a:lstStyle/>
        <a:p>
          <a:endParaRPr lang="en-US"/>
        </a:p>
      </dgm:t>
    </dgm:pt>
    <dgm:pt modelId="{830738A6-70E2-41C6-84E1-0AA183D82D3A}">
      <dgm:prSet phldrT="[Text]"/>
      <dgm:spPr>
        <a:solidFill>
          <a:schemeClr val="lt1">
            <a:hueOff val="0"/>
            <a:satOff val="0"/>
            <a:lumOff val="0"/>
            <a:alpha val="90000"/>
          </a:schemeClr>
        </a:solidFill>
        <a:ln>
          <a:solidFill>
            <a:schemeClr val="accent1">
              <a:hueOff val="0"/>
              <a:satOff val="0"/>
              <a:lumOff val="0"/>
            </a:schemeClr>
          </a:solidFill>
        </a:ln>
      </dgm:spPr>
      <dgm:t>
        <a:bodyPr/>
        <a:lstStyle/>
        <a:p>
          <a:r>
            <a:rPr lang="en-US" sz="1400" kern="1200" dirty="0"/>
            <a:t>attempted verb</a:t>
          </a:r>
        </a:p>
      </dgm:t>
    </dgm:pt>
    <dgm:pt modelId="{32BF0CA0-BD2A-4740-A60C-9A7CB9580AC5}" type="parTrans" cxnId="{33F8E4C4-FE27-4291-8023-42A74E6CE446}">
      <dgm:prSet/>
      <dgm:spPr/>
      <dgm:t>
        <a:bodyPr/>
        <a:lstStyle/>
        <a:p>
          <a:endParaRPr lang="en-US"/>
        </a:p>
      </dgm:t>
    </dgm:pt>
    <dgm:pt modelId="{827B6D02-6A9E-494A-B02D-80EA7C300CAD}" type="sibTrans" cxnId="{33F8E4C4-FE27-4291-8023-42A74E6CE446}">
      <dgm:prSet/>
      <dgm:spPr/>
      <dgm:t>
        <a:bodyPr/>
        <a:lstStyle/>
        <a:p>
          <a:endParaRPr lang="en-US"/>
        </a:p>
      </dgm:t>
    </dgm:pt>
    <dgm:pt modelId="{81E2DD7C-8348-47EA-B9C4-F6D60FA99944}">
      <dgm:prSet phldrT="[Text]"/>
      <dgm:spPr>
        <a:solidFill>
          <a:schemeClr val="lt1">
            <a:hueOff val="0"/>
            <a:satOff val="0"/>
            <a:lumOff val="0"/>
            <a:alpha val="90000"/>
          </a:schemeClr>
        </a:solidFill>
        <a:ln>
          <a:solidFill>
            <a:schemeClr val="accent1">
              <a:hueOff val="0"/>
              <a:satOff val="0"/>
              <a:lumOff val="0"/>
            </a:schemeClr>
          </a:solidFill>
        </a:ln>
      </dgm:spPr>
      <dgm:t>
        <a:bodyPr/>
        <a:lstStyle/>
        <a:p>
          <a:r>
            <a:rPr lang="en-US" sz="1400" kern="1200" dirty="0"/>
            <a:t>posttest id</a:t>
          </a:r>
        </a:p>
      </dgm:t>
    </dgm:pt>
    <dgm:pt modelId="{9B474878-2C2C-48A2-83BB-9B0E70793727}" type="parTrans" cxnId="{B59D3997-E372-4490-8F83-CE1045863BDB}">
      <dgm:prSet/>
      <dgm:spPr/>
      <dgm:t>
        <a:bodyPr/>
        <a:lstStyle/>
        <a:p>
          <a:endParaRPr lang="en-US"/>
        </a:p>
      </dgm:t>
    </dgm:pt>
    <dgm:pt modelId="{2C79AE0B-EFCC-4D62-B723-95E6DA5A830F}" type="sibTrans" cxnId="{B59D3997-E372-4490-8F83-CE1045863BDB}">
      <dgm:prSet/>
      <dgm:spPr/>
      <dgm:t>
        <a:bodyPr/>
        <a:lstStyle/>
        <a:p>
          <a:endParaRPr lang="en-US"/>
        </a:p>
      </dgm:t>
    </dgm:pt>
    <dgm:pt modelId="{0141776C-F07C-4798-80C0-4E06F65C649A}">
      <dgm:prSet phldrT="[Text]" custT="1"/>
      <dgm:spPr>
        <a:solidFill>
          <a:schemeClr val="lt1">
            <a:hueOff val="0"/>
            <a:satOff val="0"/>
            <a:lumOff val="0"/>
            <a:alpha val="90000"/>
          </a:schemeClr>
        </a:solidFill>
        <a:ln>
          <a:solidFill>
            <a:schemeClr val="accent1">
              <a:hueOff val="0"/>
              <a:satOff val="0"/>
              <a:lumOff val="0"/>
            </a:schemeClr>
          </a:solidFill>
        </a:ln>
      </dgm:spPr>
      <dgm:t>
        <a:bodyPr/>
        <a:lstStyle/>
        <a:p>
          <a:r>
            <a:rPr lang="en-US" sz="1400" kern="1200" dirty="0">
              <a:solidFill>
                <a:srgbClr val="000000">
                  <a:hueOff val="0"/>
                  <a:satOff val="0"/>
                  <a:lumOff val="0"/>
                  <a:alphaOff val="0"/>
                </a:srgbClr>
              </a:solidFill>
              <a:latin typeface="Tahoma"/>
              <a:ea typeface="+mn-ea"/>
              <a:cs typeface="+mn-cs"/>
            </a:rPr>
            <a:t>course</a:t>
          </a:r>
          <a:r>
            <a:rPr lang="en-US" sz="1400" kern="1200" dirty="0"/>
            <a:t> parent</a:t>
          </a:r>
        </a:p>
      </dgm:t>
    </dgm:pt>
    <dgm:pt modelId="{3D56B77E-5029-4E2A-B0FF-C5CA50978880}" type="parTrans" cxnId="{AD1CC45F-ECDE-4F05-B593-98EEB9787131}">
      <dgm:prSet/>
      <dgm:spPr/>
      <dgm:t>
        <a:bodyPr/>
        <a:lstStyle/>
        <a:p>
          <a:endParaRPr lang="en-US"/>
        </a:p>
      </dgm:t>
    </dgm:pt>
    <dgm:pt modelId="{ACEF75B3-A2C7-4DD2-BB6A-E49A62328265}" type="sibTrans" cxnId="{AD1CC45F-ECDE-4F05-B593-98EEB9787131}">
      <dgm:prSet/>
      <dgm:spPr/>
      <dgm:t>
        <a:bodyPr/>
        <a:lstStyle/>
        <a:p>
          <a:endParaRPr lang="en-US"/>
        </a:p>
      </dgm:t>
    </dgm:pt>
    <dgm:pt modelId="{585B48C2-79D4-41E4-A26A-4DFB15ECADE2}">
      <dgm:prSet phldrT="[Text]"/>
      <dgm:spPr>
        <a:solidFill>
          <a:schemeClr val="lt1">
            <a:hueOff val="0"/>
            <a:satOff val="0"/>
            <a:lumOff val="0"/>
            <a:alpha val="90000"/>
          </a:schemeClr>
        </a:solidFill>
        <a:ln>
          <a:solidFill>
            <a:schemeClr val="accent1">
              <a:hueOff val="0"/>
              <a:satOff val="0"/>
              <a:lumOff val="0"/>
            </a:schemeClr>
          </a:solidFill>
        </a:ln>
      </dgm:spPr>
      <dgm:t>
        <a:bodyPr/>
        <a:lstStyle/>
        <a:p>
          <a:r>
            <a:rPr lang="en-US" sz="1400" kern="1200" dirty="0">
              <a:solidFill>
                <a:srgbClr val="000000">
                  <a:hueOff val="0"/>
                  <a:satOff val="0"/>
                  <a:lumOff val="0"/>
                  <a:alphaOff val="0"/>
                </a:srgbClr>
              </a:solidFill>
              <a:latin typeface="Tahoma"/>
              <a:ea typeface="+mn-ea"/>
              <a:cs typeface="+mn-cs"/>
            </a:rPr>
            <a:t>timestamp</a:t>
          </a:r>
          <a:endParaRPr lang="en-US" sz="1400" kern="1200" dirty="0"/>
        </a:p>
      </dgm:t>
    </dgm:pt>
    <dgm:pt modelId="{0237A04F-7346-4230-BFBF-73147228763A}" type="parTrans" cxnId="{AB81ABC5-1E4A-400F-B776-0A34F7D4A713}">
      <dgm:prSet/>
      <dgm:spPr/>
      <dgm:t>
        <a:bodyPr/>
        <a:lstStyle/>
        <a:p>
          <a:endParaRPr lang="en-US"/>
        </a:p>
      </dgm:t>
    </dgm:pt>
    <dgm:pt modelId="{7B7319BF-9B48-482E-9E56-A272F14B9475}" type="sibTrans" cxnId="{AB81ABC5-1E4A-400F-B776-0A34F7D4A713}">
      <dgm:prSet/>
      <dgm:spPr/>
      <dgm:t>
        <a:bodyPr/>
        <a:lstStyle/>
        <a:p>
          <a:endParaRPr lang="en-US"/>
        </a:p>
      </dgm:t>
    </dgm:pt>
    <dgm:pt modelId="{6DEFE48A-4CD1-484A-9E2C-5DC89A88D472}">
      <dgm:prSet phldrT="[Text]"/>
      <dgm:spPr/>
      <dgm:t>
        <a:bodyPr/>
        <a:lstStyle/>
        <a:p>
          <a:r>
            <a:rPr lang="en-US" dirty="0"/>
            <a:t>registration</a:t>
          </a:r>
        </a:p>
      </dgm:t>
    </dgm:pt>
    <dgm:pt modelId="{C1A5C605-F3CD-45C8-A538-283844BFA352}" type="parTrans" cxnId="{EDDFCCBF-4E5A-42E0-B995-E2D41D7CAF7E}">
      <dgm:prSet/>
      <dgm:spPr/>
    </dgm:pt>
    <dgm:pt modelId="{26007B81-C11E-4851-B114-691BCFEA2184}" type="sibTrans" cxnId="{EDDFCCBF-4E5A-42E0-B995-E2D41D7CAF7E}">
      <dgm:prSet/>
      <dgm:spPr/>
    </dgm:pt>
    <dgm:pt modelId="{B5EB2B4F-2179-4B83-93E0-463DBC798A75}">
      <dgm:prSet phldrT="[Text]"/>
      <dgm:spPr/>
      <dgm:t>
        <a:bodyPr/>
        <a:lstStyle/>
        <a:p>
          <a:r>
            <a:rPr lang="en-US" dirty="0"/>
            <a:t>registration</a:t>
          </a:r>
        </a:p>
      </dgm:t>
    </dgm:pt>
    <dgm:pt modelId="{2362CB4D-B87D-4ED4-A042-BF53A7A8220E}" type="parTrans" cxnId="{DF78B40B-770C-401D-88D5-7D1BFF043797}">
      <dgm:prSet/>
      <dgm:spPr/>
    </dgm:pt>
    <dgm:pt modelId="{2105F3A6-8737-4755-8D01-6D7BC660346F}" type="sibTrans" cxnId="{DF78B40B-770C-401D-88D5-7D1BFF043797}">
      <dgm:prSet/>
      <dgm:spPr/>
    </dgm:pt>
    <dgm:pt modelId="{0697AFF8-EE64-4E9D-BFA9-54A90759401E}">
      <dgm:prSet phldrT="[Text]" custT="1"/>
      <dgm:spPr>
        <a:solidFill>
          <a:schemeClr val="lt1">
            <a:hueOff val="0"/>
            <a:satOff val="0"/>
            <a:lumOff val="0"/>
            <a:alpha val="90000"/>
          </a:schemeClr>
        </a:solidFill>
        <a:ln>
          <a:solidFill>
            <a:schemeClr val="accent1">
              <a:hueOff val="0"/>
              <a:satOff val="0"/>
              <a:lumOff val="0"/>
            </a:schemeClr>
          </a:solidFill>
        </a:ln>
      </dgm:spPr>
      <dgm:t>
        <a:bodyPr/>
        <a:lstStyle/>
        <a:p>
          <a:r>
            <a:rPr lang="en-US" sz="1400" kern="1200" dirty="0"/>
            <a:t>registration</a:t>
          </a:r>
        </a:p>
      </dgm:t>
    </dgm:pt>
    <dgm:pt modelId="{4F31F6B9-B746-4889-923E-E71A8AC50164}" type="parTrans" cxnId="{55FDB790-04A3-4510-8AA9-8DCBBFB65A8B}">
      <dgm:prSet/>
      <dgm:spPr/>
    </dgm:pt>
    <dgm:pt modelId="{D992846E-3387-41AF-829D-7FB2290E25A3}" type="sibTrans" cxnId="{55FDB790-04A3-4510-8AA9-8DCBBFB65A8B}">
      <dgm:prSet/>
      <dgm:spPr/>
    </dgm:pt>
    <dgm:pt modelId="{B139277E-42A7-408C-B435-245EE1FDDEF4}">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a:lstStyle/>
        <a:p>
          <a:r>
            <a:rPr lang="en-US" dirty="0"/>
            <a:t>registration</a:t>
          </a:r>
        </a:p>
      </dgm:t>
    </dgm:pt>
    <dgm:pt modelId="{97B5DB9F-F5DE-4475-A798-4D75331FC9D5}" type="parTrans" cxnId="{5BEB288F-031C-4836-B019-09FDEC7AE758}">
      <dgm:prSet/>
      <dgm:spPr/>
    </dgm:pt>
    <dgm:pt modelId="{6D2E098E-B58C-4FDB-BC49-6359D1CBF077}" type="sibTrans" cxnId="{5BEB288F-031C-4836-B019-09FDEC7AE758}">
      <dgm:prSet/>
      <dgm:spPr/>
    </dgm:pt>
    <dgm:pt modelId="{AF8C1B4A-79FA-49A7-B17E-4F2F4107395B}">
      <dgm:prSet phldrT="[Text]"/>
      <dgm:spPr>
        <a:solidFill>
          <a:srgbClr val="00AB7E"/>
        </a:solidFill>
      </dgm:spPr>
      <dgm:t>
        <a:bodyPr/>
        <a:lstStyle/>
        <a:p>
          <a:r>
            <a:rPr lang="en-US" b="1" dirty="0"/>
            <a:t>Completed</a:t>
          </a:r>
          <a:endParaRPr lang="en-US" dirty="0"/>
        </a:p>
      </dgm:t>
    </dgm:pt>
    <dgm:pt modelId="{5A255123-712F-41C4-82F8-688D2BBE669C}" type="parTrans" cxnId="{FAC72BFB-1BB6-48FD-88DE-FD8CECDA3614}">
      <dgm:prSet/>
      <dgm:spPr/>
    </dgm:pt>
    <dgm:pt modelId="{43EA086D-126A-479E-B9D3-0FC312DC7AF2}" type="sibTrans" cxnId="{FAC72BFB-1BB6-48FD-88DE-FD8CECDA3614}">
      <dgm:prSet/>
      <dgm:spPr/>
      <dgm:t>
        <a:bodyPr/>
        <a:lstStyle/>
        <a:p>
          <a:endParaRPr lang="en-US"/>
        </a:p>
      </dgm:t>
    </dgm:pt>
    <dgm:pt modelId="{37277FDF-500E-4EB6-8CA2-71FC583AFD2A}">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user mbox</a:t>
          </a:r>
        </a:p>
      </dgm:t>
    </dgm:pt>
    <dgm:pt modelId="{1CD66469-9968-4E53-AB8D-0996DBB0A181}" type="parTrans" cxnId="{82C28D3D-3A12-4FC5-A91C-587E314C8533}">
      <dgm:prSet/>
      <dgm:spPr/>
      <dgm:t>
        <a:bodyPr/>
        <a:lstStyle/>
        <a:p>
          <a:endParaRPr lang="en-US"/>
        </a:p>
      </dgm:t>
    </dgm:pt>
    <dgm:pt modelId="{0B631005-C62D-43FF-87F3-6A658FE3AFE5}" type="sibTrans" cxnId="{82C28D3D-3A12-4FC5-A91C-587E314C8533}">
      <dgm:prSet/>
      <dgm:spPr/>
      <dgm:t>
        <a:bodyPr/>
        <a:lstStyle/>
        <a:p>
          <a:endParaRPr lang="en-US"/>
        </a:p>
      </dgm:t>
    </dgm:pt>
    <dgm:pt modelId="{97D1124D-9E38-4B27-9C5F-C5DE52568216}">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completed verb</a:t>
          </a:r>
        </a:p>
      </dgm:t>
    </dgm:pt>
    <dgm:pt modelId="{DEB87317-65D9-4971-AAEC-62C7B47D619F}" type="parTrans" cxnId="{7F020233-A065-49CE-8A33-C1736DCC598E}">
      <dgm:prSet/>
      <dgm:spPr/>
      <dgm:t>
        <a:bodyPr/>
        <a:lstStyle/>
        <a:p>
          <a:endParaRPr lang="en-US"/>
        </a:p>
      </dgm:t>
    </dgm:pt>
    <dgm:pt modelId="{A3830D42-D6FA-41B7-992B-42C46C97B760}" type="sibTrans" cxnId="{7F020233-A065-49CE-8A33-C1736DCC598E}">
      <dgm:prSet/>
      <dgm:spPr/>
      <dgm:t>
        <a:bodyPr/>
        <a:lstStyle/>
        <a:p>
          <a:endParaRPr lang="en-US"/>
        </a:p>
      </dgm:t>
    </dgm:pt>
    <dgm:pt modelId="{F443041F-9417-439C-BFC0-4C4DAB9BE780}">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course id</a:t>
          </a:r>
        </a:p>
      </dgm:t>
    </dgm:pt>
    <dgm:pt modelId="{5CF0F05D-3AF2-4749-AE3E-FD4E40280C50}" type="parTrans" cxnId="{40DF9C91-BF08-423E-90A8-BBF32746E1A1}">
      <dgm:prSet/>
      <dgm:spPr/>
      <dgm:t>
        <a:bodyPr/>
        <a:lstStyle/>
        <a:p>
          <a:endParaRPr lang="en-US"/>
        </a:p>
      </dgm:t>
    </dgm:pt>
    <dgm:pt modelId="{B6346B52-4A24-4ECF-8D51-17424A749115}" type="sibTrans" cxnId="{40DF9C91-BF08-423E-90A8-BBF32746E1A1}">
      <dgm:prSet/>
      <dgm:spPr/>
      <dgm:t>
        <a:bodyPr/>
        <a:lstStyle/>
        <a:p>
          <a:endParaRPr lang="en-US"/>
        </a:p>
      </dgm:t>
    </dgm:pt>
    <dgm:pt modelId="{5BB549DF-BC5B-4F92-AD68-F758872C08CB}">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duration</a:t>
          </a:r>
        </a:p>
      </dgm:t>
    </dgm:pt>
    <dgm:pt modelId="{FDD8F72A-376B-463C-AA26-8D173488AC5F}" type="parTrans" cxnId="{AB3E7315-2A66-4E20-8FB4-8C01189EE10B}">
      <dgm:prSet/>
      <dgm:spPr/>
      <dgm:t>
        <a:bodyPr/>
        <a:lstStyle/>
        <a:p>
          <a:endParaRPr lang="en-US"/>
        </a:p>
      </dgm:t>
    </dgm:pt>
    <dgm:pt modelId="{49B140FB-06D0-4911-A880-10C7FE6634DD}" type="sibTrans" cxnId="{AB3E7315-2A66-4E20-8FB4-8C01189EE10B}">
      <dgm:prSet/>
      <dgm:spPr/>
      <dgm:t>
        <a:bodyPr/>
        <a:lstStyle/>
        <a:p>
          <a:endParaRPr lang="en-US"/>
        </a:p>
      </dgm:t>
    </dgm:pt>
    <dgm:pt modelId="{FFE858AA-AD6F-4E3F-8B4A-436A5EB1B656}">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a:lstStyle/>
        <a:p>
          <a:r>
            <a:rPr lang="en-US" dirty="0"/>
            <a:t>registration</a:t>
          </a:r>
        </a:p>
      </dgm:t>
    </dgm:pt>
    <dgm:pt modelId="{F798EFE7-D493-41EA-850D-18A905E844F8}" type="parTrans" cxnId="{DCDE91DA-2C21-450F-A804-56D5726CB54E}">
      <dgm:prSet/>
      <dgm:spPr/>
      <dgm:t>
        <a:bodyPr/>
        <a:lstStyle/>
        <a:p>
          <a:endParaRPr lang="en-US"/>
        </a:p>
      </dgm:t>
    </dgm:pt>
    <dgm:pt modelId="{936241BB-E1A0-41CC-BA4E-D9525DA84026}" type="sibTrans" cxnId="{DCDE91DA-2C21-450F-A804-56D5726CB54E}">
      <dgm:prSet/>
      <dgm:spPr/>
      <dgm:t>
        <a:bodyPr/>
        <a:lstStyle/>
        <a:p>
          <a:endParaRPr lang="en-US"/>
        </a:p>
      </dgm:t>
    </dgm:pt>
    <dgm:pt modelId="{0EC22D82-AD23-4C96-8F8E-B8F5E1E6A6FF}">
      <dgm:prSet phldrT="[Text]"/>
      <dgm:spPr>
        <a:solidFill>
          <a:srgbClr val="FFFFFF">
            <a:hueOff val="0"/>
            <a:satOff val="0"/>
            <a:lumOff val="0"/>
            <a:alpha val="90000"/>
          </a:srgbClr>
        </a:solidFill>
        <a:ln w="25400" cap="flat" cmpd="sng" algn="ctr">
          <a:solidFill>
            <a:srgbClr val="00E4A8">
              <a:hueOff val="0"/>
              <a:satOff val="0"/>
              <a:lumOff val="0"/>
            </a:srgbClr>
          </a:solidFill>
          <a:prstDash val="solid"/>
        </a:ln>
        <a:effectLst/>
      </dgm:spPr>
      <dgm:t>
        <a:bodyPr spcFirstLastPara="0" vert="horz" wrap="square" lIns="99568" tIns="99568" rIns="99568" bIns="99568" numCol="1" spcCol="1270" anchor="t" anchorCtr="0"/>
        <a:lstStyle/>
        <a:p>
          <a:r>
            <a:rPr lang="en-US" dirty="0"/>
            <a:t>timestamp</a:t>
          </a:r>
        </a:p>
      </dgm:t>
    </dgm:pt>
    <dgm:pt modelId="{7F7FD7AB-C1AF-492A-9CAB-27414AEB0348}" type="parTrans" cxnId="{140B6470-8BB5-4F46-BC16-AEE8B4632B5F}">
      <dgm:prSet/>
      <dgm:spPr/>
      <dgm:t>
        <a:bodyPr/>
        <a:lstStyle/>
        <a:p>
          <a:endParaRPr lang="en-US"/>
        </a:p>
      </dgm:t>
    </dgm:pt>
    <dgm:pt modelId="{4B1D8404-65D8-4119-8A0C-5591C174AF91}" type="sibTrans" cxnId="{140B6470-8BB5-4F46-BC16-AEE8B4632B5F}">
      <dgm:prSet/>
      <dgm:spPr/>
      <dgm:t>
        <a:bodyPr/>
        <a:lstStyle/>
        <a:p>
          <a:endParaRPr lang="en-US"/>
        </a:p>
      </dgm:t>
    </dgm:pt>
    <dgm:pt modelId="{EDDD7C3F-7728-473A-9725-02934892337E}" type="pres">
      <dgm:prSet presAssocID="{5E43AE9A-63C0-4FF0-A7F4-E7BD1389FDDF}" presName="linearFlow" presStyleCnt="0">
        <dgm:presLayoutVars>
          <dgm:dir/>
          <dgm:animLvl val="lvl"/>
          <dgm:resizeHandles val="exact"/>
        </dgm:presLayoutVars>
      </dgm:prSet>
      <dgm:spPr/>
    </dgm:pt>
    <dgm:pt modelId="{8C5F712B-432E-480D-87CE-9D220B60C551}" type="pres">
      <dgm:prSet presAssocID="{D290925C-7BBB-491D-A8C4-FBFCDFA81BAC}" presName="composite" presStyleCnt="0"/>
      <dgm:spPr/>
    </dgm:pt>
    <dgm:pt modelId="{AEA7265E-79CB-402C-94E3-949471F238A0}" type="pres">
      <dgm:prSet presAssocID="{D290925C-7BBB-491D-A8C4-FBFCDFA81BAC}" presName="parTx" presStyleLbl="node1" presStyleIdx="0" presStyleCnt="5">
        <dgm:presLayoutVars>
          <dgm:chMax val="0"/>
          <dgm:chPref val="0"/>
          <dgm:bulletEnabled val="1"/>
        </dgm:presLayoutVars>
      </dgm:prSet>
      <dgm:spPr/>
    </dgm:pt>
    <dgm:pt modelId="{23C33C48-000A-42C5-880F-AAB45F889D7C}" type="pres">
      <dgm:prSet presAssocID="{D290925C-7BBB-491D-A8C4-FBFCDFA81BAC}" presName="parSh" presStyleLbl="node1" presStyleIdx="0" presStyleCnt="5"/>
      <dgm:spPr/>
    </dgm:pt>
    <dgm:pt modelId="{EB7B8E97-E817-44E3-91B0-F27E7F5E8402}" type="pres">
      <dgm:prSet presAssocID="{D290925C-7BBB-491D-A8C4-FBFCDFA81BAC}" presName="desTx" presStyleLbl="fgAcc1" presStyleIdx="0" presStyleCnt="5">
        <dgm:presLayoutVars>
          <dgm:bulletEnabled val="1"/>
        </dgm:presLayoutVars>
      </dgm:prSet>
      <dgm:spPr/>
    </dgm:pt>
    <dgm:pt modelId="{78F8321C-5691-4639-89CC-D24A75F2F79A}" type="pres">
      <dgm:prSet presAssocID="{6122D446-702D-49B4-85AE-E09779ADC4E7}" presName="sibTrans" presStyleLbl="sibTrans2D1" presStyleIdx="0" presStyleCnt="4"/>
      <dgm:spPr/>
    </dgm:pt>
    <dgm:pt modelId="{C2C1A019-DB2E-4248-8B4C-69D3EFBA0D7A}" type="pres">
      <dgm:prSet presAssocID="{6122D446-702D-49B4-85AE-E09779ADC4E7}" presName="connTx" presStyleLbl="sibTrans2D1" presStyleIdx="0" presStyleCnt="4"/>
      <dgm:spPr/>
    </dgm:pt>
    <dgm:pt modelId="{EB9479CE-7EFD-4378-BE58-519E0300C9A4}" type="pres">
      <dgm:prSet presAssocID="{FAF9D95E-FE31-4709-B1FE-CA8A34843E0D}" presName="composite" presStyleCnt="0"/>
      <dgm:spPr/>
    </dgm:pt>
    <dgm:pt modelId="{41494417-9626-4849-93A1-B2806214A925}" type="pres">
      <dgm:prSet presAssocID="{FAF9D95E-FE31-4709-B1FE-CA8A34843E0D}" presName="parTx" presStyleLbl="node1" presStyleIdx="0" presStyleCnt="5">
        <dgm:presLayoutVars>
          <dgm:chMax val="0"/>
          <dgm:chPref val="0"/>
          <dgm:bulletEnabled val="1"/>
        </dgm:presLayoutVars>
      </dgm:prSet>
      <dgm:spPr/>
    </dgm:pt>
    <dgm:pt modelId="{DB7231BD-B926-4E02-A0B0-8E0F011DD2E8}" type="pres">
      <dgm:prSet presAssocID="{FAF9D95E-FE31-4709-B1FE-CA8A34843E0D}" presName="parSh" presStyleLbl="node1" presStyleIdx="1" presStyleCnt="5"/>
      <dgm:spPr/>
    </dgm:pt>
    <dgm:pt modelId="{CB5937C2-B570-452C-93F3-73296A29A53D}" type="pres">
      <dgm:prSet presAssocID="{FAF9D95E-FE31-4709-B1FE-CA8A34843E0D}" presName="desTx" presStyleLbl="fgAcc1" presStyleIdx="1" presStyleCnt="5">
        <dgm:presLayoutVars>
          <dgm:bulletEnabled val="1"/>
        </dgm:presLayoutVars>
      </dgm:prSet>
      <dgm:spPr/>
    </dgm:pt>
    <dgm:pt modelId="{1B5B3597-3C14-485A-8621-C7C159FBB5FB}" type="pres">
      <dgm:prSet presAssocID="{D2D51229-78CF-4397-9852-D11D51B3ABD6}" presName="sibTrans" presStyleLbl="sibTrans2D1" presStyleIdx="1" presStyleCnt="4"/>
      <dgm:spPr/>
    </dgm:pt>
    <dgm:pt modelId="{5C6A87AD-63C7-4EBE-B2D1-E1E078FE2308}" type="pres">
      <dgm:prSet presAssocID="{D2D51229-78CF-4397-9852-D11D51B3ABD6}" presName="connTx" presStyleLbl="sibTrans2D1" presStyleIdx="1" presStyleCnt="4"/>
      <dgm:spPr/>
    </dgm:pt>
    <dgm:pt modelId="{65915998-B324-4FDB-9B0C-4D41F4341127}" type="pres">
      <dgm:prSet presAssocID="{D817487F-9561-4382-8151-EE921E1AA154}" presName="composite" presStyleCnt="0"/>
      <dgm:spPr/>
    </dgm:pt>
    <dgm:pt modelId="{11395960-11A0-4D30-961A-36D02FB6CBCB}" type="pres">
      <dgm:prSet presAssocID="{D817487F-9561-4382-8151-EE921E1AA154}" presName="parTx" presStyleLbl="node1" presStyleIdx="1" presStyleCnt="5">
        <dgm:presLayoutVars>
          <dgm:chMax val="0"/>
          <dgm:chPref val="0"/>
          <dgm:bulletEnabled val="1"/>
        </dgm:presLayoutVars>
      </dgm:prSet>
      <dgm:spPr/>
    </dgm:pt>
    <dgm:pt modelId="{0F8391D3-87B1-4162-9A85-088B673D7B36}" type="pres">
      <dgm:prSet presAssocID="{D817487F-9561-4382-8151-EE921E1AA154}" presName="parSh" presStyleLbl="node1" presStyleIdx="2" presStyleCnt="5"/>
      <dgm:spPr/>
    </dgm:pt>
    <dgm:pt modelId="{9BE9AE5C-A4A1-477E-9710-9CD492769DBD}" type="pres">
      <dgm:prSet presAssocID="{D817487F-9561-4382-8151-EE921E1AA154}" presName="desTx" presStyleLbl="fgAcc1" presStyleIdx="2" presStyleCnt="5">
        <dgm:presLayoutVars>
          <dgm:bulletEnabled val="1"/>
        </dgm:presLayoutVars>
      </dgm:prSet>
      <dgm:spPr/>
    </dgm:pt>
    <dgm:pt modelId="{B5508AEC-BF0A-46A5-AE82-5456B67A05FE}" type="pres">
      <dgm:prSet presAssocID="{8760EA0B-8677-4307-941B-651437ADFEC3}" presName="sibTrans" presStyleLbl="sibTrans2D1" presStyleIdx="2" presStyleCnt="4"/>
      <dgm:spPr/>
    </dgm:pt>
    <dgm:pt modelId="{50B57575-FB96-4C5E-BDEA-CF7F3450D1FD}" type="pres">
      <dgm:prSet presAssocID="{8760EA0B-8677-4307-941B-651437ADFEC3}" presName="connTx" presStyleLbl="sibTrans2D1" presStyleIdx="2" presStyleCnt="4"/>
      <dgm:spPr/>
    </dgm:pt>
    <dgm:pt modelId="{0760BE32-8553-4DAC-A87F-26ACD600BFFC}" type="pres">
      <dgm:prSet presAssocID="{BD299D69-1D8E-4C43-AFCC-36F7EFCAED01}" presName="composite" presStyleCnt="0"/>
      <dgm:spPr/>
    </dgm:pt>
    <dgm:pt modelId="{C6BE1DB2-6D33-41F2-9D74-1400E3D50DF6}" type="pres">
      <dgm:prSet presAssocID="{BD299D69-1D8E-4C43-AFCC-36F7EFCAED01}" presName="parTx" presStyleLbl="node1" presStyleIdx="2" presStyleCnt="5">
        <dgm:presLayoutVars>
          <dgm:chMax val="0"/>
          <dgm:chPref val="0"/>
          <dgm:bulletEnabled val="1"/>
        </dgm:presLayoutVars>
      </dgm:prSet>
      <dgm:spPr/>
    </dgm:pt>
    <dgm:pt modelId="{A002430F-D2E0-49FE-A3B1-FE53A3B20F89}" type="pres">
      <dgm:prSet presAssocID="{BD299D69-1D8E-4C43-AFCC-36F7EFCAED01}" presName="parSh" presStyleLbl="node1" presStyleIdx="3" presStyleCnt="5"/>
      <dgm:spPr/>
    </dgm:pt>
    <dgm:pt modelId="{3B4AD01E-D6AA-449B-A0A3-3332E965B76B}" type="pres">
      <dgm:prSet presAssocID="{BD299D69-1D8E-4C43-AFCC-36F7EFCAED01}" presName="desTx" presStyleLbl="fgAcc1" presStyleIdx="3" presStyleCnt="5">
        <dgm:presLayoutVars>
          <dgm:bulletEnabled val="1"/>
        </dgm:presLayoutVars>
      </dgm:prSet>
      <dgm:spPr>
        <a:xfrm>
          <a:off x="6687670" y="1550202"/>
          <a:ext cx="1329977" cy="2646000"/>
        </a:xfrm>
        <a:prstGeom prst="roundRect">
          <a:avLst>
            <a:gd name="adj" fmla="val 10000"/>
          </a:avLst>
        </a:prstGeom>
      </dgm:spPr>
    </dgm:pt>
    <dgm:pt modelId="{3875BA5B-DDD4-49E5-9AAC-926F3767ABF3}" type="pres">
      <dgm:prSet presAssocID="{74EB24A1-9B88-4BE1-BF2B-AD0E2D525C79}" presName="sibTrans" presStyleLbl="sibTrans2D1" presStyleIdx="3" presStyleCnt="4"/>
      <dgm:spPr/>
    </dgm:pt>
    <dgm:pt modelId="{86400B8F-9C6D-462E-8AAE-DE42087CD2FF}" type="pres">
      <dgm:prSet presAssocID="{74EB24A1-9B88-4BE1-BF2B-AD0E2D525C79}" presName="connTx" presStyleLbl="sibTrans2D1" presStyleIdx="3" presStyleCnt="4"/>
      <dgm:spPr/>
    </dgm:pt>
    <dgm:pt modelId="{FF8BC2F8-61B4-4EDF-A43B-275FB349B9F3}" type="pres">
      <dgm:prSet presAssocID="{AF8C1B4A-79FA-49A7-B17E-4F2F4107395B}" presName="composite" presStyleCnt="0"/>
      <dgm:spPr/>
    </dgm:pt>
    <dgm:pt modelId="{8CE09506-BE7D-412F-9EAA-AB2FB8D3E7C9}" type="pres">
      <dgm:prSet presAssocID="{AF8C1B4A-79FA-49A7-B17E-4F2F4107395B}" presName="parTx" presStyleLbl="node1" presStyleIdx="3" presStyleCnt="5">
        <dgm:presLayoutVars>
          <dgm:chMax val="0"/>
          <dgm:chPref val="0"/>
          <dgm:bulletEnabled val="1"/>
        </dgm:presLayoutVars>
      </dgm:prSet>
      <dgm:spPr/>
    </dgm:pt>
    <dgm:pt modelId="{425FE25B-7A6E-4B9C-8C71-89F22908336E}" type="pres">
      <dgm:prSet presAssocID="{AF8C1B4A-79FA-49A7-B17E-4F2F4107395B}" presName="parSh" presStyleLbl="node1" presStyleIdx="4" presStyleCnt="5"/>
      <dgm:spPr/>
    </dgm:pt>
    <dgm:pt modelId="{A0E85DEA-30AA-45E2-BD39-1FFA526C21D3}" type="pres">
      <dgm:prSet presAssocID="{AF8C1B4A-79FA-49A7-B17E-4F2F4107395B}" presName="desTx" presStyleLbl="fgAcc1" presStyleIdx="4" presStyleCnt="5">
        <dgm:presLayoutVars>
          <dgm:bulletEnabled val="1"/>
        </dgm:presLayoutVars>
      </dgm:prSet>
      <dgm:spPr>
        <a:prstGeom prst="roundRect">
          <a:avLst>
            <a:gd name="adj" fmla="val 10000"/>
          </a:avLst>
        </a:prstGeom>
      </dgm:spPr>
    </dgm:pt>
  </dgm:ptLst>
  <dgm:cxnLst>
    <dgm:cxn modelId="{6F1D0E0A-E27D-4FAE-A1B0-27E4AD41B5E6}" type="presOf" srcId="{5E43AE9A-63C0-4FF0-A7F4-E7BD1389FDDF}" destId="{EDDD7C3F-7728-473A-9725-02934892337E}" srcOrd="0" destOrd="0" presId="urn:microsoft.com/office/officeart/2005/8/layout/process3"/>
    <dgm:cxn modelId="{845B850A-A412-4712-8B58-159B1E8DA279}" type="presOf" srcId="{4AECBF8E-22DF-49BC-90EB-F764A208A66A}" destId="{EB7B8E97-E817-44E3-91B0-F27E7F5E8402}" srcOrd="0" destOrd="1" presId="urn:microsoft.com/office/officeart/2005/8/layout/process3"/>
    <dgm:cxn modelId="{DF78B40B-770C-401D-88D5-7D1BFF043797}" srcId="{FAF9D95E-FE31-4709-B1FE-CA8A34843E0D}" destId="{B5EB2B4F-2179-4B83-93E0-463DBC798A75}" srcOrd="5" destOrd="0" parTransId="{2362CB4D-B87D-4ED4-A042-BF53A7A8220E}" sibTransId="{2105F3A6-8737-4755-8D01-6D7BC660346F}"/>
    <dgm:cxn modelId="{459D170C-862D-4DDB-8926-9E5E1D85DDBA}" srcId="{BD299D69-1D8E-4C43-AFCC-36F7EFCAED01}" destId="{83F25E36-C535-46D9-ACFE-A656A7FD09AE}" srcOrd="3" destOrd="0" parTransId="{40816F92-B6DB-4639-9284-01F4FA4CFFCA}" sibTransId="{E20C0CD1-B9F9-40BE-B530-477098F4C16C}"/>
    <dgm:cxn modelId="{07A2030E-E88C-4EBF-8F6D-ABCDF6F21C2A}" type="presOf" srcId="{74EB24A1-9B88-4BE1-BF2B-AD0E2D525C79}" destId="{3875BA5B-DDD4-49E5-9AAC-926F3767ABF3}" srcOrd="0" destOrd="0" presId="urn:microsoft.com/office/officeart/2005/8/layout/process3"/>
    <dgm:cxn modelId="{9F2CB110-FCFD-416C-9A95-1E586B1F09D5}" srcId="{FAF9D95E-FE31-4709-B1FE-CA8A34843E0D}" destId="{CF54D031-6341-4124-9828-D02EB3200D3D}" srcOrd="2" destOrd="0" parTransId="{259D32A0-D8BA-4E40-B0EA-AF513C610317}" sibTransId="{50A479A8-1CEF-4DE6-8514-B64FCEDD5162}"/>
    <dgm:cxn modelId="{CE958012-897B-46BB-9A75-B9A4741D5037}" type="presOf" srcId="{D290925C-7BBB-491D-A8C4-FBFCDFA81BAC}" destId="{23C33C48-000A-42C5-880F-AAB45F889D7C}" srcOrd="1" destOrd="0" presId="urn:microsoft.com/office/officeart/2005/8/layout/process3"/>
    <dgm:cxn modelId="{AB3E7315-2A66-4E20-8FB4-8C01189EE10B}" srcId="{AF8C1B4A-79FA-49A7-B17E-4F2F4107395B}" destId="{5BB549DF-BC5B-4F92-AD68-F758872C08CB}" srcOrd="3" destOrd="0" parTransId="{FDD8F72A-376B-463C-AA26-8D173488AC5F}" sibTransId="{49B140FB-06D0-4911-A880-10C7FE6634DD}"/>
    <dgm:cxn modelId="{02BFEA1A-D28F-4057-9408-1A5E8E25BD4C}" type="presOf" srcId="{D2D51229-78CF-4397-9852-D11D51B3ABD6}" destId="{5C6A87AD-63C7-4EBE-B2D1-E1E078FE2308}" srcOrd="1" destOrd="0" presId="urn:microsoft.com/office/officeart/2005/8/layout/process3"/>
    <dgm:cxn modelId="{8F70701C-C642-4267-80F9-2DF1371935E3}" type="presOf" srcId="{8760EA0B-8677-4307-941B-651437ADFEC3}" destId="{50B57575-FB96-4C5E-BDEA-CF7F3450D1FD}" srcOrd="1" destOrd="0" presId="urn:microsoft.com/office/officeart/2005/8/layout/process3"/>
    <dgm:cxn modelId="{E2293D26-CF60-46B1-8762-40FCDFE5D6E4}" srcId="{BD299D69-1D8E-4C43-AFCC-36F7EFCAED01}" destId="{8F52F8AD-3C5F-4251-98B1-17100257158B}" srcOrd="1" destOrd="0" parTransId="{361C5B7E-C573-43A8-9E45-215C601F256B}" sibTransId="{397F9D72-98CF-46DA-BDEF-572ADB9A58E8}"/>
    <dgm:cxn modelId="{9F414329-66E0-4025-BE94-E77F08A66D8C}" type="presOf" srcId="{D2D51229-78CF-4397-9852-D11D51B3ABD6}" destId="{1B5B3597-3C14-485A-8621-C7C159FBB5FB}" srcOrd="0" destOrd="0" presId="urn:microsoft.com/office/officeart/2005/8/layout/process3"/>
    <dgm:cxn modelId="{9C61282E-DABB-4201-B96F-7BD8295AD876}" type="presOf" srcId="{D817487F-9561-4382-8151-EE921E1AA154}" destId="{0F8391D3-87B1-4162-9A85-088B673D7B36}" srcOrd="1" destOrd="0" presId="urn:microsoft.com/office/officeart/2005/8/layout/process3"/>
    <dgm:cxn modelId="{7F020233-A065-49CE-8A33-C1736DCC598E}" srcId="{AF8C1B4A-79FA-49A7-B17E-4F2F4107395B}" destId="{97D1124D-9E38-4B27-9C5F-C5DE52568216}" srcOrd="1" destOrd="0" parTransId="{DEB87317-65D9-4971-AAEC-62C7B47D619F}" sibTransId="{A3830D42-D6FA-41B7-992B-42C46C97B760}"/>
    <dgm:cxn modelId="{B55BA233-2864-465C-A0F9-016AA2B9F621}" type="presOf" srcId="{8760EA0B-8677-4307-941B-651437ADFEC3}" destId="{B5508AEC-BF0A-46A5-AE82-5456B67A05FE}" srcOrd="0" destOrd="0" presId="urn:microsoft.com/office/officeart/2005/8/layout/process3"/>
    <dgm:cxn modelId="{6EE27D34-9F9B-456F-9190-EB8B096E79D5}" srcId="{BD299D69-1D8E-4C43-AFCC-36F7EFCAED01}" destId="{F2CDE289-27D1-4497-8658-03DD172D55F7}" srcOrd="5" destOrd="0" parTransId="{D4F5B13E-98AC-4545-A688-1BB94A7B9F62}" sibTransId="{FA9103AB-54E2-4BE1-9AB7-3B1E44411DC0}"/>
    <dgm:cxn modelId="{AB73E437-4260-4CB6-B044-3A35D16B7C8E}" type="presOf" srcId="{5BB549DF-BC5B-4F92-AD68-F758872C08CB}" destId="{A0E85DEA-30AA-45E2-BD39-1FFA526C21D3}" srcOrd="0" destOrd="3" presId="urn:microsoft.com/office/officeart/2005/8/layout/process3"/>
    <dgm:cxn modelId="{60BFD439-DCB4-48D1-B5DE-A86591E0F94A}" srcId="{D817487F-9561-4382-8151-EE921E1AA154}" destId="{B774B4D9-DE46-4417-97C2-F4751B7EC358}" srcOrd="0" destOrd="0" parTransId="{F38F0F0B-2BF9-444F-9C31-F519466B0B68}" sibTransId="{92F73682-C39B-4FA8-A87E-C8F8E9F55701}"/>
    <dgm:cxn modelId="{82C28D3D-3A12-4FC5-A91C-587E314C8533}" srcId="{AF8C1B4A-79FA-49A7-B17E-4F2F4107395B}" destId="{37277FDF-500E-4EB6-8CA2-71FC583AFD2A}" srcOrd="0" destOrd="0" parTransId="{1CD66469-9968-4E53-AB8D-0996DBB0A181}" sibTransId="{0B631005-C62D-43FF-87F3-6A658FE3AFE5}"/>
    <dgm:cxn modelId="{D8E03340-6C31-4BF9-B7F1-8815533C92EC}" srcId="{D290925C-7BBB-491D-A8C4-FBFCDFA81BAC}" destId="{4AECBF8E-22DF-49BC-90EB-F764A208A66A}" srcOrd="1" destOrd="0" parTransId="{48909D86-4270-4062-95F4-7207A186217D}" sibTransId="{284608E4-803C-4693-8DF6-B431DD735A47}"/>
    <dgm:cxn modelId="{529A505C-3C54-406C-987A-4367F235C591}" srcId="{5E43AE9A-63C0-4FF0-A7F4-E7BD1389FDDF}" destId="{D290925C-7BBB-491D-A8C4-FBFCDFA81BAC}" srcOrd="0" destOrd="0" parTransId="{AFB99DF8-1E32-400A-B13B-29379A885A4A}" sibTransId="{6122D446-702D-49B4-85AE-E09779ADC4E7}"/>
    <dgm:cxn modelId="{AD1CC45F-ECDE-4F05-B593-98EEB9787131}" srcId="{D817487F-9561-4382-8151-EE921E1AA154}" destId="{0141776C-F07C-4798-80C0-4E06F65C649A}" srcOrd="3" destOrd="0" parTransId="{3D56B77E-5029-4E2A-B0FF-C5CA50978880}" sibTransId="{ACEF75B3-A2C7-4DD2-BB6A-E49A62328265}"/>
    <dgm:cxn modelId="{F66BE161-0E54-41A5-8D90-6BC89BFC7239}" type="presOf" srcId="{0EC22D82-AD23-4C96-8F8E-B8F5E1E6A6FF}" destId="{A0E85DEA-30AA-45E2-BD39-1FFA526C21D3}" srcOrd="0" destOrd="5" presId="urn:microsoft.com/office/officeart/2005/8/layout/process3"/>
    <dgm:cxn modelId="{7D0D4165-EFAE-4B56-8B7A-2EA299CEF339}" type="presOf" srcId="{83F25E36-C535-46D9-ACFE-A656A7FD09AE}" destId="{3B4AD01E-D6AA-449B-A0A3-3332E965B76B}" srcOrd="0" destOrd="3" presId="urn:microsoft.com/office/officeart/2005/8/layout/process3"/>
    <dgm:cxn modelId="{62260266-ED41-4D45-8C38-601A4A22E54A}" type="presOf" srcId="{F2CDE289-27D1-4497-8658-03DD172D55F7}" destId="{3B4AD01E-D6AA-449B-A0A3-3332E965B76B}" srcOrd="0" destOrd="5" presId="urn:microsoft.com/office/officeart/2005/8/layout/process3"/>
    <dgm:cxn modelId="{36BBBC48-EF2A-49A9-A4FC-48D8A8701489}" srcId="{FAF9D95E-FE31-4709-B1FE-CA8A34843E0D}" destId="{B0903A64-FF73-4901-9FF3-697E66AF5146}" srcOrd="4" destOrd="0" parTransId="{279EFDB3-5F03-49E9-9E63-AD85DFA6E41E}" sibTransId="{2D78E102-6ACA-49BB-B8C6-FA89A9036C7D}"/>
    <dgm:cxn modelId="{BF915C6A-8C3B-47B7-BFA5-BB092420C14D}" srcId="{D290925C-7BBB-491D-A8C4-FBFCDFA81BAC}" destId="{4FE99619-EABC-42D6-A5BF-533227B1787C}" srcOrd="0" destOrd="0" parTransId="{D2363C5C-3D5A-4183-B032-9D11321F06B9}" sibTransId="{EE676A02-C9E6-483B-BFFB-BC71A002798C}"/>
    <dgm:cxn modelId="{C59E884D-5B9A-460B-83C3-D695E81EB818}" type="presOf" srcId="{F443041F-9417-439C-BFC0-4C4DAB9BE780}" destId="{A0E85DEA-30AA-45E2-BD39-1FFA526C21D3}" srcOrd="0" destOrd="2" presId="urn:microsoft.com/office/officeart/2005/8/layout/process3"/>
    <dgm:cxn modelId="{140B6470-8BB5-4F46-BC16-AEE8B4632B5F}" srcId="{AF8C1B4A-79FA-49A7-B17E-4F2F4107395B}" destId="{0EC22D82-AD23-4C96-8F8E-B8F5E1E6A6FF}" srcOrd="5" destOrd="0" parTransId="{7F7FD7AB-C1AF-492A-9CAB-27414AEB0348}" sibTransId="{4B1D8404-65D8-4119-8A0C-5591C174AF91}"/>
    <dgm:cxn modelId="{6DBC1A72-5390-4987-9DFA-6824F6F7BC35}" type="presOf" srcId="{A5958910-288E-44CA-BD46-2BC1670A2803}" destId="{3B4AD01E-D6AA-449B-A0A3-3332E965B76B}" srcOrd="0" destOrd="6" presId="urn:microsoft.com/office/officeart/2005/8/layout/process3"/>
    <dgm:cxn modelId="{9DA32B53-AD1B-4BC2-B08A-DE015C68A70E}" srcId="{BD299D69-1D8E-4C43-AFCC-36F7EFCAED01}" destId="{71C39DA2-A3AF-4EF8-8EDF-47F4BFBF9073}" srcOrd="4" destOrd="0" parTransId="{D669E02A-7119-4F0A-A392-0C389EE7EE6E}" sibTransId="{6F84D9DD-5E15-4D40-A4BC-C2F7FD2C53DF}"/>
    <dgm:cxn modelId="{6BDF6373-6B46-487A-B413-AFF8D87A0DCE}" type="presOf" srcId="{AC360D7E-F1DF-4AC3-BD34-A3A500100E0F}" destId="{CB5937C2-B570-452C-93F3-73296A29A53D}" srcOrd="0" destOrd="0" presId="urn:microsoft.com/office/officeart/2005/8/layout/process3"/>
    <dgm:cxn modelId="{4DD48753-3AD6-47FB-A9CB-C6843EB0C84B}" srcId="{FAF9D95E-FE31-4709-B1FE-CA8A34843E0D}" destId="{2CE3C10E-4D62-4D2C-B613-385711886607}" srcOrd="1" destOrd="0" parTransId="{6CE844C6-0EEB-4B61-8EC1-A4F6E7713B12}" sibTransId="{B58F66AC-2AD2-490C-9B49-28FC1535F5D0}"/>
    <dgm:cxn modelId="{98B39473-D3EF-4D1F-A1B6-808CEDD9A912}" srcId="{BD299D69-1D8E-4C43-AFCC-36F7EFCAED01}" destId="{DA852B7F-F414-4076-8ACA-5A06B8585C12}" srcOrd="2" destOrd="0" parTransId="{0297B7CF-8FF4-480B-AC4A-FCC22C947C32}" sibTransId="{3E6CABDC-090D-4FBC-BF8A-F4170FCACB73}"/>
    <dgm:cxn modelId="{0949CC53-01BB-41A5-8E09-680A57BB2295}" type="presOf" srcId="{FAF9D95E-FE31-4709-B1FE-CA8A34843E0D}" destId="{41494417-9626-4849-93A1-B2806214A925}" srcOrd="0" destOrd="0" presId="urn:microsoft.com/office/officeart/2005/8/layout/process3"/>
    <dgm:cxn modelId="{0053FA73-07E9-4D6E-9CDB-9AFFFE166DB0}" type="presOf" srcId="{E8CCFFC5-3501-4B1C-9D25-7BDD992577DA}" destId="{3B4AD01E-D6AA-449B-A0A3-3332E965B76B}" srcOrd="0" destOrd="8" presId="urn:microsoft.com/office/officeart/2005/8/layout/process3"/>
    <dgm:cxn modelId="{28894A77-4753-4EB6-9169-9AEFD93919E6}" type="presOf" srcId="{2CE3C10E-4D62-4D2C-B613-385711886607}" destId="{CB5937C2-B570-452C-93F3-73296A29A53D}" srcOrd="0" destOrd="1" presId="urn:microsoft.com/office/officeart/2005/8/layout/process3"/>
    <dgm:cxn modelId="{8BA62059-F556-44C2-8AC1-1CF68F726FAB}" type="presOf" srcId="{DA852B7F-F414-4076-8ACA-5A06B8585C12}" destId="{3B4AD01E-D6AA-449B-A0A3-3332E965B76B}" srcOrd="0" destOrd="2" presId="urn:microsoft.com/office/officeart/2005/8/layout/process3"/>
    <dgm:cxn modelId="{2F84727A-05F8-4E67-8DD9-63D17DB1068A}" type="presOf" srcId="{830738A6-70E2-41C6-84E1-0AA183D82D3A}" destId="{9BE9AE5C-A4A1-477E-9710-9CD492769DBD}" srcOrd="0" destOrd="1" presId="urn:microsoft.com/office/officeart/2005/8/layout/process3"/>
    <dgm:cxn modelId="{6EA0FE7A-B52E-4154-8F19-B9770C16216A}" type="presOf" srcId="{6DEFE48A-4CD1-484A-9E2C-5DC89A88D472}" destId="{EB7B8E97-E817-44E3-91B0-F27E7F5E8402}" srcOrd="0" destOrd="4" presId="urn:microsoft.com/office/officeart/2005/8/layout/process3"/>
    <dgm:cxn modelId="{080C217C-3A8D-4351-9F72-AB4821AC758F}" type="presOf" srcId="{8F52F8AD-3C5F-4251-98B1-17100257158B}" destId="{3B4AD01E-D6AA-449B-A0A3-3332E965B76B}" srcOrd="0" destOrd="1" presId="urn:microsoft.com/office/officeart/2005/8/layout/process3"/>
    <dgm:cxn modelId="{8D2F707C-7EE2-4342-9A6B-806FEB1ADB7D}" type="presOf" srcId="{66D7433F-8468-4401-936F-E74042F5812A}" destId="{CB5937C2-B570-452C-93F3-73296A29A53D}" srcOrd="0" destOrd="3" presId="urn:microsoft.com/office/officeart/2005/8/layout/process3"/>
    <dgm:cxn modelId="{C627E68B-59B0-4000-8F65-BAD5E20C6B66}" srcId="{BD299D69-1D8E-4C43-AFCC-36F7EFCAED01}" destId="{E8CCFFC5-3501-4B1C-9D25-7BDD992577DA}" srcOrd="8" destOrd="0" parTransId="{56B5C97D-D191-4891-936A-89736DD1E5B0}" sibTransId="{70116665-D0CF-42B0-866B-8D973B027BCD}"/>
    <dgm:cxn modelId="{0B03C38C-6703-401B-9D9E-FDB97FC09838}" type="presOf" srcId="{AF8C1B4A-79FA-49A7-B17E-4F2F4107395B}" destId="{425FE25B-7A6E-4B9C-8C71-89F22908336E}" srcOrd="1" destOrd="0" presId="urn:microsoft.com/office/officeart/2005/8/layout/process3"/>
    <dgm:cxn modelId="{5BEB288F-031C-4836-B019-09FDEC7AE758}" srcId="{BD299D69-1D8E-4C43-AFCC-36F7EFCAED01}" destId="{B139277E-42A7-408C-B435-245EE1FDDEF4}" srcOrd="7" destOrd="0" parTransId="{97B5DB9F-F5DE-4475-A798-4D75331FC9D5}" sibTransId="{6D2E098E-B58C-4FDB-BC49-6359D1CBF077}"/>
    <dgm:cxn modelId="{F9685D90-0530-4259-8302-33BBF7EF872D}" type="presOf" srcId="{A71F6E1A-E435-40D2-A34A-2A14DDBD2505}" destId="{EB7B8E97-E817-44E3-91B0-F27E7F5E8402}" srcOrd="0" destOrd="2" presId="urn:microsoft.com/office/officeart/2005/8/layout/process3"/>
    <dgm:cxn modelId="{55FDB790-04A3-4510-8AA9-8DCBBFB65A8B}" srcId="{D817487F-9561-4382-8151-EE921E1AA154}" destId="{0697AFF8-EE64-4E9D-BFA9-54A90759401E}" srcOrd="4" destOrd="0" parTransId="{4F31F6B9-B746-4889-923E-E71A8AC50164}" sibTransId="{D992846E-3387-41AF-829D-7FB2290E25A3}"/>
    <dgm:cxn modelId="{40DF9C91-BF08-423E-90A8-BBF32746E1A1}" srcId="{AF8C1B4A-79FA-49A7-B17E-4F2F4107395B}" destId="{F443041F-9417-439C-BFC0-4C4DAB9BE780}" srcOrd="2" destOrd="0" parTransId="{5CF0F05D-3AF2-4749-AE3E-FD4E40280C50}" sibTransId="{B6346B52-4A24-4ECF-8D51-17424A749115}"/>
    <dgm:cxn modelId="{9DDDA193-B17F-43F9-B828-AA17DA1F5233}" type="presOf" srcId="{BD299D69-1D8E-4C43-AFCC-36F7EFCAED01}" destId="{C6BE1DB2-6D33-41F2-9D74-1400E3D50DF6}" srcOrd="0" destOrd="0" presId="urn:microsoft.com/office/officeart/2005/8/layout/process3"/>
    <dgm:cxn modelId="{CFABE894-D728-44AC-AE4C-8539B86B9B62}" srcId="{BD299D69-1D8E-4C43-AFCC-36F7EFCAED01}" destId="{A5958910-288E-44CA-BD46-2BC1670A2803}" srcOrd="6" destOrd="0" parTransId="{5A4D3A61-802D-4E51-A5C3-2F8677C240A3}" sibTransId="{840B4146-297B-482B-8863-FD97C8E28154}"/>
    <dgm:cxn modelId="{B59D3997-E372-4490-8F83-CE1045863BDB}" srcId="{D817487F-9561-4382-8151-EE921E1AA154}" destId="{81E2DD7C-8348-47EA-B9C4-F6D60FA99944}" srcOrd="2" destOrd="0" parTransId="{9B474878-2C2C-48A2-83BB-9B0E70793727}" sibTransId="{2C79AE0B-EFCC-4D62-B723-95E6DA5A830F}"/>
    <dgm:cxn modelId="{E8F56299-08F1-48DD-8FAB-2104EE98F55E}" type="presOf" srcId="{6122D446-702D-49B4-85AE-E09779ADC4E7}" destId="{78F8321C-5691-4639-89CC-D24A75F2F79A}" srcOrd="0" destOrd="0" presId="urn:microsoft.com/office/officeart/2005/8/layout/process3"/>
    <dgm:cxn modelId="{7A04A999-6E40-429D-ACAE-0076AD43DBEC}" srcId="{D290925C-7BBB-491D-A8C4-FBFCDFA81BAC}" destId="{98C16649-8571-48B2-9E8D-2B427F91C463}" srcOrd="3" destOrd="0" parTransId="{564F4753-89EB-45B1-8FF6-961F43849742}" sibTransId="{476E57F9-D40F-41E5-8CD3-77D76F25417E}"/>
    <dgm:cxn modelId="{F63C179D-C6A7-434B-8FD1-C622A8569CE7}" type="presOf" srcId="{4FE99619-EABC-42D6-A5BF-533227B1787C}" destId="{EB7B8E97-E817-44E3-91B0-F27E7F5E8402}" srcOrd="0" destOrd="0" presId="urn:microsoft.com/office/officeart/2005/8/layout/process3"/>
    <dgm:cxn modelId="{3C3CFFA1-2D47-4AF8-AEE8-8D105399FBC6}" type="presOf" srcId="{585B48C2-79D4-41E4-A26A-4DFB15ECADE2}" destId="{9BE9AE5C-A4A1-477E-9710-9CD492769DBD}" srcOrd="0" destOrd="5" presId="urn:microsoft.com/office/officeart/2005/8/layout/process3"/>
    <dgm:cxn modelId="{789D97A2-5D9A-44A4-9B65-28391AC2EF2C}" srcId="{BD299D69-1D8E-4C43-AFCC-36F7EFCAED01}" destId="{0EE4280B-9D34-4D84-9726-746A055A1830}" srcOrd="0" destOrd="0" parTransId="{68899F95-6A18-432B-8292-90F386E95A0E}" sibTransId="{F5FABCB9-7BFB-44DD-80A9-C28682FEBB7C}"/>
    <dgm:cxn modelId="{2AEE30A3-3BB3-4941-8C24-650136062EC3}" type="presOf" srcId="{AF8C1B4A-79FA-49A7-B17E-4F2F4107395B}" destId="{8CE09506-BE7D-412F-9EAA-AB2FB8D3E7C9}" srcOrd="0" destOrd="0" presId="urn:microsoft.com/office/officeart/2005/8/layout/process3"/>
    <dgm:cxn modelId="{1E3AD1A6-C213-4E78-ADAB-ACCF46A44334}" srcId="{5E43AE9A-63C0-4FF0-A7F4-E7BD1389FDDF}" destId="{D817487F-9561-4382-8151-EE921E1AA154}" srcOrd="2" destOrd="0" parTransId="{AFF6FAEA-949F-441C-8F0E-3EE897BA0B69}" sibTransId="{8760EA0B-8677-4307-941B-651437ADFEC3}"/>
    <dgm:cxn modelId="{73B391A7-707E-4113-AAD3-BA2006E203E4}" srcId="{5E43AE9A-63C0-4FF0-A7F4-E7BD1389FDDF}" destId="{BD299D69-1D8E-4C43-AFCC-36F7EFCAED01}" srcOrd="3" destOrd="0" parTransId="{CCB9A7F9-B2AA-4C09-AEF8-128C9B16514D}" sibTransId="{74EB24A1-9B88-4BE1-BF2B-AD0E2D525C79}"/>
    <dgm:cxn modelId="{C5AD46AC-D6F6-4F60-BEC3-A14A4B33C893}" type="presOf" srcId="{D817487F-9561-4382-8151-EE921E1AA154}" destId="{11395960-11A0-4D30-961A-36D02FB6CBCB}" srcOrd="0" destOrd="0" presId="urn:microsoft.com/office/officeart/2005/8/layout/process3"/>
    <dgm:cxn modelId="{DAD18AAF-15DA-4FB9-90B6-AE676303477C}" type="presOf" srcId="{D290925C-7BBB-491D-A8C4-FBFCDFA81BAC}" destId="{AEA7265E-79CB-402C-94E3-949471F238A0}" srcOrd="0" destOrd="0" presId="urn:microsoft.com/office/officeart/2005/8/layout/process3"/>
    <dgm:cxn modelId="{E8972AB1-691F-4C4C-BF8F-C706BBAC1207}" srcId="{5E43AE9A-63C0-4FF0-A7F4-E7BD1389FDDF}" destId="{FAF9D95E-FE31-4709-B1FE-CA8A34843E0D}" srcOrd="1" destOrd="0" parTransId="{4795E6E2-5C1F-4139-8DBD-74DD8D5B03DB}" sibTransId="{D2D51229-78CF-4397-9852-D11D51B3ABD6}"/>
    <dgm:cxn modelId="{F760C0BB-E2E6-4748-B944-1F3FC517F379}" type="presOf" srcId="{B5EB2B4F-2179-4B83-93E0-463DBC798A75}" destId="{CB5937C2-B570-452C-93F3-73296A29A53D}" srcOrd="0" destOrd="5" presId="urn:microsoft.com/office/officeart/2005/8/layout/process3"/>
    <dgm:cxn modelId="{6382F0BC-CE88-485B-8907-31756E67B9B4}" type="presOf" srcId="{74EB24A1-9B88-4BE1-BF2B-AD0E2D525C79}" destId="{86400B8F-9C6D-462E-8AAE-DE42087CD2FF}" srcOrd="1" destOrd="0" presId="urn:microsoft.com/office/officeart/2005/8/layout/process3"/>
    <dgm:cxn modelId="{A99B55BD-FAC3-4508-8F9C-C7BEFC8B3D7F}" type="presOf" srcId="{CF54D031-6341-4124-9828-D02EB3200D3D}" destId="{CB5937C2-B570-452C-93F3-73296A29A53D}" srcOrd="0" destOrd="2" presId="urn:microsoft.com/office/officeart/2005/8/layout/process3"/>
    <dgm:cxn modelId="{80E306BE-F324-40A4-A86F-EC89AF538CDF}" type="presOf" srcId="{FFE858AA-AD6F-4E3F-8B4A-436A5EB1B656}" destId="{A0E85DEA-30AA-45E2-BD39-1FFA526C21D3}" srcOrd="0" destOrd="4" presId="urn:microsoft.com/office/officeart/2005/8/layout/process3"/>
    <dgm:cxn modelId="{1BDF22BE-662C-4D3A-8677-88D4B335279A}" type="presOf" srcId="{37277FDF-500E-4EB6-8CA2-71FC583AFD2A}" destId="{A0E85DEA-30AA-45E2-BD39-1FFA526C21D3}" srcOrd="0" destOrd="0" presId="urn:microsoft.com/office/officeart/2005/8/layout/process3"/>
    <dgm:cxn modelId="{0B1C68BF-1C35-4088-B75A-7AD57D507F40}" type="presOf" srcId="{BD299D69-1D8E-4C43-AFCC-36F7EFCAED01}" destId="{A002430F-D2E0-49FE-A3B1-FE53A3B20F89}" srcOrd="1" destOrd="0" presId="urn:microsoft.com/office/officeart/2005/8/layout/process3"/>
    <dgm:cxn modelId="{E7376BBF-44A5-4FDE-84B0-7615234C7052}" type="presOf" srcId="{0697AFF8-EE64-4E9D-BFA9-54A90759401E}" destId="{9BE9AE5C-A4A1-477E-9710-9CD492769DBD}" srcOrd="0" destOrd="4" presId="urn:microsoft.com/office/officeart/2005/8/layout/process3"/>
    <dgm:cxn modelId="{EDDFCCBF-4E5A-42E0-B995-E2D41D7CAF7E}" srcId="{D290925C-7BBB-491D-A8C4-FBFCDFA81BAC}" destId="{6DEFE48A-4CD1-484A-9E2C-5DC89A88D472}" srcOrd="4" destOrd="0" parTransId="{C1A5C605-F3CD-45C8-A538-283844BFA352}" sibTransId="{26007B81-C11E-4851-B114-691BCFEA2184}"/>
    <dgm:cxn modelId="{33F8E4C4-FE27-4291-8023-42A74E6CE446}" srcId="{D817487F-9561-4382-8151-EE921E1AA154}" destId="{830738A6-70E2-41C6-84E1-0AA183D82D3A}" srcOrd="1" destOrd="0" parTransId="{32BF0CA0-BD2A-4740-A60C-9A7CB9580AC5}" sibTransId="{827B6D02-6A9E-494A-B02D-80EA7C300CAD}"/>
    <dgm:cxn modelId="{AB81ABC5-1E4A-400F-B776-0A34F7D4A713}" srcId="{D817487F-9561-4382-8151-EE921E1AA154}" destId="{585B48C2-79D4-41E4-A26A-4DFB15ECADE2}" srcOrd="5" destOrd="0" parTransId="{0237A04F-7346-4230-BFBF-73147228763A}" sibTransId="{7B7319BF-9B48-482E-9E56-A272F14B9475}"/>
    <dgm:cxn modelId="{516463CB-23C2-45C9-8411-CD2B664869F5}" type="presOf" srcId="{97D1124D-9E38-4B27-9C5F-C5DE52568216}" destId="{A0E85DEA-30AA-45E2-BD39-1FFA526C21D3}" srcOrd="0" destOrd="1" presId="urn:microsoft.com/office/officeart/2005/8/layout/process3"/>
    <dgm:cxn modelId="{9CECBDCB-4296-46A5-BF8E-2ADBCDD6AFAF}" type="presOf" srcId="{7884F735-46A4-4914-A762-FE92A45038D5}" destId="{EB7B8E97-E817-44E3-91B0-F27E7F5E8402}" srcOrd="0" destOrd="5" presId="urn:microsoft.com/office/officeart/2005/8/layout/process3"/>
    <dgm:cxn modelId="{44F5E5CC-375B-46D2-B8CE-0D0AE4C60D58}" type="presOf" srcId="{0EE4280B-9D34-4D84-9726-746A055A1830}" destId="{3B4AD01E-D6AA-449B-A0A3-3332E965B76B}" srcOrd="0" destOrd="0" presId="urn:microsoft.com/office/officeart/2005/8/layout/process3"/>
    <dgm:cxn modelId="{3B0D16CD-048F-42DE-8905-4FDEC3687547}" type="presOf" srcId="{EF4D21E5-CEF3-4B26-8CE6-21EC12D63ADB}" destId="{CB5937C2-B570-452C-93F3-73296A29A53D}" srcOrd="0" destOrd="6" presId="urn:microsoft.com/office/officeart/2005/8/layout/process3"/>
    <dgm:cxn modelId="{6D67E9CD-ACE2-4A07-98B1-46A292B7B7CB}" type="presOf" srcId="{B0903A64-FF73-4901-9FF3-697E66AF5146}" destId="{CB5937C2-B570-452C-93F3-73296A29A53D}" srcOrd="0" destOrd="4" presId="urn:microsoft.com/office/officeart/2005/8/layout/process3"/>
    <dgm:cxn modelId="{0502E6D0-8C16-4158-990F-BFFDBB760EDE}" type="presOf" srcId="{98C16649-8571-48B2-9E8D-2B427F91C463}" destId="{EB7B8E97-E817-44E3-91B0-F27E7F5E8402}" srcOrd="0" destOrd="3" presId="urn:microsoft.com/office/officeart/2005/8/layout/process3"/>
    <dgm:cxn modelId="{3F329BD2-791F-4EFB-A26D-FE464B2D7A1F}" srcId="{D290925C-7BBB-491D-A8C4-FBFCDFA81BAC}" destId="{7884F735-46A4-4914-A762-FE92A45038D5}" srcOrd="5" destOrd="0" parTransId="{AD72369A-7149-4BE8-A087-1A83A98A92AA}" sibTransId="{A4CE1721-8A98-40D4-9E51-E541AA2492BB}"/>
    <dgm:cxn modelId="{9C21A9D3-F130-4FF9-A983-BD23B2ED80E8}" srcId="{FAF9D95E-FE31-4709-B1FE-CA8A34843E0D}" destId="{66D7433F-8468-4401-936F-E74042F5812A}" srcOrd="3" destOrd="0" parTransId="{0706D8D9-CA59-458F-951E-AD0B63FBCCE0}" sibTransId="{8444802A-90DA-492B-B9FA-6CD8C17311D2}"/>
    <dgm:cxn modelId="{B09F47D7-37C4-43F4-8C6F-7F6234FF8A06}" type="presOf" srcId="{B774B4D9-DE46-4417-97C2-F4751B7EC358}" destId="{9BE9AE5C-A4A1-477E-9710-9CD492769DBD}" srcOrd="0" destOrd="0" presId="urn:microsoft.com/office/officeart/2005/8/layout/process3"/>
    <dgm:cxn modelId="{6FC872D8-04E0-4358-8DE6-00AC7500A877}" srcId="{FAF9D95E-FE31-4709-B1FE-CA8A34843E0D}" destId="{AC360D7E-F1DF-4AC3-BD34-A3A500100E0F}" srcOrd="0" destOrd="0" parTransId="{445066A6-7AAA-4076-9200-0CFFBF040A10}" sibTransId="{229C22DF-C516-419C-A83F-BEF1E007BBB3}"/>
    <dgm:cxn modelId="{DCDE91DA-2C21-450F-A804-56D5726CB54E}" srcId="{AF8C1B4A-79FA-49A7-B17E-4F2F4107395B}" destId="{FFE858AA-AD6F-4E3F-8B4A-436A5EB1B656}" srcOrd="4" destOrd="0" parTransId="{F798EFE7-D493-41EA-850D-18A905E844F8}" sibTransId="{936241BB-E1A0-41CC-BA4E-D9525DA84026}"/>
    <dgm:cxn modelId="{49E2EFDE-DF7A-4280-9EF9-34463060E650}" srcId="{D290925C-7BBB-491D-A8C4-FBFCDFA81BAC}" destId="{A71F6E1A-E435-40D2-A34A-2A14DDBD2505}" srcOrd="2" destOrd="0" parTransId="{F00F7270-A8BB-4A9B-8904-3EE8F9094247}" sibTransId="{981E86B6-2B30-4186-9170-DE2AEC94D1D6}"/>
    <dgm:cxn modelId="{76AFB4E0-49F2-4188-B232-FFC66725EC06}" type="presOf" srcId="{6122D446-702D-49B4-85AE-E09779ADC4E7}" destId="{C2C1A019-DB2E-4248-8B4C-69D3EFBA0D7A}" srcOrd="1" destOrd="0" presId="urn:microsoft.com/office/officeart/2005/8/layout/process3"/>
    <dgm:cxn modelId="{AAE78FE2-7D29-41B2-AFE2-AA1A41874D60}" type="presOf" srcId="{FAF9D95E-FE31-4709-B1FE-CA8A34843E0D}" destId="{DB7231BD-B926-4E02-A0B0-8E0F011DD2E8}" srcOrd="1" destOrd="0" presId="urn:microsoft.com/office/officeart/2005/8/layout/process3"/>
    <dgm:cxn modelId="{6841D3E5-7A01-4A28-AAC4-D2ECC595217D}" type="presOf" srcId="{B139277E-42A7-408C-B435-245EE1FDDEF4}" destId="{3B4AD01E-D6AA-449B-A0A3-3332E965B76B}" srcOrd="0" destOrd="7" presId="urn:microsoft.com/office/officeart/2005/8/layout/process3"/>
    <dgm:cxn modelId="{3D49B9EA-5D72-40CF-852C-5ACF4CC12098}" srcId="{FAF9D95E-FE31-4709-B1FE-CA8A34843E0D}" destId="{EF4D21E5-CEF3-4B26-8CE6-21EC12D63ADB}" srcOrd="6" destOrd="0" parTransId="{9B3C3BC8-9A9D-460A-BC12-459F586E8D79}" sibTransId="{AF52EC7B-C00B-4DAF-87BF-D93EA268240A}"/>
    <dgm:cxn modelId="{5209CBF1-3DB1-4773-A533-493BA668101C}" type="presOf" srcId="{0141776C-F07C-4798-80C0-4E06F65C649A}" destId="{9BE9AE5C-A4A1-477E-9710-9CD492769DBD}" srcOrd="0" destOrd="3" presId="urn:microsoft.com/office/officeart/2005/8/layout/process3"/>
    <dgm:cxn modelId="{D9B6BCFA-4C31-4948-9D36-49D0C3E3C8D0}" type="presOf" srcId="{81E2DD7C-8348-47EA-B9C4-F6D60FA99944}" destId="{9BE9AE5C-A4A1-477E-9710-9CD492769DBD}" srcOrd="0" destOrd="2" presId="urn:microsoft.com/office/officeart/2005/8/layout/process3"/>
    <dgm:cxn modelId="{FAC72BFB-1BB6-48FD-88DE-FD8CECDA3614}" srcId="{5E43AE9A-63C0-4FF0-A7F4-E7BD1389FDDF}" destId="{AF8C1B4A-79FA-49A7-B17E-4F2F4107395B}" srcOrd="4" destOrd="0" parTransId="{5A255123-712F-41C4-82F8-688D2BBE669C}" sibTransId="{43EA086D-126A-479E-B9D3-0FC312DC7AF2}"/>
    <dgm:cxn modelId="{799432FD-6AFD-451A-99D1-17C7B28B47B2}" type="presOf" srcId="{71C39DA2-A3AF-4EF8-8EDF-47F4BFBF9073}" destId="{3B4AD01E-D6AA-449B-A0A3-3332E965B76B}" srcOrd="0" destOrd="4" presId="urn:microsoft.com/office/officeart/2005/8/layout/process3"/>
    <dgm:cxn modelId="{6AB3BE82-B72C-4CD0-A0AD-DAE84937CDCD}" type="presParOf" srcId="{EDDD7C3F-7728-473A-9725-02934892337E}" destId="{8C5F712B-432E-480D-87CE-9D220B60C551}" srcOrd="0" destOrd="0" presId="urn:microsoft.com/office/officeart/2005/8/layout/process3"/>
    <dgm:cxn modelId="{3BB0EE9A-5925-49D5-94A2-7D777411D98B}" type="presParOf" srcId="{8C5F712B-432E-480D-87CE-9D220B60C551}" destId="{AEA7265E-79CB-402C-94E3-949471F238A0}" srcOrd="0" destOrd="0" presId="urn:microsoft.com/office/officeart/2005/8/layout/process3"/>
    <dgm:cxn modelId="{B0191D8D-831F-40D0-9CF2-45975878B239}" type="presParOf" srcId="{8C5F712B-432E-480D-87CE-9D220B60C551}" destId="{23C33C48-000A-42C5-880F-AAB45F889D7C}" srcOrd="1" destOrd="0" presId="urn:microsoft.com/office/officeart/2005/8/layout/process3"/>
    <dgm:cxn modelId="{95A20AA1-3789-4255-8610-046397E7967B}" type="presParOf" srcId="{8C5F712B-432E-480D-87CE-9D220B60C551}" destId="{EB7B8E97-E817-44E3-91B0-F27E7F5E8402}" srcOrd="2" destOrd="0" presId="urn:microsoft.com/office/officeart/2005/8/layout/process3"/>
    <dgm:cxn modelId="{83ADA419-93EA-4525-B99E-F3EB9F6FB6DA}" type="presParOf" srcId="{EDDD7C3F-7728-473A-9725-02934892337E}" destId="{78F8321C-5691-4639-89CC-D24A75F2F79A}" srcOrd="1" destOrd="0" presId="urn:microsoft.com/office/officeart/2005/8/layout/process3"/>
    <dgm:cxn modelId="{C48712C2-6F31-45BE-9B2E-612DC10ADC32}" type="presParOf" srcId="{78F8321C-5691-4639-89CC-D24A75F2F79A}" destId="{C2C1A019-DB2E-4248-8B4C-69D3EFBA0D7A}" srcOrd="0" destOrd="0" presId="urn:microsoft.com/office/officeart/2005/8/layout/process3"/>
    <dgm:cxn modelId="{686A3DD5-431E-4964-A23F-60FCE335E2A9}" type="presParOf" srcId="{EDDD7C3F-7728-473A-9725-02934892337E}" destId="{EB9479CE-7EFD-4378-BE58-519E0300C9A4}" srcOrd="2" destOrd="0" presId="urn:microsoft.com/office/officeart/2005/8/layout/process3"/>
    <dgm:cxn modelId="{31A8FDB9-1FC0-427F-9E16-F9956CE58E84}" type="presParOf" srcId="{EB9479CE-7EFD-4378-BE58-519E0300C9A4}" destId="{41494417-9626-4849-93A1-B2806214A925}" srcOrd="0" destOrd="0" presId="urn:microsoft.com/office/officeart/2005/8/layout/process3"/>
    <dgm:cxn modelId="{5491DA76-C135-4CF3-83D7-6EEEC12CBC79}" type="presParOf" srcId="{EB9479CE-7EFD-4378-BE58-519E0300C9A4}" destId="{DB7231BD-B926-4E02-A0B0-8E0F011DD2E8}" srcOrd="1" destOrd="0" presId="urn:microsoft.com/office/officeart/2005/8/layout/process3"/>
    <dgm:cxn modelId="{03AE641B-237B-4091-98C7-D47673C8534D}" type="presParOf" srcId="{EB9479CE-7EFD-4378-BE58-519E0300C9A4}" destId="{CB5937C2-B570-452C-93F3-73296A29A53D}" srcOrd="2" destOrd="0" presId="urn:microsoft.com/office/officeart/2005/8/layout/process3"/>
    <dgm:cxn modelId="{330FE118-1A57-4E34-9AC5-EEE27C3A28D7}" type="presParOf" srcId="{EDDD7C3F-7728-473A-9725-02934892337E}" destId="{1B5B3597-3C14-485A-8621-C7C159FBB5FB}" srcOrd="3" destOrd="0" presId="urn:microsoft.com/office/officeart/2005/8/layout/process3"/>
    <dgm:cxn modelId="{6473972D-F284-4207-B06B-BDCB71E079DF}" type="presParOf" srcId="{1B5B3597-3C14-485A-8621-C7C159FBB5FB}" destId="{5C6A87AD-63C7-4EBE-B2D1-E1E078FE2308}" srcOrd="0" destOrd="0" presId="urn:microsoft.com/office/officeart/2005/8/layout/process3"/>
    <dgm:cxn modelId="{290F9927-D4A0-4220-8370-7884B3438238}" type="presParOf" srcId="{EDDD7C3F-7728-473A-9725-02934892337E}" destId="{65915998-B324-4FDB-9B0C-4D41F4341127}" srcOrd="4" destOrd="0" presId="urn:microsoft.com/office/officeart/2005/8/layout/process3"/>
    <dgm:cxn modelId="{6F13A9C3-C393-4982-AB53-4EE0639AAB76}" type="presParOf" srcId="{65915998-B324-4FDB-9B0C-4D41F4341127}" destId="{11395960-11A0-4D30-961A-36D02FB6CBCB}" srcOrd="0" destOrd="0" presId="urn:microsoft.com/office/officeart/2005/8/layout/process3"/>
    <dgm:cxn modelId="{AE314BCD-1AAF-45F7-9410-F58C08BF43B9}" type="presParOf" srcId="{65915998-B324-4FDB-9B0C-4D41F4341127}" destId="{0F8391D3-87B1-4162-9A85-088B673D7B36}" srcOrd="1" destOrd="0" presId="urn:microsoft.com/office/officeart/2005/8/layout/process3"/>
    <dgm:cxn modelId="{EFBB0FD0-71D6-41C1-9E9E-1C4CC39A9A7C}" type="presParOf" srcId="{65915998-B324-4FDB-9B0C-4D41F4341127}" destId="{9BE9AE5C-A4A1-477E-9710-9CD492769DBD}" srcOrd="2" destOrd="0" presId="urn:microsoft.com/office/officeart/2005/8/layout/process3"/>
    <dgm:cxn modelId="{18E9808D-3890-4DD4-A9C0-D0C8D11C789B}" type="presParOf" srcId="{EDDD7C3F-7728-473A-9725-02934892337E}" destId="{B5508AEC-BF0A-46A5-AE82-5456B67A05FE}" srcOrd="5" destOrd="0" presId="urn:microsoft.com/office/officeart/2005/8/layout/process3"/>
    <dgm:cxn modelId="{4F8F8385-75AD-4455-BFD4-9F8DA940396B}" type="presParOf" srcId="{B5508AEC-BF0A-46A5-AE82-5456B67A05FE}" destId="{50B57575-FB96-4C5E-BDEA-CF7F3450D1FD}" srcOrd="0" destOrd="0" presId="urn:microsoft.com/office/officeart/2005/8/layout/process3"/>
    <dgm:cxn modelId="{7A1D6DAF-C242-44A4-B0E2-66AC858529E1}" type="presParOf" srcId="{EDDD7C3F-7728-473A-9725-02934892337E}" destId="{0760BE32-8553-4DAC-A87F-26ACD600BFFC}" srcOrd="6" destOrd="0" presId="urn:microsoft.com/office/officeart/2005/8/layout/process3"/>
    <dgm:cxn modelId="{579A125F-D3E2-4017-BBB0-6E7B96CAE408}" type="presParOf" srcId="{0760BE32-8553-4DAC-A87F-26ACD600BFFC}" destId="{C6BE1DB2-6D33-41F2-9D74-1400E3D50DF6}" srcOrd="0" destOrd="0" presId="urn:microsoft.com/office/officeart/2005/8/layout/process3"/>
    <dgm:cxn modelId="{EB33A831-6B2A-407F-B127-B5C71D6568D2}" type="presParOf" srcId="{0760BE32-8553-4DAC-A87F-26ACD600BFFC}" destId="{A002430F-D2E0-49FE-A3B1-FE53A3B20F89}" srcOrd="1" destOrd="0" presId="urn:microsoft.com/office/officeart/2005/8/layout/process3"/>
    <dgm:cxn modelId="{4D444B71-C67F-4A9D-BE03-0683F96FD70B}" type="presParOf" srcId="{0760BE32-8553-4DAC-A87F-26ACD600BFFC}" destId="{3B4AD01E-D6AA-449B-A0A3-3332E965B76B}" srcOrd="2" destOrd="0" presId="urn:microsoft.com/office/officeart/2005/8/layout/process3"/>
    <dgm:cxn modelId="{0AA0434D-6845-4BE8-9EE6-7D1CB47D5A60}" type="presParOf" srcId="{EDDD7C3F-7728-473A-9725-02934892337E}" destId="{3875BA5B-DDD4-49E5-9AAC-926F3767ABF3}" srcOrd="7" destOrd="0" presId="urn:microsoft.com/office/officeart/2005/8/layout/process3"/>
    <dgm:cxn modelId="{3D979A13-1572-4761-A26C-2C5E3CB8442E}" type="presParOf" srcId="{3875BA5B-DDD4-49E5-9AAC-926F3767ABF3}" destId="{86400B8F-9C6D-462E-8AAE-DE42087CD2FF}" srcOrd="0" destOrd="0" presId="urn:microsoft.com/office/officeart/2005/8/layout/process3"/>
    <dgm:cxn modelId="{559F51A2-ECC8-440E-9DC5-B533DDF3CDA8}" type="presParOf" srcId="{EDDD7C3F-7728-473A-9725-02934892337E}" destId="{FF8BC2F8-61B4-4EDF-A43B-275FB349B9F3}" srcOrd="8" destOrd="0" presId="urn:microsoft.com/office/officeart/2005/8/layout/process3"/>
    <dgm:cxn modelId="{0AA4EE04-0D8A-488E-ABC3-8069EE6B639E}" type="presParOf" srcId="{FF8BC2F8-61B4-4EDF-A43B-275FB349B9F3}" destId="{8CE09506-BE7D-412F-9EAA-AB2FB8D3E7C9}" srcOrd="0" destOrd="0" presId="urn:microsoft.com/office/officeart/2005/8/layout/process3"/>
    <dgm:cxn modelId="{DAB4028E-E3D7-4C32-98DD-71D33445C5CC}" type="presParOf" srcId="{FF8BC2F8-61B4-4EDF-A43B-275FB349B9F3}" destId="{425FE25B-7A6E-4B9C-8C71-89F22908336E}" srcOrd="1" destOrd="0" presId="urn:microsoft.com/office/officeart/2005/8/layout/process3"/>
    <dgm:cxn modelId="{96D63F89-1E0A-40B5-A7F4-35D66D793B7F}" type="presParOf" srcId="{FF8BC2F8-61B4-4EDF-A43B-275FB349B9F3}" destId="{A0E85DEA-30AA-45E2-BD39-1FFA526C21D3}"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5C44D02-D1B6-43A9-A6EF-753B8628ADA1}" type="doc">
      <dgm:prSet loTypeId="urn:microsoft.com/office/officeart/2005/8/layout/process1" loCatId="process" qsTypeId="urn:microsoft.com/office/officeart/2005/8/quickstyle/simple1" qsCatId="simple" csTypeId="urn:microsoft.com/office/officeart/2005/8/colors/accent1_2" csCatId="accent1" phldr="1"/>
      <dgm:spPr/>
    </dgm:pt>
    <dgm:pt modelId="{51E24C71-F23E-4C29-B35A-94DC7A90A9D3}">
      <dgm:prSet phldrT="[Text]" custT="1"/>
      <dgm:spPr>
        <a:solidFill>
          <a:srgbClr val="00AB7E"/>
        </a:solidFill>
        <a:ln>
          <a:solidFill>
            <a:schemeClr val="bg1"/>
          </a:solidFill>
        </a:ln>
      </dgm:spPr>
      <dgm:t>
        <a:bodyPr/>
        <a:lstStyle/>
        <a:p>
          <a:r>
            <a:rPr lang="en-US" sz="2000" b="1" dirty="0"/>
            <a:t>John Doe Registered for ABC</a:t>
          </a:r>
        </a:p>
      </dgm:t>
    </dgm:pt>
    <dgm:pt modelId="{80C7B962-D477-433C-B894-9B5CF651FD5A}" type="parTrans" cxnId="{DE74104D-7EEB-415C-8DCC-E77C0E58B248}">
      <dgm:prSet/>
      <dgm:spPr/>
      <dgm:t>
        <a:bodyPr/>
        <a:lstStyle/>
        <a:p>
          <a:endParaRPr lang="en-US"/>
        </a:p>
      </dgm:t>
    </dgm:pt>
    <dgm:pt modelId="{506FFF42-96F0-4FB5-9B3A-5311B8CDCE60}" type="sibTrans" cxnId="{DE74104D-7EEB-415C-8DCC-E77C0E58B248}">
      <dgm:prSet/>
      <dgm:spPr/>
      <dgm:t>
        <a:bodyPr/>
        <a:lstStyle/>
        <a:p>
          <a:endParaRPr lang="en-US"/>
        </a:p>
      </dgm:t>
    </dgm:pt>
    <dgm:pt modelId="{AF83D8D4-A7F6-40FF-B582-E0B2465BBB35}">
      <dgm:prSet phldrT="[Text]" custT="1"/>
      <dgm:spPr>
        <a:solidFill>
          <a:srgbClr val="00AB7E"/>
        </a:solidFill>
      </dgm:spPr>
      <dgm:t>
        <a:bodyPr/>
        <a:lstStyle/>
        <a:p>
          <a:r>
            <a:rPr lang="en-US" sz="2000" b="1" dirty="0"/>
            <a:t>John Doe Completed ABC</a:t>
          </a:r>
        </a:p>
      </dgm:t>
    </dgm:pt>
    <dgm:pt modelId="{54D6B00E-A02D-4396-BBB3-0B4EE5F29B53}" type="parTrans" cxnId="{C534ED2D-8B11-4565-BB28-A7275698FF61}">
      <dgm:prSet/>
      <dgm:spPr/>
      <dgm:t>
        <a:bodyPr/>
        <a:lstStyle/>
        <a:p>
          <a:endParaRPr lang="en-US"/>
        </a:p>
      </dgm:t>
    </dgm:pt>
    <dgm:pt modelId="{FFBB79EC-828E-44DB-8492-B7F8E57E1CBA}" type="sibTrans" cxnId="{C534ED2D-8B11-4565-BB28-A7275698FF61}">
      <dgm:prSet/>
      <dgm:spPr/>
      <dgm:t>
        <a:bodyPr/>
        <a:lstStyle/>
        <a:p>
          <a:endParaRPr lang="en-US"/>
        </a:p>
      </dgm:t>
    </dgm:pt>
    <dgm:pt modelId="{367F25E3-F43D-4E0E-ABC5-A4789198FF6F}">
      <dgm:prSet phldrT="[Text]" custT="1"/>
      <dgm:spPr>
        <a:solidFill>
          <a:srgbClr val="00AB7E"/>
        </a:solidFill>
      </dgm:spPr>
      <dgm:t>
        <a:bodyPr/>
        <a:lstStyle/>
        <a:p>
          <a:r>
            <a:rPr lang="en-US" sz="2000" b="1" dirty="0"/>
            <a:t>John Doe Registered for ABC</a:t>
          </a:r>
        </a:p>
      </dgm:t>
    </dgm:pt>
    <dgm:pt modelId="{5F1812B9-E38D-4E5A-B0B3-D16D69421773}" type="parTrans" cxnId="{163D250C-FCC8-46AF-8B80-AD4CC39AEA63}">
      <dgm:prSet/>
      <dgm:spPr/>
      <dgm:t>
        <a:bodyPr/>
        <a:lstStyle/>
        <a:p>
          <a:endParaRPr lang="en-US"/>
        </a:p>
      </dgm:t>
    </dgm:pt>
    <dgm:pt modelId="{928C02EE-60F9-41A6-9E1F-1C1D1E6A8157}" type="sibTrans" cxnId="{163D250C-FCC8-46AF-8B80-AD4CC39AEA63}">
      <dgm:prSet/>
      <dgm:spPr/>
      <dgm:t>
        <a:bodyPr/>
        <a:lstStyle/>
        <a:p>
          <a:endParaRPr lang="en-US"/>
        </a:p>
      </dgm:t>
    </dgm:pt>
    <dgm:pt modelId="{558A5526-F5EC-4EB8-AB55-7CBD269EBCB0}">
      <dgm:prSet phldrT="[Text]" custT="1"/>
      <dgm:spPr>
        <a:solidFill>
          <a:srgbClr val="00AB7E"/>
        </a:solidFill>
      </dgm:spPr>
      <dgm:t>
        <a:bodyPr/>
        <a:lstStyle/>
        <a:p>
          <a:r>
            <a:rPr lang="en-US" sz="2000" b="1" dirty="0"/>
            <a:t>John Doe Completed ABC</a:t>
          </a:r>
        </a:p>
      </dgm:t>
    </dgm:pt>
    <dgm:pt modelId="{DB49899A-0FEB-457A-967C-E00E51F81606}" type="parTrans" cxnId="{08F56B61-4675-45D5-9BA5-3D92F3C04772}">
      <dgm:prSet/>
      <dgm:spPr/>
      <dgm:t>
        <a:bodyPr/>
        <a:lstStyle/>
        <a:p>
          <a:endParaRPr lang="en-US"/>
        </a:p>
      </dgm:t>
    </dgm:pt>
    <dgm:pt modelId="{4B629DAA-63AA-4577-91B4-7C2A2353F49A}" type="sibTrans" cxnId="{08F56B61-4675-45D5-9BA5-3D92F3C04772}">
      <dgm:prSet/>
      <dgm:spPr/>
      <dgm:t>
        <a:bodyPr/>
        <a:lstStyle/>
        <a:p>
          <a:endParaRPr lang="en-US"/>
        </a:p>
      </dgm:t>
    </dgm:pt>
    <dgm:pt modelId="{CE939921-B4A6-48B5-9FE0-B9398E6C29E2}">
      <dgm:prSet phldrT="[Text]" custT="1"/>
      <dgm:spPr>
        <a:solidFill>
          <a:srgbClr val="00AB7E"/>
        </a:solidFill>
      </dgm:spPr>
      <dgm:t>
        <a:bodyPr/>
        <a:lstStyle/>
        <a:p>
          <a:r>
            <a:rPr lang="en-US" sz="2000" b="1" dirty="0"/>
            <a:t>John Doe Registered for ABC</a:t>
          </a:r>
        </a:p>
      </dgm:t>
    </dgm:pt>
    <dgm:pt modelId="{EAE5EE2B-AADC-45BD-AE74-43984EDE3A2C}" type="parTrans" cxnId="{07326558-5FE5-4034-A0F6-4A2B4D830791}">
      <dgm:prSet/>
      <dgm:spPr/>
      <dgm:t>
        <a:bodyPr/>
        <a:lstStyle/>
        <a:p>
          <a:endParaRPr lang="en-US"/>
        </a:p>
      </dgm:t>
    </dgm:pt>
    <dgm:pt modelId="{F3836E4D-20BC-4688-B88C-8B5794AF5D79}" type="sibTrans" cxnId="{07326558-5FE5-4034-A0F6-4A2B4D830791}">
      <dgm:prSet/>
      <dgm:spPr/>
      <dgm:t>
        <a:bodyPr/>
        <a:lstStyle/>
        <a:p>
          <a:endParaRPr lang="en-US"/>
        </a:p>
      </dgm:t>
    </dgm:pt>
    <dgm:pt modelId="{5B389E30-434D-40DB-909A-46EC1A69447F}" type="pres">
      <dgm:prSet presAssocID="{25C44D02-D1B6-43A9-A6EF-753B8628ADA1}" presName="Name0" presStyleCnt="0">
        <dgm:presLayoutVars>
          <dgm:dir/>
          <dgm:resizeHandles val="exact"/>
        </dgm:presLayoutVars>
      </dgm:prSet>
      <dgm:spPr/>
    </dgm:pt>
    <dgm:pt modelId="{06D44B08-EDFE-4ABA-B717-7FF3FE196A4E}" type="pres">
      <dgm:prSet presAssocID="{51E24C71-F23E-4C29-B35A-94DC7A90A9D3}" presName="node" presStyleLbl="node1" presStyleIdx="0" presStyleCnt="5" custScaleX="130127">
        <dgm:presLayoutVars>
          <dgm:bulletEnabled val="1"/>
        </dgm:presLayoutVars>
      </dgm:prSet>
      <dgm:spPr/>
    </dgm:pt>
    <dgm:pt modelId="{2F702904-3BD1-4E52-952E-D19A855EAF9D}" type="pres">
      <dgm:prSet presAssocID="{506FFF42-96F0-4FB5-9B3A-5311B8CDCE60}" presName="sibTrans" presStyleLbl="sibTrans2D1" presStyleIdx="0" presStyleCnt="4"/>
      <dgm:spPr/>
    </dgm:pt>
    <dgm:pt modelId="{E76913F2-37E6-4501-8CF3-2E3D319C6738}" type="pres">
      <dgm:prSet presAssocID="{506FFF42-96F0-4FB5-9B3A-5311B8CDCE60}" presName="connectorText" presStyleLbl="sibTrans2D1" presStyleIdx="0" presStyleCnt="4"/>
      <dgm:spPr/>
    </dgm:pt>
    <dgm:pt modelId="{51CD35DA-DCB1-4EFC-9392-6FBA2CD67FD9}" type="pres">
      <dgm:prSet presAssocID="{AF83D8D4-A7F6-40FF-B582-E0B2465BBB35}" presName="node" presStyleLbl="node1" presStyleIdx="1" presStyleCnt="5" custScaleX="131200">
        <dgm:presLayoutVars>
          <dgm:bulletEnabled val="1"/>
        </dgm:presLayoutVars>
      </dgm:prSet>
      <dgm:spPr/>
    </dgm:pt>
    <dgm:pt modelId="{9222653F-6D5B-4DD8-90A8-77668C472DEB}" type="pres">
      <dgm:prSet presAssocID="{FFBB79EC-828E-44DB-8492-B7F8E57E1CBA}" presName="sibTrans" presStyleLbl="sibTrans2D1" presStyleIdx="1" presStyleCnt="4"/>
      <dgm:spPr/>
    </dgm:pt>
    <dgm:pt modelId="{7D1422F8-47A6-4C75-AF1D-F3751C0AEC2D}" type="pres">
      <dgm:prSet presAssocID="{FFBB79EC-828E-44DB-8492-B7F8E57E1CBA}" presName="connectorText" presStyleLbl="sibTrans2D1" presStyleIdx="1" presStyleCnt="4"/>
      <dgm:spPr/>
    </dgm:pt>
    <dgm:pt modelId="{AE2D6B00-B374-4C81-A327-A90159F0E314}" type="pres">
      <dgm:prSet presAssocID="{367F25E3-F43D-4E0E-ABC5-A4789198FF6F}" presName="node" presStyleLbl="node1" presStyleIdx="2" presStyleCnt="5" custScaleX="142092">
        <dgm:presLayoutVars>
          <dgm:bulletEnabled val="1"/>
        </dgm:presLayoutVars>
      </dgm:prSet>
      <dgm:spPr/>
    </dgm:pt>
    <dgm:pt modelId="{1F5FABA1-B739-43A9-B5A3-BB763D8A3364}" type="pres">
      <dgm:prSet presAssocID="{928C02EE-60F9-41A6-9E1F-1C1D1E6A8157}" presName="sibTrans" presStyleLbl="sibTrans2D1" presStyleIdx="2" presStyleCnt="4"/>
      <dgm:spPr/>
    </dgm:pt>
    <dgm:pt modelId="{1FF331F4-4008-4866-A730-AA03D5427049}" type="pres">
      <dgm:prSet presAssocID="{928C02EE-60F9-41A6-9E1F-1C1D1E6A8157}" presName="connectorText" presStyleLbl="sibTrans2D1" presStyleIdx="2" presStyleCnt="4"/>
      <dgm:spPr/>
    </dgm:pt>
    <dgm:pt modelId="{FE86D9B8-71FE-4D97-9BA7-F7B1CB956702}" type="pres">
      <dgm:prSet presAssocID="{558A5526-F5EC-4EB8-AB55-7CBD269EBCB0}" presName="node" presStyleLbl="node1" presStyleIdx="3" presStyleCnt="5" custScaleX="141607">
        <dgm:presLayoutVars>
          <dgm:bulletEnabled val="1"/>
        </dgm:presLayoutVars>
      </dgm:prSet>
      <dgm:spPr/>
    </dgm:pt>
    <dgm:pt modelId="{83F677D4-FC85-405E-B74B-C43F63CABB67}" type="pres">
      <dgm:prSet presAssocID="{4B629DAA-63AA-4577-91B4-7C2A2353F49A}" presName="sibTrans" presStyleLbl="sibTrans2D1" presStyleIdx="3" presStyleCnt="4"/>
      <dgm:spPr/>
    </dgm:pt>
    <dgm:pt modelId="{2B2F3EDB-AF21-4C02-A2B8-9EF4D0349813}" type="pres">
      <dgm:prSet presAssocID="{4B629DAA-63AA-4577-91B4-7C2A2353F49A}" presName="connectorText" presStyleLbl="sibTrans2D1" presStyleIdx="3" presStyleCnt="4"/>
      <dgm:spPr/>
    </dgm:pt>
    <dgm:pt modelId="{9F8AFBCB-ABE0-4B63-9FEA-0D14A150ED26}" type="pres">
      <dgm:prSet presAssocID="{CE939921-B4A6-48B5-9FE0-B9398E6C29E2}" presName="node" presStyleLbl="node1" presStyleIdx="4" presStyleCnt="5" custScaleX="146856">
        <dgm:presLayoutVars>
          <dgm:bulletEnabled val="1"/>
        </dgm:presLayoutVars>
      </dgm:prSet>
      <dgm:spPr/>
    </dgm:pt>
  </dgm:ptLst>
  <dgm:cxnLst>
    <dgm:cxn modelId="{163D250C-FCC8-46AF-8B80-AD4CC39AEA63}" srcId="{25C44D02-D1B6-43A9-A6EF-753B8628ADA1}" destId="{367F25E3-F43D-4E0E-ABC5-A4789198FF6F}" srcOrd="2" destOrd="0" parTransId="{5F1812B9-E38D-4E5A-B0B3-D16D69421773}" sibTransId="{928C02EE-60F9-41A6-9E1F-1C1D1E6A8157}"/>
    <dgm:cxn modelId="{969E6726-166E-41DD-B18D-8A7F3E953EE4}" type="presOf" srcId="{25C44D02-D1B6-43A9-A6EF-753B8628ADA1}" destId="{5B389E30-434D-40DB-909A-46EC1A69447F}" srcOrd="0" destOrd="0" presId="urn:microsoft.com/office/officeart/2005/8/layout/process1"/>
    <dgm:cxn modelId="{3B5E9427-77DD-4191-95A9-BFA04504490C}" type="presOf" srcId="{FFBB79EC-828E-44DB-8492-B7F8E57E1CBA}" destId="{9222653F-6D5B-4DD8-90A8-77668C472DEB}" srcOrd="0" destOrd="0" presId="urn:microsoft.com/office/officeart/2005/8/layout/process1"/>
    <dgm:cxn modelId="{C534ED2D-8B11-4565-BB28-A7275698FF61}" srcId="{25C44D02-D1B6-43A9-A6EF-753B8628ADA1}" destId="{AF83D8D4-A7F6-40FF-B582-E0B2465BBB35}" srcOrd="1" destOrd="0" parTransId="{54D6B00E-A02D-4396-BBB3-0B4EE5F29B53}" sibTransId="{FFBB79EC-828E-44DB-8492-B7F8E57E1CBA}"/>
    <dgm:cxn modelId="{EF4E8A39-012A-4ED7-8A53-15187F1BCA52}" type="presOf" srcId="{CE939921-B4A6-48B5-9FE0-B9398E6C29E2}" destId="{9F8AFBCB-ABE0-4B63-9FEA-0D14A150ED26}" srcOrd="0" destOrd="0" presId="urn:microsoft.com/office/officeart/2005/8/layout/process1"/>
    <dgm:cxn modelId="{08F56B61-4675-45D5-9BA5-3D92F3C04772}" srcId="{25C44D02-D1B6-43A9-A6EF-753B8628ADA1}" destId="{558A5526-F5EC-4EB8-AB55-7CBD269EBCB0}" srcOrd="3" destOrd="0" parTransId="{DB49899A-0FEB-457A-967C-E00E51F81606}" sibTransId="{4B629DAA-63AA-4577-91B4-7C2A2353F49A}"/>
    <dgm:cxn modelId="{DE74104D-7EEB-415C-8DCC-E77C0E58B248}" srcId="{25C44D02-D1B6-43A9-A6EF-753B8628ADA1}" destId="{51E24C71-F23E-4C29-B35A-94DC7A90A9D3}" srcOrd="0" destOrd="0" parTransId="{80C7B962-D477-433C-B894-9B5CF651FD5A}" sibTransId="{506FFF42-96F0-4FB5-9B3A-5311B8CDCE60}"/>
    <dgm:cxn modelId="{B26EE175-D175-40B0-A804-FBEAEB01B239}" type="presOf" srcId="{928C02EE-60F9-41A6-9E1F-1C1D1E6A8157}" destId="{1FF331F4-4008-4866-A730-AA03D5427049}" srcOrd="1" destOrd="0" presId="urn:microsoft.com/office/officeart/2005/8/layout/process1"/>
    <dgm:cxn modelId="{22CD4E56-AF50-472E-9BA8-0A8F554DB506}" type="presOf" srcId="{928C02EE-60F9-41A6-9E1F-1C1D1E6A8157}" destId="{1F5FABA1-B739-43A9-B5A3-BB763D8A3364}" srcOrd="0" destOrd="0" presId="urn:microsoft.com/office/officeart/2005/8/layout/process1"/>
    <dgm:cxn modelId="{5B8B3878-528C-41CA-9FCB-1464536F9A5C}" type="presOf" srcId="{4B629DAA-63AA-4577-91B4-7C2A2353F49A}" destId="{83F677D4-FC85-405E-B74B-C43F63CABB67}" srcOrd="0" destOrd="0" presId="urn:microsoft.com/office/officeart/2005/8/layout/process1"/>
    <dgm:cxn modelId="{07326558-5FE5-4034-A0F6-4A2B4D830791}" srcId="{25C44D02-D1B6-43A9-A6EF-753B8628ADA1}" destId="{CE939921-B4A6-48B5-9FE0-B9398E6C29E2}" srcOrd="4" destOrd="0" parTransId="{EAE5EE2B-AADC-45BD-AE74-43984EDE3A2C}" sibTransId="{F3836E4D-20BC-4688-B88C-8B5794AF5D79}"/>
    <dgm:cxn modelId="{F1C87758-BE32-4046-90F6-6344D68401C2}" type="presOf" srcId="{506FFF42-96F0-4FB5-9B3A-5311B8CDCE60}" destId="{2F702904-3BD1-4E52-952E-D19A855EAF9D}" srcOrd="0" destOrd="0" presId="urn:microsoft.com/office/officeart/2005/8/layout/process1"/>
    <dgm:cxn modelId="{6857D18E-296C-46D6-A847-81F3FC13CDC4}" type="presOf" srcId="{AF83D8D4-A7F6-40FF-B582-E0B2465BBB35}" destId="{51CD35DA-DCB1-4EFC-9392-6FBA2CD67FD9}" srcOrd="0" destOrd="0" presId="urn:microsoft.com/office/officeart/2005/8/layout/process1"/>
    <dgm:cxn modelId="{908BA4B1-703C-42EC-970A-C93C6D2E70D8}" type="presOf" srcId="{4B629DAA-63AA-4577-91B4-7C2A2353F49A}" destId="{2B2F3EDB-AF21-4C02-A2B8-9EF4D0349813}" srcOrd="1" destOrd="0" presId="urn:microsoft.com/office/officeart/2005/8/layout/process1"/>
    <dgm:cxn modelId="{2B45F3BD-F31A-4FFB-AEC1-7B1C7DBECC9D}" type="presOf" srcId="{506FFF42-96F0-4FB5-9B3A-5311B8CDCE60}" destId="{E76913F2-37E6-4501-8CF3-2E3D319C6738}" srcOrd="1" destOrd="0" presId="urn:microsoft.com/office/officeart/2005/8/layout/process1"/>
    <dgm:cxn modelId="{89CE23E6-879E-4DED-9FD3-67416FDB1A23}" type="presOf" srcId="{558A5526-F5EC-4EB8-AB55-7CBD269EBCB0}" destId="{FE86D9B8-71FE-4D97-9BA7-F7B1CB956702}" srcOrd="0" destOrd="0" presId="urn:microsoft.com/office/officeart/2005/8/layout/process1"/>
    <dgm:cxn modelId="{A4B8D9E7-55FF-4A2C-831B-B31F36D7DB20}" type="presOf" srcId="{FFBB79EC-828E-44DB-8492-B7F8E57E1CBA}" destId="{7D1422F8-47A6-4C75-AF1D-F3751C0AEC2D}" srcOrd="1" destOrd="0" presId="urn:microsoft.com/office/officeart/2005/8/layout/process1"/>
    <dgm:cxn modelId="{ADC80DEB-3118-4235-9241-6EA4172AE25A}" type="presOf" srcId="{51E24C71-F23E-4C29-B35A-94DC7A90A9D3}" destId="{06D44B08-EDFE-4ABA-B717-7FF3FE196A4E}" srcOrd="0" destOrd="0" presId="urn:microsoft.com/office/officeart/2005/8/layout/process1"/>
    <dgm:cxn modelId="{BB1776EB-C7B7-486C-964E-7DD59DFDCA87}" type="presOf" srcId="{367F25E3-F43D-4E0E-ABC5-A4789198FF6F}" destId="{AE2D6B00-B374-4C81-A327-A90159F0E314}" srcOrd="0" destOrd="0" presId="urn:microsoft.com/office/officeart/2005/8/layout/process1"/>
    <dgm:cxn modelId="{F4E76DA3-3A0B-4042-A59C-E814011C73F7}" type="presParOf" srcId="{5B389E30-434D-40DB-909A-46EC1A69447F}" destId="{06D44B08-EDFE-4ABA-B717-7FF3FE196A4E}" srcOrd="0" destOrd="0" presId="urn:microsoft.com/office/officeart/2005/8/layout/process1"/>
    <dgm:cxn modelId="{44E0596F-D7FA-4789-87B5-54551F4FBE26}" type="presParOf" srcId="{5B389E30-434D-40DB-909A-46EC1A69447F}" destId="{2F702904-3BD1-4E52-952E-D19A855EAF9D}" srcOrd="1" destOrd="0" presId="urn:microsoft.com/office/officeart/2005/8/layout/process1"/>
    <dgm:cxn modelId="{29B7D42D-1D77-4178-8D1C-FE1426C59F88}" type="presParOf" srcId="{2F702904-3BD1-4E52-952E-D19A855EAF9D}" destId="{E76913F2-37E6-4501-8CF3-2E3D319C6738}" srcOrd="0" destOrd="0" presId="urn:microsoft.com/office/officeart/2005/8/layout/process1"/>
    <dgm:cxn modelId="{3A44AB0F-F189-43A7-9CF3-D50D995A732A}" type="presParOf" srcId="{5B389E30-434D-40DB-909A-46EC1A69447F}" destId="{51CD35DA-DCB1-4EFC-9392-6FBA2CD67FD9}" srcOrd="2" destOrd="0" presId="urn:microsoft.com/office/officeart/2005/8/layout/process1"/>
    <dgm:cxn modelId="{A746E382-4C25-4625-BA74-F4B8C71DA0A6}" type="presParOf" srcId="{5B389E30-434D-40DB-909A-46EC1A69447F}" destId="{9222653F-6D5B-4DD8-90A8-77668C472DEB}" srcOrd="3" destOrd="0" presId="urn:microsoft.com/office/officeart/2005/8/layout/process1"/>
    <dgm:cxn modelId="{BD743304-E51F-4AD4-8112-0489CD528892}" type="presParOf" srcId="{9222653F-6D5B-4DD8-90A8-77668C472DEB}" destId="{7D1422F8-47A6-4C75-AF1D-F3751C0AEC2D}" srcOrd="0" destOrd="0" presId="urn:microsoft.com/office/officeart/2005/8/layout/process1"/>
    <dgm:cxn modelId="{63CD8101-6E3C-4892-ABA2-376CDA4540DE}" type="presParOf" srcId="{5B389E30-434D-40DB-909A-46EC1A69447F}" destId="{AE2D6B00-B374-4C81-A327-A90159F0E314}" srcOrd="4" destOrd="0" presId="urn:microsoft.com/office/officeart/2005/8/layout/process1"/>
    <dgm:cxn modelId="{39D9155B-AE78-430C-AA16-40964C43E9B9}" type="presParOf" srcId="{5B389E30-434D-40DB-909A-46EC1A69447F}" destId="{1F5FABA1-B739-43A9-B5A3-BB763D8A3364}" srcOrd="5" destOrd="0" presId="urn:microsoft.com/office/officeart/2005/8/layout/process1"/>
    <dgm:cxn modelId="{4E8D4A06-A362-414F-9FB4-9D98507DC0D2}" type="presParOf" srcId="{1F5FABA1-B739-43A9-B5A3-BB763D8A3364}" destId="{1FF331F4-4008-4866-A730-AA03D5427049}" srcOrd="0" destOrd="0" presId="urn:microsoft.com/office/officeart/2005/8/layout/process1"/>
    <dgm:cxn modelId="{0FD4A727-EB22-4C3F-8264-64CD768CF584}" type="presParOf" srcId="{5B389E30-434D-40DB-909A-46EC1A69447F}" destId="{FE86D9B8-71FE-4D97-9BA7-F7B1CB956702}" srcOrd="6" destOrd="0" presId="urn:microsoft.com/office/officeart/2005/8/layout/process1"/>
    <dgm:cxn modelId="{B5A3AE51-4CCE-4934-B101-58DC13EEB98F}" type="presParOf" srcId="{5B389E30-434D-40DB-909A-46EC1A69447F}" destId="{83F677D4-FC85-405E-B74B-C43F63CABB67}" srcOrd="7" destOrd="0" presId="urn:microsoft.com/office/officeart/2005/8/layout/process1"/>
    <dgm:cxn modelId="{AE29454F-0CFA-4E7D-B906-707997D0CB9C}" type="presParOf" srcId="{83F677D4-FC85-405E-B74B-C43F63CABB67}" destId="{2B2F3EDB-AF21-4C02-A2B8-9EF4D0349813}" srcOrd="0" destOrd="0" presId="urn:microsoft.com/office/officeart/2005/8/layout/process1"/>
    <dgm:cxn modelId="{018B7497-EAAF-4C7F-AF94-C1FA68C6AFFE}" type="presParOf" srcId="{5B389E30-434D-40DB-909A-46EC1A69447F}" destId="{9F8AFBCB-ABE0-4B63-9FEA-0D14A150ED2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D509EC4-DFD8-4E76-B17A-D19BF5865822}" type="doc">
      <dgm:prSet loTypeId="urn:microsoft.com/office/officeart/2005/8/layout/gear1" loCatId="cycle" qsTypeId="urn:microsoft.com/office/officeart/2005/8/quickstyle/simple1" qsCatId="simple" csTypeId="urn:microsoft.com/office/officeart/2005/8/colors/accent1_2" csCatId="accent1" phldr="1"/>
      <dgm:spPr/>
    </dgm:pt>
    <dgm:pt modelId="{107A75D3-7CD9-4703-A744-6C641B765ACA}">
      <dgm:prSet phldrT="[Text]" custT="1"/>
      <dgm:spPr>
        <a:solidFill>
          <a:srgbClr val="00AB7E"/>
        </a:solidFill>
      </dgm:spPr>
      <dgm:t>
        <a:bodyPr/>
        <a:lstStyle/>
        <a:p>
          <a:r>
            <a:rPr lang="en-US" sz="1400" b="1" dirty="0"/>
            <a:t>Stuff Happens,</a:t>
          </a:r>
        </a:p>
      </dgm:t>
    </dgm:pt>
    <dgm:pt modelId="{6075ECED-F648-4C54-ABDD-E09FA96E9114}" type="parTrans" cxnId="{431F38E2-20F5-4004-8AA7-1C791877F42F}">
      <dgm:prSet/>
      <dgm:spPr/>
      <dgm:t>
        <a:bodyPr/>
        <a:lstStyle/>
        <a:p>
          <a:endParaRPr lang="en-US"/>
        </a:p>
      </dgm:t>
    </dgm:pt>
    <dgm:pt modelId="{C8F21E1A-BB74-468A-AE17-572E5C95646A}" type="sibTrans" cxnId="{431F38E2-20F5-4004-8AA7-1C791877F42F}">
      <dgm:prSet/>
      <dgm:spPr/>
      <dgm:t>
        <a:bodyPr/>
        <a:lstStyle/>
        <a:p>
          <a:endParaRPr lang="en-US"/>
        </a:p>
      </dgm:t>
    </dgm:pt>
    <dgm:pt modelId="{CAC80312-4412-4D1B-8C11-58AC512BB618}">
      <dgm:prSet phldrT="[Text]" custT="1"/>
      <dgm:spPr>
        <a:solidFill>
          <a:srgbClr val="00AB7E"/>
        </a:solidFill>
      </dgm:spPr>
      <dgm:t>
        <a:bodyPr/>
        <a:lstStyle/>
        <a:p>
          <a:r>
            <a:rPr lang="en-US" sz="1400" b="1" dirty="0"/>
            <a:t>And it Causes</a:t>
          </a:r>
        </a:p>
      </dgm:t>
    </dgm:pt>
    <dgm:pt modelId="{CFB7E043-2B22-4354-BCBF-C3C7D9061E28}" type="parTrans" cxnId="{43D22AAC-F08C-4A99-929C-FC5BEBE4F796}">
      <dgm:prSet/>
      <dgm:spPr/>
      <dgm:t>
        <a:bodyPr/>
        <a:lstStyle/>
        <a:p>
          <a:endParaRPr lang="en-US"/>
        </a:p>
      </dgm:t>
    </dgm:pt>
    <dgm:pt modelId="{5019BB9E-2A92-48C4-B399-D014DAA64361}" type="sibTrans" cxnId="{43D22AAC-F08C-4A99-929C-FC5BEBE4F796}">
      <dgm:prSet/>
      <dgm:spPr/>
      <dgm:t>
        <a:bodyPr/>
        <a:lstStyle/>
        <a:p>
          <a:endParaRPr lang="en-US"/>
        </a:p>
      </dgm:t>
    </dgm:pt>
    <dgm:pt modelId="{113038B0-D908-4994-86E0-C7651B72AACA}">
      <dgm:prSet phldrT="[Text]" custT="1"/>
      <dgm:spPr>
        <a:solidFill>
          <a:srgbClr val="00AB7E"/>
        </a:solidFill>
      </dgm:spPr>
      <dgm:t>
        <a:bodyPr/>
        <a:lstStyle/>
        <a:p>
          <a:r>
            <a:rPr lang="en-US" sz="1400" b="1" dirty="0"/>
            <a:t>A Single Record to Update</a:t>
          </a:r>
        </a:p>
      </dgm:t>
    </dgm:pt>
    <dgm:pt modelId="{D7BD2DAF-4F2E-423E-9F71-E8C777071381}" type="parTrans" cxnId="{2D7BDA15-261F-4B74-A2AC-12E7717FACAC}">
      <dgm:prSet/>
      <dgm:spPr/>
      <dgm:t>
        <a:bodyPr/>
        <a:lstStyle/>
        <a:p>
          <a:endParaRPr lang="en-US"/>
        </a:p>
      </dgm:t>
    </dgm:pt>
    <dgm:pt modelId="{B74A5D28-E504-4783-B643-E57A6C8C72C7}" type="sibTrans" cxnId="{2D7BDA15-261F-4B74-A2AC-12E7717FACAC}">
      <dgm:prSet/>
      <dgm:spPr/>
      <dgm:t>
        <a:bodyPr/>
        <a:lstStyle/>
        <a:p>
          <a:endParaRPr lang="en-US"/>
        </a:p>
      </dgm:t>
    </dgm:pt>
    <dgm:pt modelId="{7BB5004D-5E28-40C0-8A20-2D2CD8758E9F}" type="pres">
      <dgm:prSet presAssocID="{CD509EC4-DFD8-4E76-B17A-D19BF5865822}" presName="composite" presStyleCnt="0">
        <dgm:presLayoutVars>
          <dgm:chMax val="3"/>
          <dgm:animLvl val="lvl"/>
          <dgm:resizeHandles val="exact"/>
        </dgm:presLayoutVars>
      </dgm:prSet>
      <dgm:spPr/>
    </dgm:pt>
    <dgm:pt modelId="{ED5AE5BE-53CD-4D7B-B291-382C9F098D37}" type="pres">
      <dgm:prSet presAssocID="{107A75D3-7CD9-4703-A744-6C641B765ACA}" presName="gear1" presStyleLbl="node1" presStyleIdx="0" presStyleCnt="3" custLinFactNeighborX="-98003" custLinFactNeighborY="0">
        <dgm:presLayoutVars>
          <dgm:chMax val="1"/>
          <dgm:bulletEnabled val="1"/>
        </dgm:presLayoutVars>
      </dgm:prSet>
      <dgm:spPr/>
    </dgm:pt>
    <dgm:pt modelId="{BED6D603-DC9E-48EF-A4A1-39F22ABEAC50}" type="pres">
      <dgm:prSet presAssocID="{107A75D3-7CD9-4703-A744-6C641B765ACA}" presName="gear1srcNode" presStyleLbl="node1" presStyleIdx="0" presStyleCnt="3"/>
      <dgm:spPr/>
    </dgm:pt>
    <dgm:pt modelId="{D24C8A8F-E806-44C2-8D8C-9BBE95CC75CE}" type="pres">
      <dgm:prSet presAssocID="{107A75D3-7CD9-4703-A744-6C641B765ACA}" presName="gear1dstNode" presStyleLbl="node1" presStyleIdx="0" presStyleCnt="3"/>
      <dgm:spPr/>
    </dgm:pt>
    <dgm:pt modelId="{15343C8A-8019-43E2-A935-7B517BDC255F}" type="pres">
      <dgm:prSet presAssocID="{CAC80312-4412-4D1B-8C11-58AC512BB618}" presName="gear2" presStyleLbl="node1" presStyleIdx="1" presStyleCnt="3" custLinFactNeighborX="59140" custLinFactNeighborY="6138">
        <dgm:presLayoutVars>
          <dgm:chMax val="1"/>
          <dgm:bulletEnabled val="1"/>
        </dgm:presLayoutVars>
      </dgm:prSet>
      <dgm:spPr/>
    </dgm:pt>
    <dgm:pt modelId="{88388E23-FC2D-4660-BBA4-116542FC4952}" type="pres">
      <dgm:prSet presAssocID="{CAC80312-4412-4D1B-8C11-58AC512BB618}" presName="gear2srcNode" presStyleLbl="node1" presStyleIdx="1" presStyleCnt="3"/>
      <dgm:spPr/>
    </dgm:pt>
    <dgm:pt modelId="{1719F894-6428-4D9F-889B-D1380D8050D4}" type="pres">
      <dgm:prSet presAssocID="{CAC80312-4412-4D1B-8C11-58AC512BB618}" presName="gear2dstNode" presStyleLbl="node1" presStyleIdx="1" presStyleCnt="3"/>
      <dgm:spPr/>
    </dgm:pt>
    <dgm:pt modelId="{4D106CE3-DCDD-4A40-937E-CA2768D34E79}" type="pres">
      <dgm:prSet presAssocID="{113038B0-D908-4994-86E0-C7651B72AACA}" presName="gear3" presStyleLbl="node1" presStyleIdx="2" presStyleCnt="3" custLinFactY="8333" custLinFactNeighborX="63471" custLinFactNeighborY="100000"/>
      <dgm:spPr/>
    </dgm:pt>
    <dgm:pt modelId="{CF2DC792-D27D-4CB7-BC89-09FFBF9942B1}" type="pres">
      <dgm:prSet presAssocID="{113038B0-D908-4994-86E0-C7651B72AACA}" presName="gear3tx" presStyleLbl="node1" presStyleIdx="2" presStyleCnt="3">
        <dgm:presLayoutVars>
          <dgm:chMax val="1"/>
          <dgm:bulletEnabled val="1"/>
        </dgm:presLayoutVars>
      </dgm:prSet>
      <dgm:spPr/>
    </dgm:pt>
    <dgm:pt modelId="{E58F0AEE-272E-4894-9022-B164452FE0E1}" type="pres">
      <dgm:prSet presAssocID="{113038B0-D908-4994-86E0-C7651B72AACA}" presName="gear3srcNode" presStyleLbl="node1" presStyleIdx="2" presStyleCnt="3"/>
      <dgm:spPr/>
    </dgm:pt>
    <dgm:pt modelId="{A3F177C9-9C4C-4725-A63D-A0082F8F26E7}" type="pres">
      <dgm:prSet presAssocID="{113038B0-D908-4994-86E0-C7651B72AACA}" presName="gear3dstNode" presStyleLbl="node1" presStyleIdx="2" presStyleCnt="3"/>
      <dgm:spPr/>
    </dgm:pt>
    <dgm:pt modelId="{42773A7D-47DD-4090-BCB0-563F4D0CF5A5}" type="pres">
      <dgm:prSet presAssocID="{C8F21E1A-BB74-468A-AE17-572E5C95646A}" presName="connector1" presStyleLbl="sibTrans2D1" presStyleIdx="0" presStyleCnt="3" custAng="14051892" custLinFactNeighborX="-93907" custLinFactNeighborY="1129"/>
      <dgm:spPr/>
    </dgm:pt>
    <dgm:pt modelId="{C544F5CC-2E7E-4474-9FCE-39A7DA1D1E9C}" type="pres">
      <dgm:prSet presAssocID="{5019BB9E-2A92-48C4-B399-D014DAA64361}" presName="connector2" presStyleLbl="sibTrans2D1" presStyleIdx="1" presStyleCnt="3" custAng="1340735" custLinFactNeighborX="47038" custLinFactNeighborY="859"/>
      <dgm:spPr/>
    </dgm:pt>
    <dgm:pt modelId="{7AEF4B16-4ECA-43A7-9137-8F26357D443F}" type="pres">
      <dgm:prSet presAssocID="{B74A5D28-E504-4783-B643-E57A6C8C72C7}" presName="connector3" presStyleLbl="sibTrans2D1" presStyleIdx="2" presStyleCnt="3" custAng="17720459" custLinFactNeighborX="54211" custLinFactNeighborY="90987"/>
      <dgm:spPr/>
    </dgm:pt>
  </dgm:ptLst>
  <dgm:cxnLst>
    <dgm:cxn modelId="{42171B07-3A83-40C3-85FB-B5A962B40F22}" type="presOf" srcId="{CAC80312-4412-4D1B-8C11-58AC512BB618}" destId="{1719F894-6428-4D9F-889B-D1380D8050D4}" srcOrd="2" destOrd="0" presId="urn:microsoft.com/office/officeart/2005/8/layout/gear1"/>
    <dgm:cxn modelId="{90FAD50D-207A-4EBF-91C0-3409D72F292D}" type="presOf" srcId="{C8F21E1A-BB74-468A-AE17-572E5C95646A}" destId="{42773A7D-47DD-4090-BCB0-563F4D0CF5A5}" srcOrd="0" destOrd="0" presId="urn:microsoft.com/office/officeart/2005/8/layout/gear1"/>
    <dgm:cxn modelId="{2D7BDA15-261F-4B74-A2AC-12E7717FACAC}" srcId="{CD509EC4-DFD8-4E76-B17A-D19BF5865822}" destId="{113038B0-D908-4994-86E0-C7651B72AACA}" srcOrd="2" destOrd="0" parTransId="{D7BD2DAF-4F2E-423E-9F71-E8C777071381}" sibTransId="{B74A5D28-E504-4783-B643-E57A6C8C72C7}"/>
    <dgm:cxn modelId="{DC84EE17-6BFB-49C3-A369-3901437E91D7}" type="presOf" srcId="{CD509EC4-DFD8-4E76-B17A-D19BF5865822}" destId="{7BB5004D-5E28-40C0-8A20-2D2CD8758E9F}" srcOrd="0" destOrd="0" presId="urn:microsoft.com/office/officeart/2005/8/layout/gear1"/>
    <dgm:cxn modelId="{0551D429-C9A3-4919-A6F8-983173793DF9}" type="presOf" srcId="{113038B0-D908-4994-86E0-C7651B72AACA}" destId="{A3F177C9-9C4C-4725-A63D-A0082F8F26E7}" srcOrd="3" destOrd="0" presId="urn:microsoft.com/office/officeart/2005/8/layout/gear1"/>
    <dgm:cxn modelId="{C1537236-ADB1-4A7B-8560-D66104CA9661}" type="presOf" srcId="{B74A5D28-E504-4783-B643-E57A6C8C72C7}" destId="{7AEF4B16-4ECA-43A7-9137-8F26357D443F}" srcOrd="0" destOrd="0" presId="urn:microsoft.com/office/officeart/2005/8/layout/gear1"/>
    <dgm:cxn modelId="{C26A0C5B-CFED-400E-8A65-9C224FAB6216}" type="presOf" srcId="{113038B0-D908-4994-86E0-C7651B72AACA}" destId="{4D106CE3-DCDD-4A40-937E-CA2768D34E79}" srcOrd="0" destOrd="0" presId="urn:microsoft.com/office/officeart/2005/8/layout/gear1"/>
    <dgm:cxn modelId="{22CC1861-0F78-408D-9B3A-502E80D63F65}" type="presOf" srcId="{113038B0-D908-4994-86E0-C7651B72AACA}" destId="{CF2DC792-D27D-4CB7-BC89-09FFBF9942B1}" srcOrd="1" destOrd="0" presId="urn:microsoft.com/office/officeart/2005/8/layout/gear1"/>
    <dgm:cxn modelId="{D892F767-064C-4A82-B7A6-026537CC3BA1}" type="presOf" srcId="{107A75D3-7CD9-4703-A744-6C641B765ACA}" destId="{ED5AE5BE-53CD-4D7B-B291-382C9F098D37}" srcOrd="0" destOrd="0" presId="urn:microsoft.com/office/officeart/2005/8/layout/gear1"/>
    <dgm:cxn modelId="{60196376-3FB3-41CA-B009-D8362A5E699D}" type="presOf" srcId="{107A75D3-7CD9-4703-A744-6C641B765ACA}" destId="{D24C8A8F-E806-44C2-8D8C-9BBE95CC75CE}" srcOrd="2" destOrd="0" presId="urn:microsoft.com/office/officeart/2005/8/layout/gear1"/>
    <dgm:cxn modelId="{97DC9658-D555-44BB-845E-FF5F726EE782}" type="presOf" srcId="{107A75D3-7CD9-4703-A744-6C641B765ACA}" destId="{BED6D603-DC9E-48EF-A4A1-39F22ABEAC50}" srcOrd="1" destOrd="0" presId="urn:microsoft.com/office/officeart/2005/8/layout/gear1"/>
    <dgm:cxn modelId="{B0ADF794-0435-4BE0-900E-B19AB69A8E51}" type="presOf" srcId="{CAC80312-4412-4D1B-8C11-58AC512BB618}" destId="{15343C8A-8019-43E2-A935-7B517BDC255F}" srcOrd="0" destOrd="0" presId="urn:microsoft.com/office/officeart/2005/8/layout/gear1"/>
    <dgm:cxn modelId="{43D22AAC-F08C-4A99-929C-FC5BEBE4F796}" srcId="{CD509EC4-DFD8-4E76-B17A-D19BF5865822}" destId="{CAC80312-4412-4D1B-8C11-58AC512BB618}" srcOrd="1" destOrd="0" parTransId="{CFB7E043-2B22-4354-BCBF-C3C7D9061E28}" sibTransId="{5019BB9E-2A92-48C4-B399-D014DAA64361}"/>
    <dgm:cxn modelId="{19E337B5-A532-4996-AEEE-3B3A43B6AA94}" type="presOf" srcId="{CAC80312-4412-4D1B-8C11-58AC512BB618}" destId="{88388E23-FC2D-4660-BBA4-116542FC4952}" srcOrd="1" destOrd="0" presId="urn:microsoft.com/office/officeart/2005/8/layout/gear1"/>
    <dgm:cxn modelId="{D95A44BE-D72C-4552-9BFB-87979FC20808}" type="presOf" srcId="{113038B0-D908-4994-86E0-C7651B72AACA}" destId="{E58F0AEE-272E-4894-9022-B164452FE0E1}" srcOrd="2" destOrd="0" presId="urn:microsoft.com/office/officeart/2005/8/layout/gear1"/>
    <dgm:cxn modelId="{D538FDC4-D999-4472-A350-96041367CC04}" type="presOf" srcId="{5019BB9E-2A92-48C4-B399-D014DAA64361}" destId="{C544F5CC-2E7E-4474-9FCE-39A7DA1D1E9C}" srcOrd="0" destOrd="0" presId="urn:microsoft.com/office/officeart/2005/8/layout/gear1"/>
    <dgm:cxn modelId="{431F38E2-20F5-4004-8AA7-1C791877F42F}" srcId="{CD509EC4-DFD8-4E76-B17A-D19BF5865822}" destId="{107A75D3-7CD9-4703-A744-6C641B765ACA}" srcOrd="0" destOrd="0" parTransId="{6075ECED-F648-4C54-ABDD-E09FA96E9114}" sibTransId="{C8F21E1A-BB74-468A-AE17-572E5C95646A}"/>
    <dgm:cxn modelId="{A01BBDC8-A979-47B2-AC06-47C358F91DBA}" type="presParOf" srcId="{7BB5004D-5E28-40C0-8A20-2D2CD8758E9F}" destId="{ED5AE5BE-53CD-4D7B-B291-382C9F098D37}" srcOrd="0" destOrd="0" presId="urn:microsoft.com/office/officeart/2005/8/layout/gear1"/>
    <dgm:cxn modelId="{55CE821A-4BFD-4C31-B74E-DD52FDF23806}" type="presParOf" srcId="{7BB5004D-5E28-40C0-8A20-2D2CD8758E9F}" destId="{BED6D603-DC9E-48EF-A4A1-39F22ABEAC50}" srcOrd="1" destOrd="0" presId="urn:microsoft.com/office/officeart/2005/8/layout/gear1"/>
    <dgm:cxn modelId="{6017738C-38C8-4E82-BF40-D61C9111B0AE}" type="presParOf" srcId="{7BB5004D-5E28-40C0-8A20-2D2CD8758E9F}" destId="{D24C8A8F-E806-44C2-8D8C-9BBE95CC75CE}" srcOrd="2" destOrd="0" presId="urn:microsoft.com/office/officeart/2005/8/layout/gear1"/>
    <dgm:cxn modelId="{0E4322CB-2D70-4B5F-AF88-EDE774939298}" type="presParOf" srcId="{7BB5004D-5E28-40C0-8A20-2D2CD8758E9F}" destId="{15343C8A-8019-43E2-A935-7B517BDC255F}" srcOrd="3" destOrd="0" presId="urn:microsoft.com/office/officeart/2005/8/layout/gear1"/>
    <dgm:cxn modelId="{D71EB3D8-134E-4C54-A66C-4A2BE84F9186}" type="presParOf" srcId="{7BB5004D-5E28-40C0-8A20-2D2CD8758E9F}" destId="{88388E23-FC2D-4660-BBA4-116542FC4952}" srcOrd="4" destOrd="0" presId="urn:microsoft.com/office/officeart/2005/8/layout/gear1"/>
    <dgm:cxn modelId="{7A5C9A04-2F9A-4EC2-82A7-9C0208419A65}" type="presParOf" srcId="{7BB5004D-5E28-40C0-8A20-2D2CD8758E9F}" destId="{1719F894-6428-4D9F-889B-D1380D8050D4}" srcOrd="5" destOrd="0" presId="urn:microsoft.com/office/officeart/2005/8/layout/gear1"/>
    <dgm:cxn modelId="{D32B16DE-E2B1-422F-82A7-BEB11627E408}" type="presParOf" srcId="{7BB5004D-5E28-40C0-8A20-2D2CD8758E9F}" destId="{4D106CE3-DCDD-4A40-937E-CA2768D34E79}" srcOrd="6" destOrd="0" presId="urn:microsoft.com/office/officeart/2005/8/layout/gear1"/>
    <dgm:cxn modelId="{A4D2B4DD-C3EC-45C0-8177-DB55BF949C41}" type="presParOf" srcId="{7BB5004D-5E28-40C0-8A20-2D2CD8758E9F}" destId="{CF2DC792-D27D-4CB7-BC89-09FFBF9942B1}" srcOrd="7" destOrd="0" presId="urn:microsoft.com/office/officeart/2005/8/layout/gear1"/>
    <dgm:cxn modelId="{CF3A3460-BFF6-4CE4-BEF8-749E674E28A4}" type="presParOf" srcId="{7BB5004D-5E28-40C0-8A20-2D2CD8758E9F}" destId="{E58F0AEE-272E-4894-9022-B164452FE0E1}" srcOrd="8" destOrd="0" presId="urn:microsoft.com/office/officeart/2005/8/layout/gear1"/>
    <dgm:cxn modelId="{6270619D-CA59-4A82-8A20-B1001C6F9664}" type="presParOf" srcId="{7BB5004D-5E28-40C0-8A20-2D2CD8758E9F}" destId="{A3F177C9-9C4C-4725-A63D-A0082F8F26E7}" srcOrd="9" destOrd="0" presId="urn:microsoft.com/office/officeart/2005/8/layout/gear1"/>
    <dgm:cxn modelId="{1E0A6094-581C-47A6-9B53-5B974223F744}" type="presParOf" srcId="{7BB5004D-5E28-40C0-8A20-2D2CD8758E9F}" destId="{42773A7D-47DD-4090-BCB0-563F4D0CF5A5}" srcOrd="10" destOrd="0" presId="urn:microsoft.com/office/officeart/2005/8/layout/gear1"/>
    <dgm:cxn modelId="{8ACBEF6B-FBF9-4153-94BF-5152E3423F83}" type="presParOf" srcId="{7BB5004D-5E28-40C0-8A20-2D2CD8758E9F}" destId="{C544F5CC-2E7E-4474-9FCE-39A7DA1D1E9C}" srcOrd="11" destOrd="0" presId="urn:microsoft.com/office/officeart/2005/8/layout/gear1"/>
    <dgm:cxn modelId="{2FC3818C-D089-4BF8-9BB4-928BF60470C5}" type="presParOf" srcId="{7BB5004D-5E28-40C0-8A20-2D2CD8758E9F}" destId="{7AEF4B16-4ECA-43A7-9137-8F26357D443F}"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5C44D02-D1B6-43A9-A6EF-753B8628ADA1}" type="doc">
      <dgm:prSet loTypeId="urn:microsoft.com/office/officeart/2005/8/layout/process1" loCatId="process" qsTypeId="urn:microsoft.com/office/officeart/2005/8/quickstyle/simple1" qsCatId="simple" csTypeId="urn:microsoft.com/office/officeart/2005/8/colors/accent1_2" csCatId="accent1" phldr="1"/>
      <dgm:spPr/>
    </dgm:pt>
    <dgm:pt modelId="{51E24C71-F23E-4C29-B35A-94DC7A90A9D3}">
      <dgm:prSet phldrT="[Text]" custT="1"/>
      <dgm:spPr>
        <a:solidFill>
          <a:srgbClr val="00AB7E"/>
        </a:solidFill>
        <a:ln>
          <a:solidFill>
            <a:schemeClr val="bg1"/>
          </a:solidFill>
        </a:ln>
      </dgm:spPr>
      <dgm:t>
        <a:bodyPr/>
        <a:lstStyle/>
        <a:p>
          <a:r>
            <a:rPr lang="en-US" sz="2000" b="1" dirty="0"/>
            <a:t>John Doe Registered for ABC</a:t>
          </a:r>
        </a:p>
      </dgm:t>
    </dgm:pt>
    <dgm:pt modelId="{80C7B962-D477-433C-B894-9B5CF651FD5A}" type="parTrans" cxnId="{DE74104D-7EEB-415C-8DCC-E77C0E58B248}">
      <dgm:prSet/>
      <dgm:spPr/>
      <dgm:t>
        <a:bodyPr/>
        <a:lstStyle/>
        <a:p>
          <a:endParaRPr lang="en-US"/>
        </a:p>
      </dgm:t>
    </dgm:pt>
    <dgm:pt modelId="{506FFF42-96F0-4FB5-9B3A-5311B8CDCE60}" type="sibTrans" cxnId="{DE74104D-7EEB-415C-8DCC-E77C0E58B248}">
      <dgm:prSet/>
      <dgm:spPr/>
      <dgm:t>
        <a:bodyPr/>
        <a:lstStyle/>
        <a:p>
          <a:endParaRPr lang="en-US"/>
        </a:p>
      </dgm:t>
    </dgm:pt>
    <dgm:pt modelId="{AF83D8D4-A7F6-40FF-B582-E0B2465BBB35}">
      <dgm:prSet phldrT="[Text]" custT="1"/>
      <dgm:spPr>
        <a:solidFill>
          <a:srgbClr val="00AB7E"/>
        </a:solidFill>
      </dgm:spPr>
      <dgm:t>
        <a:bodyPr/>
        <a:lstStyle/>
        <a:p>
          <a:r>
            <a:rPr lang="en-US" sz="2000" b="1" dirty="0"/>
            <a:t>John Doe Completed ABC</a:t>
          </a:r>
        </a:p>
      </dgm:t>
    </dgm:pt>
    <dgm:pt modelId="{54D6B00E-A02D-4396-BBB3-0B4EE5F29B53}" type="parTrans" cxnId="{C534ED2D-8B11-4565-BB28-A7275698FF61}">
      <dgm:prSet/>
      <dgm:spPr/>
      <dgm:t>
        <a:bodyPr/>
        <a:lstStyle/>
        <a:p>
          <a:endParaRPr lang="en-US"/>
        </a:p>
      </dgm:t>
    </dgm:pt>
    <dgm:pt modelId="{FFBB79EC-828E-44DB-8492-B7F8E57E1CBA}" type="sibTrans" cxnId="{C534ED2D-8B11-4565-BB28-A7275698FF61}">
      <dgm:prSet/>
      <dgm:spPr/>
      <dgm:t>
        <a:bodyPr/>
        <a:lstStyle/>
        <a:p>
          <a:endParaRPr lang="en-US"/>
        </a:p>
      </dgm:t>
    </dgm:pt>
    <dgm:pt modelId="{367F25E3-F43D-4E0E-ABC5-A4789198FF6F}">
      <dgm:prSet phldrT="[Text]" custT="1"/>
      <dgm:spPr>
        <a:solidFill>
          <a:srgbClr val="00AB7E"/>
        </a:solidFill>
      </dgm:spPr>
      <dgm:t>
        <a:bodyPr/>
        <a:lstStyle/>
        <a:p>
          <a:r>
            <a:rPr lang="en-US" sz="2000" b="1" dirty="0"/>
            <a:t>John Doe Registered for ABC</a:t>
          </a:r>
        </a:p>
      </dgm:t>
    </dgm:pt>
    <dgm:pt modelId="{5F1812B9-E38D-4E5A-B0B3-D16D69421773}" type="parTrans" cxnId="{163D250C-FCC8-46AF-8B80-AD4CC39AEA63}">
      <dgm:prSet/>
      <dgm:spPr/>
      <dgm:t>
        <a:bodyPr/>
        <a:lstStyle/>
        <a:p>
          <a:endParaRPr lang="en-US"/>
        </a:p>
      </dgm:t>
    </dgm:pt>
    <dgm:pt modelId="{928C02EE-60F9-41A6-9E1F-1C1D1E6A8157}" type="sibTrans" cxnId="{163D250C-FCC8-46AF-8B80-AD4CC39AEA63}">
      <dgm:prSet/>
      <dgm:spPr/>
      <dgm:t>
        <a:bodyPr/>
        <a:lstStyle/>
        <a:p>
          <a:endParaRPr lang="en-US"/>
        </a:p>
      </dgm:t>
    </dgm:pt>
    <dgm:pt modelId="{558A5526-F5EC-4EB8-AB55-7CBD269EBCB0}">
      <dgm:prSet phldrT="[Text]" custT="1"/>
      <dgm:spPr>
        <a:solidFill>
          <a:srgbClr val="00AB7E"/>
        </a:solidFill>
      </dgm:spPr>
      <dgm:t>
        <a:bodyPr/>
        <a:lstStyle/>
        <a:p>
          <a:r>
            <a:rPr lang="en-US" sz="2000" b="1" dirty="0"/>
            <a:t>John Doe Completed ABC</a:t>
          </a:r>
        </a:p>
      </dgm:t>
    </dgm:pt>
    <dgm:pt modelId="{DB49899A-0FEB-457A-967C-E00E51F81606}" type="parTrans" cxnId="{08F56B61-4675-45D5-9BA5-3D92F3C04772}">
      <dgm:prSet/>
      <dgm:spPr/>
      <dgm:t>
        <a:bodyPr/>
        <a:lstStyle/>
        <a:p>
          <a:endParaRPr lang="en-US"/>
        </a:p>
      </dgm:t>
    </dgm:pt>
    <dgm:pt modelId="{4B629DAA-63AA-4577-91B4-7C2A2353F49A}" type="sibTrans" cxnId="{08F56B61-4675-45D5-9BA5-3D92F3C04772}">
      <dgm:prSet/>
      <dgm:spPr/>
      <dgm:t>
        <a:bodyPr/>
        <a:lstStyle/>
        <a:p>
          <a:endParaRPr lang="en-US"/>
        </a:p>
      </dgm:t>
    </dgm:pt>
    <dgm:pt modelId="{CE939921-B4A6-48B5-9FE0-B9398E6C29E2}">
      <dgm:prSet phldrT="[Text]" custT="1"/>
      <dgm:spPr>
        <a:solidFill>
          <a:srgbClr val="00AB7E"/>
        </a:solidFill>
      </dgm:spPr>
      <dgm:t>
        <a:bodyPr/>
        <a:lstStyle/>
        <a:p>
          <a:r>
            <a:rPr lang="en-US" sz="2000" b="1" dirty="0"/>
            <a:t>John Doe Registered for ABC</a:t>
          </a:r>
        </a:p>
      </dgm:t>
    </dgm:pt>
    <dgm:pt modelId="{EAE5EE2B-AADC-45BD-AE74-43984EDE3A2C}" type="parTrans" cxnId="{07326558-5FE5-4034-A0F6-4A2B4D830791}">
      <dgm:prSet/>
      <dgm:spPr/>
      <dgm:t>
        <a:bodyPr/>
        <a:lstStyle/>
        <a:p>
          <a:endParaRPr lang="en-US"/>
        </a:p>
      </dgm:t>
    </dgm:pt>
    <dgm:pt modelId="{F3836E4D-20BC-4688-B88C-8B5794AF5D79}" type="sibTrans" cxnId="{07326558-5FE5-4034-A0F6-4A2B4D830791}">
      <dgm:prSet/>
      <dgm:spPr/>
      <dgm:t>
        <a:bodyPr/>
        <a:lstStyle/>
        <a:p>
          <a:endParaRPr lang="en-US"/>
        </a:p>
      </dgm:t>
    </dgm:pt>
    <dgm:pt modelId="{5B389E30-434D-40DB-909A-46EC1A69447F}" type="pres">
      <dgm:prSet presAssocID="{25C44D02-D1B6-43A9-A6EF-753B8628ADA1}" presName="Name0" presStyleCnt="0">
        <dgm:presLayoutVars>
          <dgm:dir/>
          <dgm:resizeHandles val="exact"/>
        </dgm:presLayoutVars>
      </dgm:prSet>
      <dgm:spPr/>
    </dgm:pt>
    <dgm:pt modelId="{06D44B08-EDFE-4ABA-B717-7FF3FE196A4E}" type="pres">
      <dgm:prSet presAssocID="{51E24C71-F23E-4C29-B35A-94DC7A90A9D3}" presName="node" presStyleLbl="node1" presStyleIdx="0" presStyleCnt="5" custScaleX="130127">
        <dgm:presLayoutVars>
          <dgm:bulletEnabled val="1"/>
        </dgm:presLayoutVars>
      </dgm:prSet>
      <dgm:spPr/>
    </dgm:pt>
    <dgm:pt modelId="{2F702904-3BD1-4E52-952E-D19A855EAF9D}" type="pres">
      <dgm:prSet presAssocID="{506FFF42-96F0-4FB5-9B3A-5311B8CDCE60}" presName="sibTrans" presStyleLbl="sibTrans2D1" presStyleIdx="0" presStyleCnt="4"/>
      <dgm:spPr/>
    </dgm:pt>
    <dgm:pt modelId="{E76913F2-37E6-4501-8CF3-2E3D319C6738}" type="pres">
      <dgm:prSet presAssocID="{506FFF42-96F0-4FB5-9B3A-5311B8CDCE60}" presName="connectorText" presStyleLbl="sibTrans2D1" presStyleIdx="0" presStyleCnt="4"/>
      <dgm:spPr/>
    </dgm:pt>
    <dgm:pt modelId="{51CD35DA-DCB1-4EFC-9392-6FBA2CD67FD9}" type="pres">
      <dgm:prSet presAssocID="{AF83D8D4-A7F6-40FF-B582-E0B2465BBB35}" presName="node" presStyleLbl="node1" presStyleIdx="1" presStyleCnt="5" custScaleX="131200">
        <dgm:presLayoutVars>
          <dgm:bulletEnabled val="1"/>
        </dgm:presLayoutVars>
      </dgm:prSet>
      <dgm:spPr/>
    </dgm:pt>
    <dgm:pt modelId="{9222653F-6D5B-4DD8-90A8-77668C472DEB}" type="pres">
      <dgm:prSet presAssocID="{FFBB79EC-828E-44DB-8492-B7F8E57E1CBA}" presName="sibTrans" presStyleLbl="sibTrans2D1" presStyleIdx="1" presStyleCnt="4"/>
      <dgm:spPr/>
    </dgm:pt>
    <dgm:pt modelId="{7D1422F8-47A6-4C75-AF1D-F3751C0AEC2D}" type="pres">
      <dgm:prSet presAssocID="{FFBB79EC-828E-44DB-8492-B7F8E57E1CBA}" presName="connectorText" presStyleLbl="sibTrans2D1" presStyleIdx="1" presStyleCnt="4"/>
      <dgm:spPr/>
    </dgm:pt>
    <dgm:pt modelId="{AE2D6B00-B374-4C81-A327-A90159F0E314}" type="pres">
      <dgm:prSet presAssocID="{367F25E3-F43D-4E0E-ABC5-A4789198FF6F}" presName="node" presStyleLbl="node1" presStyleIdx="2" presStyleCnt="5" custScaleX="142092">
        <dgm:presLayoutVars>
          <dgm:bulletEnabled val="1"/>
        </dgm:presLayoutVars>
      </dgm:prSet>
      <dgm:spPr/>
    </dgm:pt>
    <dgm:pt modelId="{1F5FABA1-B739-43A9-B5A3-BB763D8A3364}" type="pres">
      <dgm:prSet presAssocID="{928C02EE-60F9-41A6-9E1F-1C1D1E6A8157}" presName="sibTrans" presStyleLbl="sibTrans2D1" presStyleIdx="2" presStyleCnt="4"/>
      <dgm:spPr/>
    </dgm:pt>
    <dgm:pt modelId="{1FF331F4-4008-4866-A730-AA03D5427049}" type="pres">
      <dgm:prSet presAssocID="{928C02EE-60F9-41A6-9E1F-1C1D1E6A8157}" presName="connectorText" presStyleLbl="sibTrans2D1" presStyleIdx="2" presStyleCnt="4"/>
      <dgm:spPr/>
    </dgm:pt>
    <dgm:pt modelId="{FE86D9B8-71FE-4D97-9BA7-F7B1CB956702}" type="pres">
      <dgm:prSet presAssocID="{558A5526-F5EC-4EB8-AB55-7CBD269EBCB0}" presName="node" presStyleLbl="node1" presStyleIdx="3" presStyleCnt="5" custScaleX="141607">
        <dgm:presLayoutVars>
          <dgm:bulletEnabled val="1"/>
        </dgm:presLayoutVars>
      </dgm:prSet>
      <dgm:spPr/>
    </dgm:pt>
    <dgm:pt modelId="{83F677D4-FC85-405E-B74B-C43F63CABB67}" type="pres">
      <dgm:prSet presAssocID="{4B629DAA-63AA-4577-91B4-7C2A2353F49A}" presName="sibTrans" presStyleLbl="sibTrans2D1" presStyleIdx="3" presStyleCnt="4"/>
      <dgm:spPr/>
    </dgm:pt>
    <dgm:pt modelId="{2B2F3EDB-AF21-4C02-A2B8-9EF4D0349813}" type="pres">
      <dgm:prSet presAssocID="{4B629DAA-63AA-4577-91B4-7C2A2353F49A}" presName="connectorText" presStyleLbl="sibTrans2D1" presStyleIdx="3" presStyleCnt="4"/>
      <dgm:spPr/>
    </dgm:pt>
    <dgm:pt modelId="{9F8AFBCB-ABE0-4B63-9FEA-0D14A150ED26}" type="pres">
      <dgm:prSet presAssocID="{CE939921-B4A6-48B5-9FE0-B9398E6C29E2}" presName="node" presStyleLbl="node1" presStyleIdx="4" presStyleCnt="5" custScaleX="146856">
        <dgm:presLayoutVars>
          <dgm:bulletEnabled val="1"/>
        </dgm:presLayoutVars>
      </dgm:prSet>
      <dgm:spPr/>
    </dgm:pt>
  </dgm:ptLst>
  <dgm:cxnLst>
    <dgm:cxn modelId="{163D250C-FCC8-46AF-8B80-AD4CC39AEA63}" srcId="{25C44D02-D1B6-43A9-A6EF-753B8628ADA1}" destId="{367F25E3-F43D-4E0E-ABC5-A4789198FF6F}" srcOrd="2" destOrd="0" parTransId="{5F1812B9-E38D-4E5A-B0B3-D16D69421773}" sibTransId="{928C02EE-60F9-41A6-9E1F-1C1D1E6A8157}"/>
    <dgm:cxn modelId="{969E6726-166E-41DD-B18D-8A7F3E953EE4}" type="presOf" srcId="{25C44D02-D1B6-43A9-A6EF-753B8628ADA1}" destId="{5B389E30-434D-40DB-909A-46EC1A69447F}" srcOrd="0" destOrd="0" presId="urn:microsoft.com/office/officeart/2005/8/layout/process1"/>
    <dgm:cxn modelId="{3B5E9427-77DD-4191-95A9-BFA04504490C}" type="presOf" srcId="{FFBB79EC-828E-44DB-8492-B7F8E57E1CBA}" destId="{9222653F-6D5B-4DD8-90A8-77668C472DEB}" srcOrd="0" destOrd="0" presId="urn:microsoft.com/office/officeart/2005/8/layout/process1"/>
    <dgm:cxn modelId="{C534ED2D-8B11-4565-BB28-A7275698FF61}" srcId="{25C44D02-D1B6-43A9-A6EF-753B8628ADA1}" destId="{AF83D8D4-A7F6-40FF-B582-E0B2465BBB35}" srcOrd="1" destOrd="0" parTransId="{54D6B00E-A02D-4396-BBB3-0B4EE5F29B53}" sibTransId="{FFBB79EC-828E-44DB-8492-B7F8E57E1CBA}"/>
    <dgm:cxn modelId="{EF4E8A39-012A-4ED7-8A53-15187F1BCA52}" type="presOf" srcId="{CE939921-B4A6-48B5-9FE0-B9398E6C29E2}" destId="{9F8AFBCB-ABE0-4B63-9FEA-0D14A150ED26}" srcOrd="0" destOrd="0" presId="urn:microsoft.com/office/officeart/2005/8/layout/process1"/>
    <dgm:cxn modelId="{08F56B61-4675-45D5-9BA5-3D92F3C04772}" srcId="{25C44D02-D1B6-43A9-A6EF-753B8628ADA1}" destId="{558A5526-F5EC-4EB8-AB55-7CBD269EBCB0}" srcOrd="3" destOrd="0" parTransId="{DB49899A-0FEB-457A-967C-E00E51F81606}" sibTransId="{4B629DAA-63AA-4577-91B4-7C2A2353F49A}"/>
    <dgm:cxn modelId="{DE74104D-7EEB-415C-8DCC-E77C0E58B248}" srcId="{25C44D02-D1B6-43A9-A6EF-753B8628ADA1}" destId="{51E24C71-F23E-4C29-B35A-94DC7A90A9D3}" srcOrd="0" destOrd="0" parTransId="{80C7B962-D477-433C-B894-9B5CF651FD5A}" sibTransId="{506FFF42-96F0-4FB5-9B3A-5311B8CDCE60}"/>
    <dgm:cxn modelId="{B26EE175-D175-40B0-A804-FBEAEB01B239}" type="presOf" srcId="{928C02EE-60F9-41A6-9E1F-1C1D1E6A8157}" destId="{1FF331F4-4008-4866-A730-AA03D5427049}" srcOrd="1" destOrd="0" presId="urn:microsoft.com/office/officeart/2005/8/layout/process1"/>
    <dgm:cxn modelId="{22CD4E56-AF50-472E-9BA8-0A8F554DB506}" type="presOf" srcId="{928C02EE-60F9-41A6-9E1F-1C1D1E6A8157}" destId="{1F5FABA1-B739-43A9-B5A3-BB763D8A3364}" srcOrd="0" destOrd="0" presId="urn:microsoft.com/office/officeart/2005/8/layout/process1"/>
    <dgm:cxn modelId="{5B8B3878-528C-41CA-9FCB-1464536F9A5C}" type="presOf" srcId="{4B629DAA-63AA-4577-91B4-7C2A2353F49A}" destId="{83F677D4-FC85-405E-B74B-C43F63CABB67}" srcOrd="0" destOrd="0" presId="urn:microsoft.com/office/officeart/2005/8/layout/process1"/>
    <dgm:cxn modelId="{07326558-5FE5-4034-A0F6-4A2B4D830791}" srcId="{25C44D02-D1B6-43A9-A6EF-753B8628ADA1}" destId="{CE939921-B4A6-48B5-9FE0-B9398E6C29E2}" srcOrd="4" destOrd="0" parTransId="{EAE5EE2B-AADC-45BD-AE74-43984EDE3A2C}" sibTransId="{F3836E4D-20BC-4688-B88C-8B5794AF5D79}"/>
    <dgm:cxn modelId="{F1C87758-BE32-4046-90F6-6344D68401C2}" type="presOf" srcId="{506FFF42-96F0-4FB5-9B3A-5311B8CDCE60}" destId="{2F702904-3BD1-4E52-952E-D19A855EAF9D}" srcOrd="0" destOrd="0" presId="urn:microsoft.com/office/officeart/2005/8/layout/process1"/>
    <dgm:cxn modelId="{6857D18E-296C-46D6-A847-81F3FC13CDC4}" type="presOf" srcId="{AF83D8D4-A7F6-40FF-B582-E0B2465BBB35}" destId="{51CD35DA-DCB1-4EFC-9392-6FBA2CD67FD9}" srcOrd="0" destOrd="0" presId="urn:microsoft.com/office/officeart/2005/8/layout/process1"/>
    <dgm:cxn modelId="{908BA4B1-703C-42EC-970A-C93C6D2E70D8}" type="presOf" srcId="{4B629DAA-63AA-4577-91B4-7C2A2353F49A}" destId="{2B2F3EDB-AF21-4C02-A2B8-9EF4D0349813}" srcOrd="1" destOrd="0" presId="urn:microsoft.com/office/officeart/2005/8/layout/process1"/>
    <dgm:cxn modelId="{2B45F3BD-F31A-4FFB-AEC1-7B1C7DBECC9D}" type="presOf" srcId="{506FFF42-96F0-4FB5-9B3A-5311B8CDCE60}" destId="{E76913F2-37E6-4501-8CF3-2E3D319C6738}" srcOrd="1" destOrd="0" presId="urn:microsoft.com/office/officeart/2005/8/layout/process1"/>
    <dgm:cxn modelId="{89CE23E6-879E-4DED-9FD3-67416FDB1A23}" type="presOf" srcId="{558A5526-F5EC-4EB8-AB55-7CBD269EBCB0}" destId="{FE86D9B8-71FE-4D97-9BA7-F7B1CB956702}" srcOrd="0" destOrd="0" presId="urn:microsoft.com/office/officeart/2005/8/layout/process1"/>
    <dgm:cxn modelId="{A4B8D9E7-55FF-4A2C-831B-B31F36D7DB20}" type="presOf" srcId="{FFBB79EC-828E-44DB-8492-B7F8E57E1CBA}" destId="{7D1422F8-47A6-4C75-AF1D-F3751C0AEC2D}" srcOrd="1" destOrd="0" presId="urn:microsoft.com/office/officeart/2005/8/layout/process1"/>
    <dgm:cxn modelId="{ADC80DEB-3118-4235-9241-6EA4172AE25A}" type="presOf" srcId="{51E24C71-F23E-4C29-B35A-94DC7A90A9D3}" destId="{06D44B08-EDFE-4ABA-B717-7FF3FE196A4E}" srcOrd="0" destOrd="0" presId="urn:microsoft.com/office/officeart/2005/8/layout/process1"/>
    <dgm:cxn modelId="{BB1776EB-C7B7-486C-964E-7DD59DFDCA87}" type="presOf" srcId="{367F25E3-F43D-4E0E-ABC5-A4789198FF6F}" destId="{AE2D6B00-B374-4C81-A327-A90159F0E314}" srcOrd="0" destOrd="0" presId="urn:microsoft.com/office/officeart/2005/8/layout/process1"/>
    <dgm:cxn modelId="{F4E76DA3-3A0B-4042-A59C-E814011C73F7}" type="presParOf" srcId="{5B389E30-434D-40DB-909A-46EC1A69447F}" destId="{06D44B08-EDFE-4ABA-B717-7FF3FE196A4E}" srcOrd="0" destOrd="0" presId="urn:microsoft.com/office/officeart/2005/8/layout/process1"/>
    <dgm:cxn modelId="{44E0596F-D7FA-4789-87B5-54551F4FBE26}" type="presParOf" srcId="{5B389E30-434D-40DB-909A-46EC1A69447F}" destId="{2F702904-3BD1-4E52-952E-D19A855EAF9D}" srcOrd="1" destOrd="0" presId="urn:microsoft.com/office/officeart/2005/8/layout/process1"/>
    <dgm:cxn modelId="{29B7D42D-1D77-4178-8D1C-FE1426C59F88}" type="presParOf" srcId="{2F702904-3BD1-4E52-952E-D19A855EAF9D}" destId="{E76913F2-37E6-4501-8CF3-2E3D319C6738}" srcOrd="0" destOrd="0" presId="urn:microsoft.com/office/officeart/2005/8/layout/process1"/>
    <dgm:cxn modelId="{3A44AB0F-F189-43A7-9CF3-D50D995A732A}" type="presParOf" srcId="{5B389E30-434D-40DB-909A-46EC1A69447F}" destId="{51CD35DA-DCB1-4EFC-9392-6FBA2CD67FD9}" srcOrd="2" destOrd="0" presId="urn:microsoft.com/office/officeart/2005/8/layout/process1"/>
    <dgm:cxn modelId="{A746E382-4C25-4625-BA74-F4B8C71DA0A6}" type="presParOf" srcId="{5B389E30-434D-40DB-909A-46EC1A69447F}" destId="{9222653F-6D5B-4DD8-90A8-77668C472DEB}" srcOrd="3" destOrd="0" presId="urn:microsoft.com/office/officeart/2005/8/layout/process1"/>
    <dgm:cxn modelId="{BD743304-E51F-4AD4-8112-0489CD528892}" type="presParOf" srcId="{9222653F-6D5B-4DD8-90A8-77668C472DEB}" destId="{7D1422F8-47A6-4C75-AF1D-F3751C0AEC2D}" srcOrd="0" destOrd="0" presId="urn:microsoft.com/office/officeart/2005/8/layout/process1"/>
    <dgm:cxn modelId="{63CD8101-6E3C-4892-ABA2-376CDA4540DE}" type="presParOf" srcId="{5B389E30-434D-40DB-909A-46EC1A69447F}" destId="{AE2D6B00-B374-4C81-A327-A90159F0E314}" srcOrd="4" destOrd="0" presId="urn:microsoft.com/office/officeart/2005/8/layout/process1"/>
    <dgm:cxn modelId="{39D9155B-AE78-430C-AA16-40964C43E9B9}" type="presParOf" srcId="{5B389E30-434D-40DB-909A-46EC1A69447F}" destId="{1F5FABA1-B739-43A9-B5A3-BB763D8A3364}" srcOrd="5" destOrd="0" presId="urn:microsoft.com/office/officeart/2005/8/layout/process1"/>
    <dgm:cxn modelId="{4E8D4A06-A362-414F-9FB4-9D98507DC0D2}" type="presParOf" srcId="{1F5FABA1-B739-43A9-B5A3-BB763D8A3364}" destId="{1FF331F4-4008-4866-A730-AA03D5427049}" srcOrd="0" destOrd="0" presId="urn:microsoft.com/office/officeart/2005/8/layout/process1"/>
    <dgm:cxn modelId="{0FD4A727-EB22-4C3F-8264-64CD768CF584}" type="presParOf" srcId="{5B389E30-434D-40DB-909A-46EC1A69447F}" destId="{FE86D9B8-71FE-4D97-9BA7-F7B1CB956702}" srcOrd="6" destOrd="0" presId="urn:microsoft.com/office/officeart/2005/8/layout/process1"/>
    <dgm:cxn modelId="{B5A3AE51-4CCE-4934-B101-58DC13EEB98F}" type="presParOf" srcId="{5B389E30-434D-40DB-909A-46EC1A69447F}" destId="{83F677D4-FC85-405E-B74B-C43F63CABB67}" srcOrd="7" destOrd="0" presId="urn:microsoft.com/office/officeart/2005/8/layout/process1"/>
    <dgm:cxn modelId="{AE29454F-0CFA-4E7D-B906-707997D0CB9C}" type="presParOf" srcId="{83F677D4-FC85-405E-B74B-C43F63CABB67}" destId="{2B2F3EDB-AF21-4C02-A2B8-9EF4D0349813}" srcOrd="0" destOrd="0" presId="urn:microsoft.com/office/officeart/2005/8/layout/process1"/>
    <dgm:cxn modelId="{018B7497-EAAF-4C7F-AF94-C1FA68C6AFFE}" type="presParOf" srcId="{5B389E30-434D-40DB-909A-46EC1A69447F}" destId="{9F8AFBCB-ABE0-4B63-9FEA-0D14A150ED2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D509EC4-DFD8-4E76-B17A-D19BF5865822}" type="doc">
      <dgm:prSet loTypeId="urn:microsoft.com/office/officeart/2005/8/layout/gear1" loCatId="cycle" qsTypeId="urn:microsoft.com/office/officeart/2005/8/quickstyle/simple1" qsCatId="simple" csTypeId="urn:microsoft.com/office/officeart/2005/8/colors/accent1_2" csCatId="accent1" phldr="1"/>
      <dgm:spPr/>
    </dgm:pt>
    <dgm:pt modelId="{107A75D3-7CD9-4703-A744-6C641B765ACA}">
      <dgm:prSet phldrT="[Text]" custT="1"/>
      <dgm:spPr>
        <a:solidFill>
          <a:srgbClr val="00AB7E"/>
        </a:solidFill>
      </dgm:spPr>
      <dgm:t>
        <a:bodyPr/>
        <a:lstStyle/>
        <a:p>
          <a:r>
            <a:rPr lang="en-US" sz="1400" b="1" dirty="0"/>
            <a:t>Stuff Happens,</a:t>
          </a:r>
        </a:p>
      </dgm:t>
    </dgm:pt>
    <dgm:pt modelId="{6075ECED-F648-4C54-ABDD-E09FA96E9114}" type="parTrans" cxnId="{431F38E2-20F5-4004-8AA7-1C791877F42F}">
      <dgm:prSet/>
      <dgm:spPr/>
      <dgm:t>
        <a:bodyPr/>
        <a:lstStyle/>
        <a:p>
          <a:endParaRPr lang="en-US"/>
        </a:p>
      </dgm:t>
    </dgm:pt>
    <dgm:pt modelId="{C8F21E1A-BB74-468A-AE17-572E5C95646A}" type="sibTrans" cxnId="{431F38E2-20F5-4004-8AA7-1C791877F42F}">
      <dgm:prSet/>
      <dgm:spPr/>
      <dgm:t>
        <a:bodyPr/>
        <a:lstStyle/>
        <a:p>
          <a:endParaRPr lang="en-US"/>
        </a:p>
      </dgm:t>
    </dgm:pt>
    <dgm:pt modelId="{CAC80312-4412-4D1B-8C11-58AC512BB618}">
      <dgm:prSet phldrT="[Text]" custT="1"/>
      <dgm:spPr>
        <a:solidFill>
          <a:srgbClr val="00AB7E"/>
        </a:solidFill>
      </dgm:spPr>
      <dgm:t>
        <a:bodyPr/>
        <a:lstStyle/>
        <a:p>
          <a:r>
            <a:rPr lang="en-US" sz="1400" b="1" dirty="0"/>
            <a:t>And it Causes</a:t>
          </a:r>
        </a:p>
      </dgm:t>
    </dgm:pt>
    <dgm:pt modelId="{CFB7E043-2B22-4354-BCBF-C3C7D9061E28}" type="parTrans" cxnId="{43D22AAC-F08C-4A99-929C-FC5BEBE4F796}">
      <dgm:prSet/>
      <dgm:spPr/>
      <dgm:t>
        <a:bodyPr/>
        <a:lstStyle/>
        <a:p>
          <a:endParaRPr lang="en-US"/>
        </a:p>
      </dgm:t>
    </dgm:pt>
    <dgm:pt modelId="{5019BB9E-2A92-48C4-B399-D014DAA64361}" type="sibTrans" cxnId="{43D22AAC-F08C-4A99-929C-FC5BEBE4F796}">
      <dgm:prSet/>
      <dgm:spPr/>
      <dgm:t>
        <a:bodyPr/>
        <a:lstStyle/>
        <a:p>
          <a:endParaRPr lang="en-US"/>
        </a:p>
      </dgm:t>
    </dgm:pt>
    <dgm:pt modelId="{113038B0-D908-4994-86E0-C7651B72AACA}">
      <dgm:prSet phldrT="[Text]" custT="1"/>
      <dgm:spPr>
        <a:solidFill>
          <a:srgbClr val="00AB7E"/>
        </a:solidFill>
      </dgm:spPr>
      <dgm:t>
        <a:bodyPr/>
        <a:lstStyle/>
        <a:p>
          <a:r>
            <a:rPr lang="en-US" sz="1400" b="1" dirty="0"/>
            <a:t>A Single Record to Update</a:t>
          </a:r>
        </a:p>
      </dgm:t>
    </dgm:pt>
    <dgm:pt modelId="{D7BD2DAF-4F2E-423E-9F71-E8C777071381}" type="parTrans" cxnId="{2D7BDA15-261F-4B74-A2AC-12E7717FACAC}">
      <dgm:prSet/>
      <dgm:spPr/>
      <dgm:t>
        <a:bodyPr/>
        <a:lstStyle/>
        <a:p>
          <a:endParaRPr lang="en-US"/>
        </a:p>
      </dgm:t>
    </dgm:pt>
    <dgm:pt modelId="{B74A5D28-E504-4783-B643-E57A6C8C72C7}" type="sibTrans" cxnId="{2D7BDA15-261F-4B74-A2AC-12E7717FACAC}">
      <dgm:prSet/>
      <dgm:spPr/>
      <dgm:t>
        <a:bodyPr/>
        <a:lstStyle/>
        <a:p>
          <a:endParaRPr lang="en-US"/>
        </a:p>
      </dgm:t>
    </dgm:pt>
    <dgm:pt modelId="{7BB5004D-5E28-40C0-8A20-2D2CD8758E9F}" type="pres">
      <dgm:prSet presAssocID="{CD509EC4-DFD8-4E76-B17A-D19BF5865822}" presName="composite" presStyleCnt="0">
        <dgm:presLayoutVars>
          <dgm:chMax val="3"/>
          <dgm:animLvl val="lvl"/>
          <dgm:resizeHandles val="exact"/>
        </dgm:presLayoutVars>
      </dgm:prSet>
      <dgm:spPr/>
    </dgm:pt>
    <dgm:pt modelId="{ED5AE5BE-53CD-4D7B-B291-382C9F098D37}" type="pres">
      <dgm:prSet presAssocID="{107A75D3-7CD9-4703-A744-6C641B765ACA}" presName="gear1" presStyleLbl="node1" presStyleIdx="0" presStyleCnt="3" custLinFactNeighborX="-98003" custLinFactNeighborY="0">
        <dgm:presLayoutVars>
          <dgm:chMax val="1"/>
          <dgm:bulletEnabled val="1"/>
        </dgm:presLayoutVars>
      </dgm:prSet>
      <dgm:spPr/>
    </dgm:pt>
    <dgm:pt modelId="{BED6D603-DC9E-48EF-A4A1-39F22ABEAC50}" type="pres">
      <dgm:prSet presAssocID="{107A75D3-7CD9-4703-A744-6C641B765ACA}" presName="gear1srcNode" presStyleLbl="node1" presStyleIdx="0" presStyleCnt="3"/>
      <dgm:spPr/>
    </dgm:pt>
    <dgm:pt modelId="{D24C8A8F-E806-44C2-8D8C-9BBE95CC75CE}" type="pres">
      <dgm:prSet presAssocID="{107A75D3-7CD9-4703-A744-6C641B765ACA}" presName="gear1dstNode" presStyleLbl="node1" presStyleIdx="0" presStyleCnt="3"/>
      <dgm:spPr/>
    </dgm:pt>
    <dgm:pt modelId="{15343C8A-8019-43E2-A935-7B517BDC255F}" type="pres">
      <dgm:prSet presAssocID="{CAC80312-4412-4D1B-8C11-58AC512BB618}" presName="gear2" presStyleLbl="node1" presStyleIdx="1" presStyleCnt="3" custLinFactNeighborX="59140" custLinFactNeighborY="6138">
        <dgm:presLayoutVars>
          <dgm:chMax val="1"/>
          <dgm:bulletEnabled val="1"/>
        </dgm:presLayoutVars>
      </dgm:prSet>
      <dgm:spPr/>
    </dgm:pt>
    <dgm:pt modelId="{88388E23-FC2D-4660-BBA4-116542FC4952}" type="pres">
      <dgm:prSet presAssocID="{CAC80312-4412-4D1B-8C11-58AC512BB618}" presName="gear2srcNode" presStyleLbl="node1" presStyleIdx="1" presStyleCnt="3"/>
      <dgm:spPr/>
    </dgm:pt>
    <dgm:pt modelId="{1719F894-6428-4D9F-889B-D1380D8050D4}" type="pres">
      <dgm:prSet presAssocID="{CAC80312-4412-4D1B-8C11-58AC512BB618}" presName="gear2dstNode" presStyleLbl="node1" presStyleIdx="1" presStyleCnt="3"/>
      <dgm:spPr/>
    </dgm:pt>
    <dgm:pt modelId="{4D106CE3-DCDD-4A40-937E-CA2768D34E79}" type="pres">
      <dgm:prSet presAssocID="{113038B0-D908-4994-86E0-C7651B72AACA}" presName="gear3" presStyleLbl="node1" presStyleIdx="2" presStyleCnt="3" custLinFactY="8333" custLinFactNeighborX="63471" custLinFactNeighborY="100000"/>
      <dgm:spPr/>
    </dgm:pt>
    <dgm:pt modelId="{CF2DC792-D27D-4CB7-BC89-09FFBF9942B1}" type="pres">
      <dgm:prSet presAssocID="{113038B0-D908-4994-86E0-C7651B72AACA}" presName="gear3tx" presStyleLbl="node1" presStyleIdx="2" presStyleCnt="3">
        <dgm:presLayoutVars>
          <dgm:chMax val="1"/>
          <dgm:bulletEnabled val="1"/>
        </dgm:presLayoutVars>
      </dgm:prSet>
      <dgm:spPr/>
    </dgm:pt>
    <dgm:pt modelId="{E58F0AEE-272E-4894-9022-B164452FE0E1}" type="pres">
      <dgm:prSet presAssocID="{113038B0-D908-4994-86E0-C7651B72AACA}" presName="gear3srcNode" presStyleLbl="node1" presStyleIdx="2" presStyleCnt="3"/>
      <dgm:spPr/>
    </dgm:pt>
    <dgm:pt modelId="{A3F177C9-9C4C-4725-A63D-A0082F8F26E7}" type="pres">
      <dgm:prSet presAssocID="{113038B0-D908-4994-86E0-C7651B72AACA}" presName="gear3dstNode" presStyleLbl="node1" presStyleIdx="2" presStyleCnt="3"/>
      <dgm:spPr/>
    </dgm:pt>
    <dgm:pt modelId="{42773A7D-47DD-4090-BCB0-563F4D0CF5A5}" type="pres">
      <dgm:prSet presAssocID="{C8F21E1A-BB74-468A-AE17-572E5C95646A}" presName="connector1" presStyleLbl="sibTrans2D1" presStyleIdx="0" presStyleCnt="3" custAng="14051892" custLinFactNeighborX="-93907" custLinFactNeighborY="1129"/>
      <dgm:spPr/>
    </dgm:pt>
    <dgm:pt modelId="{C544F5CC-2E7E-4474-9FCE-39A7DA1D1E9C}" type="pres">
      <dgm:prSet presAssocID="{5019BB9E-2A92-48C4-B399-D014DAA64361}" presName="connector2" presStyleLbl="sibTrans2D1" presStyleIdx="1" presStyleCnt="3" custAng="1340735" custLinFactNeighborX="47038" custLinFactNeighborY="859"/>
      <dgm:spPr/>
    </dgm:pt>
    <dgm:pt modelId="{7AEF4B16-4ECA-43A7-9137-8F26357D443F}" type="pres">
      <dgm:prSet presAssocID="{B74A5D28-E504-4783-B643-E57A6C8C72C7}" presName="connector3" presStyleLbl="sibTrans2D1" presStyleIdx="2" presStyleCnt="3" custAng="17720459" custLinFactNeighborX="54211" custLinFactNeighborY="90987"/>
      <dgm:spPr/>
    </dgm:pt>
  </dgm:ptLst>
  <dgm:cxnLst>
    <dgm:cxn modelId="{42171B07-3A83-40C3-85FB-B5A962B40F22}" type="presOf" srcId="{CAC80312-4412-4D1B-8C11-58AC512BB618}" destId="{1719F894-6428-4D9F-889B-D1380D8050D4}" srcOrd="2" destOrd="0" presId="urn:microsoft.com/office/officeart/2005/8/layout/gear1"/>
    <dgm:cxn modelId="{90FAD50D-207A-4EBF-91C0-3409D72F292D}" type="presOf" srcId="{C8F21E1A-BB74-468A-AE17-572E5C95646A}" destId="{42773A7D-47DD-4090-BCB0-563F4D0CF5A5}" srcOrd="0" destOrd="0" presId="urn:microsoft.com/office/officeart/2005/8/layout/gear1"/>
    <dgm:cxn modelId="{2D7BDA15-261F-4B74-A2AC-12E7717FACAC}" srcId="{CD509EC4-DFD8-4E76-B17A-D19BF5865822}" destId="{113038B0-D908-4994-86E0-C7651B72AACA}" srcOrd="2" destOrd="0" parTransId="{D7BD2DAF-4F2E-423E-9F71-E8C777071381}" sibTransId="{B74A5D28-E504-4783-B643-E57A6C8C72C7}"/>
    <dgm:cxn modelId="{DC84EE17-6BFB-49C3-A369-3901437E91D7}" type="presOf" srcId="{CD509EC4-DFD8-4E76-B17A-D19BF5865822}" destId="{7BB5004D-5E28-40C0-8A20-2D2CD8758E9F}" srcOrd="0" destOrd="0" presId="urn:microsoft.com/office/officeart/2005/8/layout/gear1"/>
    <dgm:cxn modelId="{0551D429-C9A3-4919-A6F8-983173793DF9}" type="presOf" srcId="{113038B0-D908-4994-86E0-C7651B72AACA}" destId="{A3F177C9-9C4C-4725-A63D-A0082F8F26E7}" srcOrd="3" destOrd="0" presId="urn:microsoft.com/office/officeart/2005/8/layout/gear1"/>
    <dgm:cxn modelId="{C1537236-ADB1-4A7B-8560-D66104CA9661}" type="presOf" srcId="{B74A5D28-E504-4783-B643-E57A6C8C72C7}" destId="{7AEF4B16-4ECA-43A7-9137-8F26357D443F}" srcOrd="0" destOrd="0" presId="urn:microsoft.com/office/officeart/2005/8/layout/gear1"/>
    <dgm:cxn modelId="{C26A0C5B-CFED-400E-8A65-9C224FAB6216}" type="presOf" srcId="{113038B0-D908-4994-86E0-C7651B72AACA}" destId="{4D106CE3-DCDD-4A40-937E-CA2768D34E79}" srcOrd="0" destOrd="0" presId="urn:microsoft.com/office/officeart/2005/8/layout/gear1"/>
    <dgm:cxn modelId="{22CC1861-0F78-408D-9B3A-502E80D63F65}" type="presOf" srcId="{113038B0-D908-4994-86E0-C7651B72AACA}" destId="{CF2DC792-D27D-4CB7-BC89-09FFBF9942B1}" srcOrd="1" destOrd="0" presId="urn:microsoft.com/office/officeart/2005/8/layout/gear1"/>
    <dgm:cxn modelId="{D892F767-064C-4A82-B7A6-026537CC3BA1}" type="presOf" srcId="{107A75D3-7CD9-4703-A744-6C641B765ACA}" destId="{ED5AE5BE-53CD-4D7B-B291-382C9F098D37}" srcOrd="0" destOrd="0" presId="urn:microsoft.com/office/officeart/2005/8/layout/gear1"/>
    <dgm:cxn modelId="{60196376-3FB3-41CA-B009-D8362A5E699D}" type="presOf" srcId="{107A75D3-7CD9-4703-A744-6C641B765ACA}" destId="{D24C8A8F-E806-44C2-8D8C-9BBE95CC75CE}" srcOrd="2" destOrd="0" presId="urn:microsoft.com/office/officeart/2005/8/layout/gear1"/>
    <dgm:cxn modelId="{97DC9658-D555-44BB-845E-FF5F726EE782}" type="presOf" srcId="{107A75D3-7CD9-4703-A744-6C641B765ACA}" destId="{BED6D603-DC9E-48EF-A4A1-39F22ABEAC50}" srcOrd="1" destOrd="0" presId="urn:microsoft.com/office/officeart/2005/8/layout/gear1"/>
    <dgm:cxn modelId="{B0ADF794-0435-4BE0-900E-B19AB69A8E51}" type="presOf" srcId="{CAC80312-4412-4D1B-8C11-58AC512BB618}" destId="{15343C8A-8019-43E2-A935-7B517BDC255F}" srcOrd="0" destOrd="0" presId="urn:microsoft.com/office/officeart/2005/8/layout/gear1"/>
    <dgm:cxn modelId="{43D22AAC-F08C-4A99-929C-FC5BEBE4F796}" srcId="{CD509EC4-DFD8-4E76-B17A-D19BF5865822}" destId="{CAC80312-4412-4D1B-8C11-58AC512BB618}" srcOrd="1" destOrd="0" parTransId="{CFB7E043-2B22-4354-BCBF-C3C7D9061E28}" sibTransId="{5019BB9E-2A92-48C4-B399-D014DAA64361}"/>
    <dgm:cxn modelId="{19E337B5-A532-4996-AEEE-3B3A43B6AA94}" type="presOf" srcId="{CAC80312-4412-4D1B-8C11-58AC512BB618}" destId="{88388E23-FC2D-4660-BBA4-116542FC4952}" srcOrd="1" destOrd="0" presId="urn:microsoft.com/office/officeart/2005/8/layout/gear1"/>
    <dgm:cxn modelId="{D95A44BE-D72C-4552-9BFB-87979FC20808}" type="presOf" srcId="{113038B0-D908-4994-86E0-C7651B72AACA}" destId="{E58F0AEE-272E-4894-9022-B164452FE0E1}" srcOrd="2" destOrd="0" presId="urn:microsoft.com/office/officeart/2005/8/layout/gear1"/>
    <dgm:cxn modelId="{D538FDC4-D999-4472-A350-96041367CC04}" type="presOf" srcId="{5019BB9E-2A92-48C4-B399-D014DAA64361}" destId="{C544F5CC-2E7E-4474-9FCE-39A7DA1D1E9C}" srcOrd="0" destOrd="0" presId="urn:microsoft.com/office/officeart/2005/8/layout/gear1"/>
    <dgm:cxn modelId="{431F38E2-20F5-4004-8AA7-1C791877F42F}" srcId="{CD509EC4-DFD8-4E76-B17A-D19BF5865822}" destId="{107A75D3-7CD9-4703-A744-6C641B765ACA}" srcOrd="0" destOrd="0" parTransId="{6075ECED-F648-4C54-ABDD-E09FA96E9114}" sibTransId="{C8F21E1A-BB74-468A-AE17-572E5C95646A}"/>
    <dgm:cxn modelId="{A01BBDC8-A979-47B2-AC06-47C358F91DBA}" type="presParOf" srcId="{7BB5004D-5E28-40C0-8A20-2D2CD8758E9F}" destId="{ED5AE5BE-53CD-4D7B-B291-382C9F098D37}" srcOrd="0" destOrd="0" presId="urn:microsoft.com/office/officeart/2005/8/layout/gear1"/>
    <dgm:cxn modelId="{55CE821A-4BFD-4C31-B74E-DD52FDF23806}" type="presParOf" srcId="{7BB5004D-5E28-40C0-8A20-2D2CD8758E9F}" destId="{BED6D603-DC9E-48EF-A4A1-39F22ABEAC50}" srcOrd="1" destOrd="0" presId="urn:microsoft.com/office/officeart/2005/8/layout/gear1"/>
    <dgm:cxn modelId="{6017738C-38C8-4E82-BF40-D61C9111B0AE}" type="presParOf" srcId="{7BB5004D-5E28-40C0-8A20-2D2CD8758E9F}" destId="{D24C8A8F-E806-44C2-8D8C-9BBE95CC75CE}" srcOrd="2" destOrd="0" presId="urn:microsoft.com/office/officeart/2005/8/layout/gear1"/>
    <dgm:cxn modelId="{0E4322CB-2D70-4B5F-AF88-EDE774939298}" type="presParOf" srcId="{7BB5004D-5E28-40C0-8A20-2D2CD8758E9F}" destId="{15343C8A-8019-43E2-A935-7B517BDC255F}" srcOrd="3" destOrd="0" presId="urn:microsoft.com/office/officeart/2005/8/layout/gear1"/>
    <dgm:cxn modelId="{D71EB3D8-134E-4C54-A66C-4A2BE84F9186}" type="presParOf" srcId="{7BB5004D-5E28-40C0-8A20-2D2CD8758E9F}" destId="{88388E23-FC2D-4660-BBA4-116542FC4952}" srcOrd="4" destOrd="0" presId="urn:microsoft.com/office/officeart/2005/8/layout/gear1"/>
    <dgm:cxn modelId="{7A5C9A04-2F9A-4EC2-82A7-9C0208419A65}" type="presParOf" srcId="{7BB5004D-5E28-40C0-8A20-2D2CD8758E9F}" destId="{1719F894-6428-4D9F-889B-D1380D8050D4}" srcOrd="5" destOrd="0" presId="urn:microsoft.com/office/officeart/2005/8/layout/gear1"/>
    <dgm:cxn modelId="{D32B16DE-E2B1-422F-82A7-BEB11627E408}" type="presParOf" srcId="{7BB5004D-5E28-40C0-8A20-2D2CD8758E9F}" destId="{4D106CE3-DCDD-4A40-937E-CA2768D34E79}" srcOrd="6" destOrd="0" presId="urn:microsoft.com/office/officeart/2005/8/layout/gear1"/>
    <dgm:cxn modelId="{A4D2B4DD-C3EC-45C0-8177-DB55BF949C41}" type="presParOf" srcId="{7BB5004D-5E28-40C0-8A20-2D2CD8758E9F}" destId="{CF2DC792-D27D-4CB7-BC89-09FFBF9942B1}" srcOrd="7" destOrd="0" presId="urn:microsoft.com/office/officeart/2005/8/layout/gear1"/>
    <dgm:cxn modelId="{CF3A3460-BFF6-4CE4-BEF8-749E674E28A4}" type="presParOf" srcId="{7BB5004D-5E28-40C0-8A20-2D2CD8758E9F}" destId="{E58F0AEE-272E-4894-9022-B164452FE0E1}" srcOrd="8" destOrd="0" presId="urn:microsoft.com/office/officeart/2005/8/layout/gear1"/>
    <dgm:cxn modelId="{6270619D-CA59-4A82-8A20-B1001C6F9664}" type="presParOf" srcId="{7BB5004D-5E28-40C0-8A20-2D2CD8758E9F}" destId="{A3F177C9-9C4C-4725-A63D-A0082F8F26E7}" srcOrd="9" destOrd="0" presId="urn:microsoft.com/office/officeart/2005/8/layout/gear1"/>
    <dgm:cxn modelId="{1E0A6094-581C-47A6-9B53-5B974223F744}" type="presParOf" srcId="{7BB5004D-5E28-40C0-8A20-2D2CD8758E9F}" destId="{42773A7D-47DD-4090-BCB0-563F4D0CF5A5}" srcOrd="10" destOrd="0" presId="urn:microsoft.com/office/officeart/2005/8/layout/gear1"/>
    <dgm:cxn modelId="{8ACBEF6B-FBF9-4153-94BF-5152E3423F83}" type="presParOf" srcId="{7BB5004D-5E28-40C0-8A20-2D2CD8758E9F}" destId="{C544F5CC-2E7E-4474-9FCE-39A7DA1D1E9C}" srcOrd="11" destOrd="0" presId="urn:microsoft.com/office/officeart/2005/8/layout/gear1"/>
    <dgm:cxn modelId="{2FC3818C-D089-4BF8-9BB4-928BF60470C5}" type="presParOf" srcId="{7BB5004D-5E28-40C0-8A20-2D2CD8758E9F}" destId="{7AEF4B16-4ECA-43A7-9137-8F26357D443F}"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1A7AD2-5B54-44A0-9252-A0C6F14B54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B9153-E45E-47DA-8D2F-AA149AE333AA}">
      <dgm:prSet phldrT="[Text]"/>
      <dgm:spPr>
        <a:solidFill>
          <a:srgbClr val="2D819B"/>
        </a:solidFill>
      </dgm:spPr>
      <dgm:t>
        <a:bodyPr/>
        <a:lstStyle/>
        <a:p>
          <a:r>
            <a:rPr lang="en-US" dirty="0"/>
            <a:t>Quiz 1</a:t>
          </a:r>
        </a:p>
      </dgm:t>
    </dgm:pt>
    <dgm:pt modelId="{99AADACF-8F1A-4514-BBA6-F98EA1D58469}" type="parTrans" cxnId="{575F5C8B-94C5-46F6-81F8-104513BB2326}">
      <dgm:prSet/>
      <dgm:spPr/>
      <dgm:t>
        <a:bodyPr/>
        <a:lstStyle/>
        <a:p>
          <a:endParaRPr lang="en-US"/>
        </a:p>
      </dgm:t>
    </dgm:pt>
    <dgm:pt modelId="{1A4A1ABD-E541-4E21-BEE7-1B03C5B91CFC}" type="sibTrans" cxnId="{575F5C8B-94C5-46F6-81F8-104513BB2326}">
      <dgm:prSet/>
      <dgm:spPr/>
      <dgm:t>
        <a:bodyPr/>
        <a:lstStyle/>
        <a:p>
          <a:endParaRPr lang="en-US"/>
        </a:p>
      </dgm:t>
    </dgm:pt>
    <dgm:pt modelId="{ADABAEBD-9E7F-48FB-B199-9D697FD17205}">
      <dgm:prSet phldrT="[Text]"/>
      <dgm:spPr>
        <a:solidFill>
          <a:srgbClr val="2D819B"/>
        </a:solidFill>
      </dgm:spPr>
      <dgm:t>
        <a:bodyPr/>
        <a:lstStyle/>
        <a:p>
          <a:r>
            <a:rPr lang="en-US" dirty="0"/>
            <a:t>Pre Test</a:t>
          </a:r>
        </a:p>
      </dgm:t>
    </dgm:pt>
    <dgm:pt modelId="{FB0FE6A3-984B-4149-9549-AFD9B40608B8}" type="parTrans" cxnId="{FAC0BE2E-A87C-4FD9-A675-A4D8F322D1D5}">
      <dgm:prSet/>
      <dgm:spPr/>
      <dgm:t>
        <a:bodyPr/>
        <a:lstStyle/>
        <a:p>
          <a:endParaRPr lang="en-US"/>
        </a:p>
      </dgm:t>
    </dgm:pt>
    <dgm:pt modelId="{250455F0-EDA2-4A5C-AA15-67E322037923}" type="sibTrans" cxnId="{FAC0BE2E-A87C-4FD9-A675-A4D8F322D1D5}">
      <dgm:prSet/>
      <dgm:spPr/>
      <dgm:t>
        <a:bodyPr/>
        <a:lstStyle/>
        <a:p>
          <a:endParaRPr lang="en-US"/>
        </a:p>
      </dgm:t>
    </dgm:pt>
    <dgm:pt modelId="{97A3226F-405A-4BDC-A037-EDBBC98ABAB9}">
      <dgm:prSet phldrT="[Text]"/>
      <dgm:spPr>
        <a:solidFill>
          <a:srgbClr val="2D819B"/>
        </a:solidFill>
      </dgm:spPr>
      <dgm:t>
        <a:bodyPr/>
        <a:lstStyle/>
        <a:p>
          <a:r>
            <a:rPr lang="en-US" dirty="0"/>
            <a:t>Course 2</a:t>
          </a:r>
        </a:p>
      </dgm:t>
    </dgm:pt>
    <dgm:pt modelId="{32D06D11-E1E8-442D-AE93-A28AE9084FCF}" type="parTrans" cxnId="{2EEEC18A-6C83-4FAF-8E72-8B92A9185CB1}">
      <dgm:prSet/>
      <dgm:spPr/>
      <dgm:t>
        <a:bodyPr/>
        <a:lstStyle/>
        <a:p>
          <a:endParaRPr lang="en-US"/>
        </a:p>
      </dgm:t>
    </dgm:pt>
    <dgm:pt modelId="{8B0523AA-4A4B-44BC-A248-071293F2F2C3}" type="sibTrans" cxnId="{2EEEC18A-6C83-4FAF-8E72-8B92A9185CB1}">
      <dgm:prSet/>
      <dgm:spPr/>
      <dgm:t>
        <a:bodyPr/>
        <a:lstStyle/>
        <a:p>
          <a:endParaRPr lang="en-US"/>
        </a:p>
      </dgm:t>
    </dgm:pt>
    <dgm:pt modelId="{1E478BA1-71E3-4992-970C-EB27CFA69DD1}">
      <dgm:prSet phldrT="[Text]"/>
      <dgm:spPr>
        <a:solidFill>
          <a:srgbClr val="2D819B"/>
        </a:solidFill>
      </dgm:spPr>
      <dgm:t>
        <a:bodyPr/>
        <a:lstStyle/>
        <a:p>
          <a:r>
            <a:rPr lang="en-US" dirty="0"/>
            <a:t>Lesson PQR</a:t>
          </a:r>
        </a:p>
      </dgm:t>
    </dgm:pt>
    <dgm:pt modelId="{C06C19C4-541B-4D60-9689-B2293B8E827F}" type="parTrans" cxnId="{4FAE8823-1B3B-4578-9E49-D2C93CE9E2DF}">
      <dgm:prSet/>
      <dgm:spPr/>
      <dgm:t>
        <a:bodyPr/>
        <a:lstStyle/>
        <a:p>
          <a:endParaRPr lang="en-US"/>
        </a:p>
      </dgm:t>
    </dgm:pt>
    <dgm:pt modelId="{3384DE0E-1836-459C-88D8-73AB0F5F0996}" type="sibTrans" cxnId="{4FAE8823-1B3B-4578-9E49-D2C93CE9E2DF}">
      <dgm:prSet/>
      <dgm:spPr/>
      <dgm:t>
        <a:bodyPr/>
        <a:lstStyle/>
        <a:p>
          <a:endParaRPr lang="en-US"/>
        </a:p>
      </dgm:t>
    </dgm:pt>
    <dgm:pt modelId="{6CC6DA4F-FA14-48A1-8E80-11F4EFD018D3}">
      <dgm:prSet phldrT="[Text]"/>
      <dgm:spPr>
        <a:solidFill>
          <a:srgbClr val="2D819B"/>
        </a:solidFill>
      </dgm:spPr>
      <dgm:t>
        <a:bodyPr/>
        <a:lstStyle/>
        <a:p>
          <a:r>
            <a:rPr lang="en-US" dirty="0"/>
            <a:t>Post Test</a:t>
          </a:r>
        </a:p>
      </dgm:t>
    </dgm:pt>
    <dgm:pt modelId="{BA9DBE98-CF35-41AD-B5BA-5FE0811866AC}" type="parTrans" cxnId="{12A9C1F8-B16F-452E-BA48-9E7B145661CC}">
      <dgm:prSet/>
      <dgm:spPr/>
      <dgm:t>
        <a:bodyPr/>
        <a:lstStyle/>
        <a:p>
          <a:endParaRPr lang="en-US"/>
        </a:p>
      </dgm:t>
    </dgm:pt>
    <dgm:pt modelId="{2AFC09CE-3287-4297-ABCF-CF08A471FEF9}" type="sibTrans" cxnId="{12A9C1F8-B16F-452E-BA48-9E7B145661CC}">
      <dgm:prSet/>
      <dgm:spPr/>
      <dgm:t>
        <a:bodyPr/>
        <a:lstStyle/>
        <a:p>
          <a:endParaRPr lang="en-US"/>
        </a:p>
      </dgm:t>
    </dgm:pt>
    <dgm:pt modelId="{6646C8C3-FD41-446F-B79C-31F8E93333FE}" type="pres">
      <dgm:prSet presAssocID="{6B1A7AD2-5B54-44A0-9252-A0C6F14B54C9}" presName="hierChild1" presStyleCnt="0">
        <dgm:presLayoutVars>
          <dgm:orgChart val="1"/>
          <dgm:chPref val="1"/>
          <dgm:dir/>
          <dgm:animOne val="branch"/>
          <dgm:animLvl val="lvl"/>
          <dgm:resizeHandles/>
        </dgm:presLayoutVars>
      </dgm:prSet>
      <dgm:spPr/>
    </dgm:pt>
    <dgm:pt modelId="{ED42A697-892B-469C-B73E-EECB7B0AE6AB}" type="pres">
      <dgm:prSet presAssocID="{9ECB9153-E45E-47DA-8D2F-AA149AE333AA}" presName="hierRoot1" presStyleCnt="0">
        <dgm:presLayoutVars>
          <dgm:hierBranch val="init"/>
        </dgm:presLayoutVars>
      </dgm:prSet>
      <dgm:spPr/>
    </dgm:pt>
    <dgm:pt modelId="{90D8ECC9-3CF3-4ABD-B9BA-564BD399257A}" type="pres">
      <dgm:prSet presAssocID="{9ECB9153-E45E-47DA-8D2F-AA149AE333AA}" presName="rootComposite1" presStyleCnt="0"/>
      <dgm:spPr/>
    </dgm:pt>
    <dgm:pt modelId="{01ED920B-CED8-4AF5-BCDA-D01EA2A73E47}" type="pres">
      <dgm:prSet presAssocID="{9ECB9153-E45E-47DA-8D2F-AA149AE333AA}" presName="rootText1" presStyleLbl="node0" presStyleIdx="0" presStyleCnt="5">
        <dgm:presLayoutVars>
          <dgm:chPref val="3"/>
        </dgm:presLayoutVars>
      </dgm:prSet>
      <dgm:spPr/>
    </dgm:pt>
    <dgm:pt modelId="{B1D36932-6006-4683-AD20-8F77DB325C95}" type="pres">
      <dgm:prSet presAssocID="{9ECB9153-E45E-47DA-8D2F-AA149AE333AA}" presName="rootConnector1" presStyleLbl="node1" presStyleIdx="0" presStyleCnt="0"/>
      <dgm:spPr/>
    </dgm:pt>
    <dgm:pt modelId="{868ED5A3-5B5C-4B05-83FF-16E7F99DA5A9}" type="pres">
      <dgm:prSet presAssocID="{9ECB9153-E45E-47DA-8D2F-AA149AE333AA}" presName="hierChild2" presStyleCnt="0"/>
      <dgm:spPr/>
    </dgm:pt>
    <dgm:pt modelId="{81F7C0C1-1D70-4510-AF45-F963C378BEC6}" type="pres">
      <dgm:prSet presAssocID="{9ECB9153-E45E-47DA-8D2F-AA149AE333AA}" presName="hierChild3" presStyleCnt="0"/>
      <dgm:spPr/>
    </dgm:pt>
    <dgm:pt modelId="{FDA05C72-6C40-4BD9-8537-01FFAE9842C6}" type="pres">
      <dgm:prSet presAssocID="{ADABAEBD-9E7F-48FB-B199-9D697FD17205}" presName="hierRoot1" presStyleCnt="0">
        <dgm:presLayoutVars>
          <dgm:hierBranch val="init"/>
        </dgm:presLayoutVars>
      </dgm:prSet>
      <dgm:spPr/>
    </dgm:pt>
    <dgm:pt modelId="{4F6CE547-B221-4BAA-9A2F-F21720FCB45E}" type="pres">
      <dgm:prSet presAssocID="{ADABAEBD-9E7F-48FB-B199-9D697FD17205}" presName="rootComposite1" presStyleCnt="0"/>
      <dgm:spPr/>
    </dgm:pt>
    <dgm:pt modelId="{A14E44A0-5FB4-411F-8059-353D4F7EA53B}" type="pres">
      <dgm:prSet presAssocID="{ADABAEBD-9E7F-48FB-B199-9D697FD17205}" presName="rootText1" presStyleLbl="node0" presStyleIdx="1" presStyleCnt="5">
        <dgm:presLayoutVars>
          <dgm:chPref val="3"/>
        </dgm:presLayoutVars>
      </dgm:prSet>
      <dgm:spPr/>
    </dgm:pt>
    <dgm:pt modelId="{B02BE4E8-9C36-43A9-9BB7-6C7A035F0C95}" type="pres">
      <dgm:prSet presAssocID="{ADABAEBD-9E7F-48FB-B199-9D697FD17205}" presName="rootConnector1" presStyleLbl="node1" presStyleIdx="0" presStyleCnt="0"/>
      <dgm:spPr/>
    </dgm:pt>
    <dgm:pt modelId="{7BDCA1BB-A14C-476C-86C2-7D134DCCB11F}" type="pres">
      <dgm:prSet presAssocID="{ADABAEBD-9E7F-48FB-B199-9D697FD17205}" presName="hierChild2" presStyleCnt="0"/>
      <dgm:spPr/>
    </dgm:pt>
    <dgm:pt modelId="{E0B37299-55F4-4657-8CA3-53B7A38644AA}" type="pres">
      <dgm:prSet presAssocID="{ADABAEBD-9E7F-48FB-B199-9D697FD17205}" presName="hierChild3" presStyleCnt="0"/>
      <dgm:spPr/>
    </dgm:pt>
    <dgm:pt modelId="{B54F7E8E-4CA8-4AED-A100-18E13CC4CA92}" type="pres">
      <dgm:prSet presAssocID="{97A3226F-405A-4BDC-A037-EDBBC98ABAB9}" presName="hierRoot1" presStyleCnt="0">
        <dgm:presLayoutVars>
          <dgm:hierBranch val="init"/>
        </dgm:presLayoutVars>
      </dgm:prSet>
      <dgm:spPr/>
    </dgm:pt>
    <dgm:pt modelId="{F828E7F0-8FCC-4678-8E25-38F42D755DAA}" type="pres">
      <dgm:prSet presAssocID="{97A3226F-405A-4BDC-A037-EDBBC98ABAB9}" presName="rootComposite1" presStyleCnt="0"/>
      <dgm:spPr/>
    </dgm:pt>
    <dgm:pt modelId="{866A5642-5329-4FD2-BD1B-70CFAACF6A06}" type="pres">
      <dgm:prSet presAssocID="{97A3226F-405A-4BDC-A037-EDBBC98ABAB9}" presName="rootText1" presStyleLbl="node0" presStyleIdx="2" presStyleCnt="5">
        <dgm:presLayoutVars>
          <dgm:chPref val="3"/>
        </dgm:presLayoutVars>
      </dgm:prSet>
      <dgm:spPr/>
    </dgm:pt>
    <dgm:pt modelId="{CA42A86C-8B59-4AB7-AA24-25E82E12E6B3}" type="pres">
      <dgm:prSet presAssocID="{97A3226F-405A-4BDC-A037-EDBBC98ABAB9}" presName="rootConnector1" presStyleLbl="node1" presStyleIdx="0" presStyleCnt="0"/>
      <dgm:spPr/>
    </dgm:pt>
    <dgm:pt modelId="{39AEB504-6CD2-49BC-978A-3FA0B073ACAA}" type="pres">
      <dgm:prSet presAssocID="{97A3226F-405A-4BDC-A037-EDBBC98ABAB9}" presName="hierChild2" presStyleCnt="0"/>
      <dgm:spPr/>
    </dgm:pt>
    <dgm:pt modelId="{44589FB5-FFE3-420B-AFAF-C26D5DE9547C}" type="pres">
      <dgm:prSet presAssocID="{97A3226F-405A-4BDC-A037-EDBBC98ABAB9}" presName="hierChild3" presStyleCnt="0"/>
      <dgm:spPr/>
    </dgm:pt>
    <dgm:pt modelId="{75C83B71-9B39-4C86-9B50-216A0C237C16}" type="pres">
      <dgm:prSet presAssocID="{1E478BA1-71E3-4992-970C-EB27CFA69DD1}" presName="hierRoot1" presStyleCnt="0">
        <dgm:presLayoutVars>
          <dgm:hierBranch val="init"/>
        </dgm:presLayoutVars>
      </dgm:prSet>
      <dgm:spPr/>
    </dgm:pt>
    <dgm:pt modelId="{9C0A2DC3-8A54-4780-9D1E-1138DB31449E}" type="pres">
      <dgm:prSet presAssocID="{1E478BA1-71E3-4992-970C-EB27CFA69DD1}" presName="rootComposite1" presStyleCnt="0"/>
      <dgm:spPr/>
    </dgm:pt>
    <dgm:pt modelId="{0382DE0F-79BD-4EE3-9CC0-3C5E3EAE5C60}" type="pres">
      <dgm:prSet presAssocID="{1E478BA1-71E3-4992-970C-EB27CFA69DD1}" presName="rootText1" presStyleLbl="node0" presStyleIdx="3" presStyleCnt="5">
        <dgm:presLayoutVars>
          <dgm:chPref val="3"/>
        </dgm:presLayoutVars>
      </dgm:prSet>
      <dgm:spPr/>
    </dgm:pt>
    <dgm:pt modelId="{520664EB-7127-401E-B563-0860DC84F578}" type="pres">
      <dgm:prSet presAssocID="{1E478BA1-71E3-4992-970C-EB27CFA69DD1}" presName="rootConnector1" presStyleLbl="node1" presStyleIdx="0" presStyleCnt="0"/>
      <dgm:spPr/>
    </dgm:pt>
    <dgm:pt modelId="{3EE2429E-44E4-43AE-8567-A4FB4394E76B}" type="pres">
      <dgm:prSet presAssocID="{1E478BA1-71E3-4992-970C-EB27CFA69DD1}" presName="hierChild2" presStyleCnt="0"/>
      <dgm:spPr/>
    </dgm:pt>
    <dgm:pt modelId="{7BB502BC-84AF-4BFA-9DD0-6B8A0AAB5975}" type="pres">
      <dgm:prSet presAssocID="{1E478BA1-71E3-4992-970C-EB27CFA69DD1}" presName="hierChild3" presStyleCnt="0"/>
      <dgm:spPr/>
    </dgm:pt>
    <dgm:pt modelId="{12C57B6C-6529-42BA-A61C-34A88872BDE6}" type="pres">
      <dgm:prSet presAssocID="{6CC6DA4F-FA14-48A1-8E80-11F4EFD018D3}" presName="hierRoot1" presStyleCnt="0">
        <dgm:presLayoutVars>
          <dgm:hierBranch val="init"/>
        </dgm:presLayoutVars>
      </dgm:prSet>
      <dgm:spPr/>
    </dgm:pt>
    <dgm:pt modelId="{27573276-373F-4A99-B374-3B15C5D5FECC}" type="pres">
      <dgm:prSet presAssocID="{6CC6DA4F-FA14-48A1-8E80-11F4EFD018D3}" presName="rootComposite1" presStyleCnt="0"/>
      <dgm:spPr/>
    </dgm:pt>
    <dgm:pt modelId="{4AFE6C7B-ED9F-453B-80FC-6A83949F585A}" type="pres">
      <dgm:prSet presAssocID="{6CC6DA4F-FA14-48A1-8E80-11F4EFD018D3}" presName="rootText1" presStyleLbl="node0" presStyleIdx="4" presStyleCnt="5">
        <dgm:presLayoutVars>
          <dgm:chPref val="3"/>
        </dgm:presLayoutVars>
      </dgm:prSet>
      <dgm:spPr/>
    </dgm:pt>
    <dgm:pt modelId="{97D4A950-BF42-49E7-9C8C-6DA845D834BD}" type="pres">
      <dgm:prSet presAssocID="{6CC6DA4F-FA14-48A1-8E80-11F4EFD018D3}" presName="rootConnector1" presStyleLbl="node1" presStyleIdx="0" presStyleCnt="0"/>
      <dgm:spPr/>
    </dgm:pt>
    <dgm:pt modelId="{662F2202-2B8E-486C-B7D2-429DBCCB584C}" type="pres">
      <dgm:prSet presAssocID="{6CC6DA4F-FA14-48A1-8E80-11F4EFD018D3}" presName="hierChild2" presStyleCnt="0"/>
      <dgm:spPr/>
    </dgm:pt>
    <dgm:pt modelId="{8C4D15B8-155E-4B45-9BA9-717A3EC8C548}" type="pres">
      <dgm:prSet presAssocID="{6CC6DA4F-FA14-48A1-8E80-11F4EFD018D3}" presName="hierChild3" presStyleCnt="0"/>
      <dgm:spPr/>
    </dgm:pt>
  </dgm:ptLst>
  <dgm:cxnLst>
    <dgm:cxn modelId="{A76C0101-843C-4622-A950-23694D8D64B0}" type="presOf" srcId="{97A3226F-405A-4BDC-A037-EDBBC98ABAB9}" destId="{CA42A86C-8B59-4AB7-AA24-25E82E12E6B3}" srcOrd="1" destOrd="0" presId="urn:microsoft.com/office/officeart/2005/8/layout/orgChart1"/>
    <dgm:cxn modelId="{390E4A0A-AF85-462C-AC65-37B06D1D21B9}" type="presOf" srcId="{ADABAEBD-9E7F-48FB-B199-9D697FD17205}" destId="{A14E44A0-5FB4-411F-8059-353D4F7EA53B}" srcOrd="0" destOrd="0" presId="urn:microsoft.com/office/officeart/2005/8/layout/orgChart1"/>
    <dgm:cxn modelId="{4FAE8823-1B3B-4578-9E49-D2C93CE9E2DF}" srcId="{6B1A7AD2-5B54-44A0-9252-A0C6F14B54C9}" destId="{1E478BA1-71E3-4992-970C-EB27CFA69DD1}" srcOrd="3" destOrd="0" parTransId="{C06C19C4-541B-4D60-9689-B2293B8E827F}" sibTransId="{3384DE0E-1836-459C-88D8-73AB0F5F0996}"/>
    <dgm:cxn modelId="{44B97229-A8A8-4C19-948F-3038959EC6D3}" type="presOf" srcId="{6B1A7AD2-5B54-44A0-9252-A0C6F14B54C9}" destId="{6646C8C3-FD41-446F-B79C-31F8E93333FE}" srcOrd="0" destOrd="0" presId="urn:microsoft.com/office/officeart/2005/8/layout/orgChart1"/>
    <dgm:cxn modelId="{FAC0BE2E-A87C-4FD9-A675-A4D8F322D1D5}" srcId="{6B1A7AD2-5B54-44A0-9252-A0C6F14B54C9}" destId="{ADABAEBD-9E7F-48FB-B199-9D697FD17205}" srcOrd="1" destOrd="0" parTransId="{FB0FE6A3-984B-4149-9549-AFD9B40608B8}" sibTransId="{250455F0-EDA2-4A5C-AA15-67E322037923}"/>
    <dgm:cxn modelId="{C5B5855B-2A49-4B63-8AB0-4BD06959C613}" type="presOf" srcId="{97A3226F-405A-4BDC-A037-EDBBC98ABAB9}" destId="{866A5642-5329-4FD2-BD1B-70CFAACF6A06}" srcOrd="0" destOrd="0" presId="urn:microsoft.com/office/officeart/2005/8/layout/orgChart1"/>
    <dgm:cxn modelId="{60FD6784-A338-4E87-BC8B-CC51E9ACAD5A}" type="presOf" srcId="{6CC6DA4F-FA14-48A1-8E80-11F4EFD018D3}" destId="{97D4A950-BF42-49E7-9C8C-6DA845D834BD}" srcOrd="1" destOrd="0" presId="urn:microsoft.com/office/officeart/2005/8/layout/orgChart1"/>
    <dgm:cxn modelId="{7EE6DA84-BDA3-49D0-B599-FF4D23E99199}" type="presOf" srcId="{1E478BA1-71E3-4992-970C-EB27CFA69DD1}" destId="{0382DE0F-79BD-4EE3-9CC0-3C5E3EAE5C60}" srcOrd="0" destOrd="0" presId="urn:microsoft.com/office/officeart/2005/8/layout/orgChart1"/>
    <dgm:cxn modelId="{2EEEC18A-6C83-4FAF-8E72-8B92A9185CB1}" srcId="{6B1A7AD2-5B54-44A0-9252-A0C6F14B54C9}" destId="{97A3226F-405A-4BDC-A037-EDBBC98ABAB9}" srcOrd="2" destOrd="0" parTransId="{32D06D11-E1E8-442D-AE93-A28AE9084FCF}" sibTransId="{8B0523AA-4A4B-44BC-A248-071293F2F2C3}"/>
    <dgm:cxn modelId="{575F5C8B-94C5-46F6-81F8-104513BB2326}" srcId="{6B1A7AD2-5B54-44A0-9252-A0C6F14B54C9}" destId="{9ECB9153-E45E-47DA-8D2F-AA149AE333AA}" srcOrd="0" destOrd="0" parTransId="{99AADACF-8F1A-4514-BBA6-F98EA1D58469}" sibTransId="{1A4A1ABD-E541-4E21-BEE7-1B03C5B91CFC}"/>
    <dgm:cxn modelId="{6731B892-00B6-49E9-B57F-66CBC4A36CC9}" type="presOf" srcId="{9ECB9153-E45E-47DA-8D2F-AA149AE333AA}" destId="{01ED920B-CED8-4AF5-BCDA-D01EA2A73E47}" srcOrd="0" destOrd="0" presId="urn:microsoft.com/office/officeart/2005/8/layout/orgChart1"/>
    <dgm:cxn modelId="{060E8A9A-6C86-4AB1-88BB-311F3352D1F9}" type="presOf" srcId="{6CC6DA4F-FA14-48A1-8E80-11F4EFD018D3}" destId="{4AFE6C7B-ED9F-453B-80FC-6A83949F585A}" srcOrd="0" destOrd="0" presId="urn:microsoft.com/office/officeart/2005/8/layout/orgChart1"/>
    <dgm:cxn modelId="{FDA251AB-7C86-46FB-836E-D2ACA4D3806C}" type="presOf" srcId="{1E478BA1-71E3-4992-970C-EB27CFA69DD1}" destId="{520664EB-7127-401E-B563-0860DC84F578}" srcOrd="1" destOrd="0" presId="urn:microsoft.com/office/officeart/2005/8/layout/orgChart1"/>
    <dgm:cxn modelId="{31FFF0D0-EC26-4F7B-BB7D-3A4D4D959F3C}" type="presOf" srcId="{ADABAEBD-9E7F-48FB-B199-9D697FD17205}" destId="{B02BE4E8-9C36-43A9-9BB7-6C7A035F0C95}" srcOrd="1" destOrd="0" presId="urn:microsoft.com/office/officeart/2005/8/layout/orgChart1"/>
    <dgm:cxn modelId="{10FDE7F6-88CC-421F-BD72-AAAE694DD413}" type="presOf" srcId="{9ECB9153-E45E-47DA-8D2F-AA149AE333AA}" destId="{B1D36932-6006-4683-AD20-8F77DB325C95}" srcOrd="1" destOrd="0" presId="urn:microsoft.com/office/officeart/2005/8/layout/orgChart1"/>
    <dgm:cxn modelId="{12A9C1F8-B16F-452E-BA48-9E7B145661CC}" srcId="{6B1A7AD2-5B54-44A0-9252-A0C6F14B54C9}" destId="{6CC6DA4F-FA14-48A1-8E80-11F4EFD018D3}" srcOrd="4" destOrd="0" parTransId="{BA9DBE98-CF35-41AD-B5BA-5FE0811866AC}" sibTransId="{2AFC09CE-3287-4297-ABCF-CF08A471FEF9}"/>
    <dgm:cxn modelId="{DCC883A3-E7D3-4487-8ED4-FAD0AF8EB00C}" type="presParOf" srcId="{6646C8C3-FD41-446F-B79C-31F8E93333FE}" destId="{ED42A697-892B-469C-B73E-EECB7B0AE6AB}" srcOrd="0" destOrd="0" presId="urn:microsoft.com/office/officeart/2005/8/layout/orgChart1"/>
    <dgm:cxn modelId="{565F249E-56E3-42BA-B7ED-4302FD55E7B9}" type="presParOf" srcId="{ED42A697-892B-469C-B73E-EECB7B0AE6AB}" destId="{90D8ECC9-3CF3-4ABD-B9BA-564BD399257A}" srcOrd="0" destOrd="0" presId="urn:microsoft.com/office/officeart/2005/8/layout/orgChart1"/>
    <dgm:cxn modelId="{FA69A843-DD40-4C95-AEAE-E7EC7B44BF61}" type="presParOf" srcId="{90D8ECC9-3CF3-4ABD-B9BA-564BD399257A}" destId="{01ED920B-CED8-4AF5-BCDA-D01EA2A73E47}" srcOrd="0" destOrd="0" presId="urn:microsoft.com/office/officeart/2005/8/layout/orgChart1"/>
    <dgm:cxn modelId="{A5460856-7095-475C-BEEB-E3FEB6EB9FBD}" type="presParOf" srcId="{90D8ECC9-3CF3-4ABD-B9BA-564BD399257A}" destId="{B1D36932-6006-4683-AD20-8F77DB325C95}" srcOrd="1" destOrd="0" presId="urn:microsoft.com/office/officeart/2005/8/layout/orgChart1"/>
    <dgm:cxn modelId="{F9CD9F9B-A94B-49C4-ABCE-B0A1AD58B913}" type="presParOf" srcId="{ED42A697-892B-469C-B73E-EECB7B0AE6AB}" destId="{868ED5A3-5B5C-4B05-83FF-16E7F99DA5A9}" srcOrd="1" destOrd="0" presId="urn:microsoft.com/office/officeart/2005/8/layout/orgChart1"/>
    <dgm:cxn modelId="{0B532A59-50B2-4508-B5CB-F1BBE716C014}" type="presParOf" srcId="{ED42A697-892B-469C-B73E-EECB7B0AE6AB}" destId="{81F7C0C1-1D70-4510-AF45-F963C378BEC6}" srcOrd="2" destOrd="0" presId="urn:microsoft.com/office/officeart/2005/8/layout/orgChart1"/>
    <dgm:cxn modelId="{5F6AD3BD-E232-49F8-9AC6-9DAF6BDA82C7}" type="presParOf" srcId="{6646C8C3-FD41-446F-B79C-31F8E93333FE}" destId="{FDA05C72-6C40-4BD9-8537-01FFAE9842C6}" srcOrd="1" destOrd="0" presId="urn:microsoft.com/office/officeart/2005/8/layout/orgChart1"/>
    <dgm:cxn modelId="{82147836-2095-4959-8EBD-7FFE27974D78}" type="presParOf" srcId="{FDA05C72-6C40-4BD9-8537-01FFAE9842C6}" destId="{4F6CE547-B221-4BAA-9A2F-F21720FCB45E}" srcOrd="0" destOrd="0" presId="urn:microsoft.com/office/officeart/2005/8/layout/orgChart1"/>
    <dgm:cxn modelId="{4A38A555-3AED-4223-8A52-B21293301CED}" type="presParOf" srcId="{4F6CE547-B221-4BAA-9A2F-F21720FCB45E}" destId="{A14E44A0-5FB4-411F-8059-353D4F7EA53B}" srcOrd="0" destOrd="0" presId="urn:microsoft.com/office/officeart/2005/8/layout/orgChart1"/>
    <dgm:cxn modelId="{F690F342-F29E-434B-AF0E-BB6027E4B4F4}" type="presParOf" srcId="{4F6CE547-B221-4BAA-9A2F-F21720FCB45E}" destId="{B02BE4E8-9C36-43A9-9BB7-6C7A035F0C95}" srcOrd="1" destOrd="0" presId="urn:microsoft.com/office/officeart/2005/8/layout/orgChart1"/>
    <dgm:cxn modelId="{F16D4C2F-FEBE-4CE7-8B20-B9B0ABC9F9DA}" type="presParOf" srcId="{FDA05C72-6C40-4BD9-8537-01FFAE9842C6}" destId="{7BDCA1BB-A14C-476C-86C2-7D134DCCB11F}" srcOrd="1" destOrd="0" presId="urn:microsoft.com/office/officeart/2005/8/layout/orgChart1"/>
    <dgm:cxn modelId="{E18653CC-6CCE-4FA7-8566-1AA5CE86C3DA}" type="presParOf" srcId="{FDA05C72-6C40-4BD9-8537-01FFAE9842C6}" destId="{E0B37299-55F4-4657-8CA3-53B7A38644AA}" srcOrd="2" destOrd="0" presId="urn:microsoft.com/office/officeart/2005/8/layout/orgChart1"/>
    <dgm:cxn modelId="{A56C028F-1080-4D90-ADCA-B06BBFDC200F}" type="presParOf" srcId="{6646C8C3-FD41-446F-B79C-31F8E93333FE}" destId="{B54F7E8E-4CA8-4AED-A100-18E13CC4CA92}" srcOrd="2" destOrd="0" presId="urn:microsoft.com/office/officeart/2005/8/layout/orgChart1"/>
    <dgm:cxn modelId="{C1D9CA36-B0EB-476B-BB82-F222D8A5AE54}" type="presParOf" srcId="{B54F7E8E-4CA8-4AED-A100-18E13CC4CA92}" destId="{F828E7F0-8FCC-4678-8E25-38F42D755DAA}" srcOrd="0" destOrd="0" presId="urn:microsoft.com/office/officeart/2005/8/layout/orgChart1"/>
    <dgm:cxn modelId="{77AA380C-FFDD-4E02-AF76-E102D37751CF}" type="presParOf" srcId="{F828E7F0-8FCC-4678-8E25-38F42D755DAA}" destId="{866A5642-5329-4FD2-BD1B-70CFAACF6A06}" srcOrd="0" destOrd="0" presId="urn:microsoft.com/office/officeart/2005/8/layout/orgChart1"/>
    <dgm:cxn modelId="{2954DDC9-B496-44E5-BE46-FE8EE3A1D251}" type="presParOf" srcId="{F828E7F0-8FCC-4678-8E25-38F42D755DAA}" destId="{CA42A86C-8B59-4AB7-AA24-25E82E12E6B3}" srcOrd="1" destOrd="0" presId="urn:microsoft.com/office/officeart/2005/8/layout/orgChart1"/>
    <dgm:cxn modelId="{4F8F56E0-90A1-4605-AF1F-BE113B5FC1AB}" type="presParOf" srcId="{B54F7E8E-4CA8-4AED-A100-18E13CC4CA92}" destId="{39AEB504-6CD2-49BC-978A-3FA0B073ACAA}" srcOrd="1" destOrd="0" presId="urn:microsoft.com/office/officeart/2005/8/layout/orgChart1"/>
    <dgm:cxn modelId="{C3F8D4AD-9065-4255-851E-2E192518B9C7}" type="presParOf" srcId="{B54F7E8E-4CA8-4AED-A100-18E13CC4CA92}" destId="{44589FB5-FFE3-420B-AFAF-C26D5DE9547C}" srcOrd="2" destOrd="0" presId="urn:microsoft.com/office/officeart/2005/8/layout/orgChart1"/>
    <dgm:cxn modelId="{228FF6CC-D081-4E3F-BC8C-8507377722A5}" type="presParOf" srcId="{6646C8C3-FD41-446F-B79C-31F8E93333FE}" destId="{75C83B71-9B39-4C86-9B50-216A0C237C16}" srcOrd="3" destOrd="0" presId="urn:microsoft.com/office/officeart/2005/8/layout/orgChart1"/>
    <dgm:cxn modelId="{851AC15E-6E1C-4756-B429-5C859F67B7E2}" type="presParOf" srcId="{75C83B71-9B39-4C86-9B50-216A0C237C16}" destId="{9C0A2DC3-8A54-4780-9D1E-1138DB31449E}" srcOrd="0" destOrd="0" presId="urn:microsoft.com/office/officeart/2005/8/layout/orgChart1"/>
    <dgm:cxn modelId="{FB4F89BF-CDF9-45FD-87BF-E751499A080B}" type="presParOf" srcId="{9C0A2DC3-8A54-4780-9D1E-1138DB31449E}" destId="{0382DE0F-79BD-4EE3-9CC0-3C5E3EAE5C60}" srcOrd="0" destOrd="0" presId="urn:microsoft.com/office/officeart/2005/8/layout/orgChart1"/>
    <dgm:cxn modelId="{F5B9435A-C8AE-4E85-8161-66E3D86B5A79}" type="presParOf" srcId="{9C0A2DC3-8A54-4780-9D1E-1138DB31449E}" destId="{520664EB-7127-401E-B563-0860DC84F578}" srcOrd="1" destOrd="0" presId="urn:microsoft.com/office/officeart/2005/8/layout/orgChart1"/>
    <dgm:cxn modelId="{EBB2B324-E796-4018-A83D-392EB04804FA}" type="presParOf" srcId="{75C83B71-9B39-4C86-9B50-216A0C237C16}" destId="{3EE2429E-44E4-43AE-8567-A4FB4394E76B}" srcOrd="1" destOrd="0" presId="urn:microsoft.com/office/officeart/2005/8/layout/orgChart1"/>
    <dgm:cxn modelId="{2CC05A32-0C6A-4A27-9721-8E73586C9DDA}" type="presParOf" srcId="{75C83B71-9B39-4C86-9B50-216A0C237C16}" destId="{7BB502BC-84AF-4BFA-9DD0-6B8A0AAB5975}" srcOrd="2" destOrd="0" presId="urn:microsoft.com/office/officeart/2005/8/layout/orgChart1"/>
    <dgm:cxn modelId="{5B1015C2-A8C1-4C38-9788-CB43CE93012C}" type="presParOf" srcId="{6646C8C3-FD41-446F-B79C-31F8E93333FE}" destId="{12C57B6C-6529-42BA-A61C-34A88872BDE6}" srcOrd="4" destOrd="0" presId="urn:microsoft.com/office/officeart/2005/8/layout/orgChart1"/>
    <dgm:cxn modelId="{00DD1387-F2FA-4415-9615-CC2B9E76B485}" type="presParOf" srcId="{12C57B6C-6529-42BA-A61C-34A88872BDE6}" destId="{27573276-373F-4A99-B374-3B15C5D5FECC}" srcOrd="0" destOrd="0" presId="urn:microsoft.com/office/officeart/2005/8/layout/orgChart1"/>
    <dgm:cxn modelId="{672C90A9-847B-4B88-94A6-0AF403401E98}" type="presParOf" srcId="{27573276-373F-4A99-B374-3B15C5D5FECC}" destId="{4AFE6C7B-ED9F-453B-80FC-6A83949F585A}" srcOrd="0" destOrd="0" presId="urn:microsoft.com/office/officeart/2005/8/layout/orgChart1"/>
    <dgm:cxn modelId="{7321F63B-F353-4B70-B22B-379A03228281}" type="presParOf" srcId="{27573276-373F-4A99-B374-3B15C5D5FECC}" destId="{97D4A950-BF42-49E7-9C8C-6DA845D834BD}" srcOrd="1" destOrd="0" presId="urn:microsoft.com/office/officeart/2005/8/layout/orgChart1"/>
    <dgm:cxn modelId="{6EC54DC0-D3FD-43A7-89BF-D4D1322EE424}" type="presParOf" srcId="{12C57B6C-6529-42BA-A61C-34A88872BDE6}" destId="{662F2202-2B8E-486C-B7D2-429DBCCB584C}" srcOrd="1" destOrd="0" presId="urn:microsoft.com/office/officeart/2005/8/layout/orgChart1"/>
    <dgm:cxn modelId="{A42B661B-ABEF-4C81-9C29-67F81E59AE86}" type="presParOf" srcId="{12C57B6C-6529-42BA-A61C-34A88872BDE6}" destId="{8C4D15B8-155E-4B45-9BA9-717A3EC8C548}"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5C44D02-D1B6-43A9-A6EF-753B8628ADA1}" type="doc">
      <dgm:prSet loTypeId="urn:microsoft.com/office/officeart/2005/8/layout/process1" loCatId="process" qsTypeId="urn:microsoft.com/office/officeart/2005/8/quickstyle/simple1" qsCatId="simple" csTypeId="urn:microsoft.com/office/officeart/2005/8/colors/accent1_2" csCatId="accent1" phldr="1"/>
      <dgm:spPr/>
    </dgm:pt>
    <dgm:pt modelId="{51E24C71-F23E-4C29-B35A-94DC7A90A9D3}">
      <dgm:prSet phldrT="[Text]" custT="1"/>
      <dgm:spPr>
        <a:solidFill>
          <a:srgbClr val="00AB7E"/>
        </a:solidFill>
        <a:ln>
          <a:solidFill>
            <a:schemeClr val="bg1"/>
          </a:solidFill>
        </a:ln>
      </dgm:spPr>
      <dgm:t>
        <a:bodyPr/>
        <a:lstStyle/>
        <a:p>
          <a:r>
            <a:rPr lang="en-US" sz="2000" b="1" dirty="0"/>
            <a:t>John Doe Registered for ABC</a:t>
          </a:r>
        </a:p>
      </dgm:t>
    </dgm:pt>
    <dgm:pt modelId="{80C7B962-D477-433C-B894-9B5CF651FD5A}" type="parTrans" cxnId="{DE74104D-7EEB-415C-8DCC-E77C0E58B248}">
      <dgm:prSet/>
      <dgm:spPr/>
      <dgm:t>
        <a:bodyPr/>
        <a:lstStyle/>
        <a:p>
          <a:endParaRPr lang="en-US"/>
        </a:p>
      </dgm:t>
    </dgm:pt>
    <dgm:pt modelId="{506FFF42-96F0-4FB5-9B3A-5311B8CDCE60}" type="sibTrans" cxnId="{DE74104D-7EEB-415C-8DCC-E77C0E58B248}">
      <dgm:prSet/>
      <dgm:spPr/>
      <dgm:t>
        <a:bodyPr/>
        <a:lstStyle/>
        <a:p>
          <a:endParaRPr lang="en-US"/>
        </a:p>
      </dgm:t>
    </dgm:pt>
    <dgm:pt modelId="{AF83D8D4-A7F6-40FF-B582-E0B2465BBB35}">
      <dgm:prSet phldrT="[Text]" custT="1"/>
      <dgm:spPr>
        <a:solidFill>
          <a:srgbClr val="00AB7E"/>
        </a:solidFill>
      </dgm:spPr>
      <dgm:t>
        <a:bodyPr/>
        <a:lstStyle/>
        <a:p>
          <a:r>
            <a:rPr lang="en-US" sz="2000" b="1" dirty="0"/>
            <a:t>John Doe Completed ABC</a:t>
          </a:r>
        </a:p>
      </dgm:t>
    </dgm:pt>
    <dgm:pt modelId="{54D6B00E-A02D-4396-BBB3-0B4EE5F29B53}" type="parTrans" cxnId="{C534ED2D-8B11-4565-BB28-A7275698FF61}">
      <dgm:prSet/>
      <dgm:spPr/>
      <dgm:t>
        <a:bodyPr/>
        <a:lstStyle/>
        <a:p>
          <a:endParaRPr lang="en-US"/>
        </a:p>
      </dgm:t>
    </dgm:pt>
    <dgm:pt modelId="{FFBB79EC-828E-44DB-8492-B7F8E57E1CBA}" type="sibTrans" cxnId="{C534ED2D-8B11-4565-BB28-A7275698FF61}">
      <dgm:prSet/>
      <dgm:spPr/>
      <dgm:t>
        <a:bodyPr/>
        <a:lstStyle/>
        <a:p>
          <a:endParaRPr lang="en-US"/>
        </a:p>
      </dgm:t>
    </dgm:pt>
    <dgm:pt modelId="{367F25E3-F43D-4E0E-ABC5-A4789198FF6F}">
      <dgm:prSet phldrT="[Text]" custT="1"/>
      <dgm:spPr>
        <a:solidFill>
          <a:srgbClr val="00AB7E"/>
        </a:solidFill>
      </dgm:spPr>
      <dgm:t>
        <a:bodyPr/>
        <a:lstStyle/>
        <a:p>
          <a:r>
            <a:rPr lang="en-US" sz="2000" b="1" dirty="0"/>
            <a:t>John Doe Registered for ABC</a:t>
          </a:r>
        </a:p>
      </dgm:t>
    </dgm:pt>
    <dgm:pt modelId="{5F1812B9-E38D-4E5A-B0B3-D16D69421773}" type="parTrans" cxnId="{163D250C-FCC8-46AF-8B80-AD4CC39AEA63}">
      <dgm:prSet/>
      <dgm:spPr/>
      <dgm:t>
        <a:bodyPr/>
        <a:lstStyle/>
        <a:p>
          <a:endParaRPr lang="en-US"/>
        </a:p>
      </dgm:t>
    </dgm:pt>
    <dgm:pt modelId="{928C02EE-60F9-41A6-9E1F-1C1D1E6A8157}" type="sibTrans" cxnId="{163D250C-FCC8-46AF-8B80-AD4CC39AEA63}">
      <dgm:prSet/>
      <dgm:spPr/>
      <dgm:t>
        <a:bodyPr/>
        <a:lstStyle/>
        <a:p>
          <a:endParaRPr lang="en-US"/>
        </a:p>
      </dgm:t>
    </dgm:pt>
    <dgm:pt modelId="{558A5526-F5EC-4EB8-AB55-7CBD269EBCB0}">
      <dgm:prSet phldrT="[Text]" custT="1"/>
      <dgm:spPr>
        <a:solidFill>
          <a:srgbClr val="00AB7E"/>
        </a:solidFill>
      </dgm:spPr>
      <dgm:t>
        <a:bodyPr/>
        <a:lstStyle/>
        <a:p>
          <a:r>
            <a:rPr lang="en-US" sz="2000" b="1" dirty="0"/>
            <a:t>John Doe Completed ABC</a:t>
          </a:r>
        </a:p>
      </dgm:t>
    </dgm:pt>
    <dgm:pt modelId="{DB49899A-0FEB-457A-967C-E00E51F81606}" type="parTrans" cxnId="{08F56B61-4675-45D5-9BA5-3D92F3C04772}">
      <dgm:prSet/>
      <dgm:spPr/>
      <dgm:t>
        <a:bodyPr/>
        <a:lstStyle/>
        <a:p>
          <a:endParaRPr lang="en-US"/>
        </a:p>
      </dgm:t>
    </dgm:pt>
    <dgm:pt modelId="{4B629DAA-63AA-4577-91B4-7C2A2353F49A}" type="sibTrans" cxnId="{08F56B61-4675-45D5-9BA5-3D92F3C04772}">
      <dgm:prSet/>
      <dgm:spPr/>
      <dgm:t>
        <a:bodyPr/>
        <a:lstStyle/>
        <a:p>
          <a:endParaRPr lang="en-US"/>
        </a:p>
      </dgm:t>
    </dgm:pt>
    <dgm:pt modelId="{CE939921-B4A6-48B5-9FE0-B9398E6C29E2}">
      <dgm:prSet phldrT="[Text]" custT="1"/>
      <dgm:spPr>
        <a:solidFill>
          <a:srgbClr val="00AB7E"/>
        </a:solidFill>
      </dgm:spPr>
      <dgm:t>
        <a:bodyPr/>
        <a:lstStyle/>
        <a:p>
          <a:r>
            <a:rPr lang="en-US" sz="2000" b="1" dirty="0"/>
            <a:t>John Doe Registered for ABC</a:t>
          </a:r>
        </a:p>
      </dgm:t>
    </dgm:pt>
    <dgm:pt modelId="{EAE5EE2B-AADC-45BD-AE74-43984EDE3A2C}" type="parTrans" cxnId="{07326558-5FE5-4034-A0F6-4A2B4D830791}">
      <dgm:prSet/>
      <dgm:spPr/>
      <dgm:t>
        <a:bodyPr/>
        <a:lstStyle/>
        <a:p>
          <a:endParaRPr lang="en-US"/>
        </a:p>
      </dgm:t>
    </dgm:pt>
    <dgm:pt modelId="{F3836E4D-20BC-4688-B88C-8B5794AF5D79}" type="sibTrans" cxnId="{07326558-5FE5-4034-A0F6-4A2B4D830791}">
      <dgm:prSet/>
      <dgm:spPr/>
      <dgm:t>
        <a:bodyPr/>
        <a:lstStyle/>
        <a:p>
          <a:endParaRPr lang="en-US"/>
        </a:p>
      </dgm:t>
    </dgm:pt>
    <dgm:pt modelId="{5B389E30-434D-40DB-909A-46EC1A69447F}" type="pres">
      <dgm:prSet presAssocID="{25C44D02-D1B6-43A9-A6EF-753B8628ADA1}" presName="Name0" presStyleCnt="0">
        <dgm:presLayoutVars>
          <dgm:dir/>
          <dgm:resizeHandles val="exact"/>
        </dgm:presLayoutVars>
      </dgm:prSet>
      <dgm:spPr/>
    </dgm:pt>
    <dgm:pt modelId="{06D44B08-EDFE-4ABA-B717-7FF3FE196A4E}" type="pres">
      <dgm:prSet presAssocID="{51E24C71-F23E-4C29-B35A-94DC7A90A9D3}" presName="node" presStyleLbl="node1" presStyleIdx="0" presStyleCnt="5" custScaleX="130127">
        <dgm:presLayoutVars>
          <dgm:bulletEnabled val="1"/>
        </dgm:presLayoutVars>
      </dgm:prSet>
      <dgm:spPr/>
    </dgm:pt>
    <dgm:pt modelId="{2F702904-3BD1-4E52-952E-D19A855EAF9D}" type="pres">
      <dgm:prSet presAssocID="{506FFF42-96F0-4FB5-9B3A-5311B8CDCE60}" presName="sibTrans" presStyleLbl="sibTrans2D1" presStyleIdx="0" presStyleCnt="4"/>
      <dgm:spPr/>
    </dgm:pt>
    <dgm:pt modelId="{E76913F2-37E6-4501-8CF3-2E3D319C6738}" type="pres">
      <dgm:prSet presAssocID="{506FFF42-96F0-4FB5-9B3A-5311B8CDCE60}" presName="connectorText" presStyleLbl="sibTrans2D1" presStyleIdx="0" presStyleCnt="4"/>
      <dgm:spPr/>
    </dgm:pt>
    <dgm:pt modelId="{51CD35DA-DCB1-4EFC-9392-6FBA2CD67FD9}" type="pres">
      <dgm:prSet presAssocID="{AF83D8D4-A7F6-40FF-B582-E0B2465BBB35}" presName="node" presStyleLbl="node1" presStyleIdx="1" presStyleCnt="5" custScaleX="131200">
        <dgm:presLayoutVars>
          <dgm:bulletEnabled val="1"/>
        </dgm:presLayoutVars>
      </dgm:prSet>
      <dgm:spPr/>
    </dgm:pt>
    <dgm:pt modelId="{9222653F-6D5B-4DD8-90A8-77668C472DEB}" type="pres">
      <dgm:prSet presAssocID="{FFBB79EC-828E-44DB-8492-B7F8E57E1CBA}" presName="sibTrans" presStyleLbl="sibTrans2D1" presStyleIdx="1" presStyleCnt="4"/>
      <dgm:spPr/>
    </dgm:pt>
    <dgm:pt modelId="{7D1422F8-47A6-4C75-AF1D-F3751C0AEC2D}" type="pres">
      <dgm:prSet presAssocID="{FFBB79EC-828E-44DB-8492-B7F8E57E1CBA}" presName="connectorText" presStyleLbl="sibTrans2D1" presStyleIdx="1" presStyleCnt="4"/>
      <dgm:spPr/>
    </dgm:pt>
    <dgm:pt modelId="{AE2D6B00-B374-4C81-A327-A90159F0E314}" type="pres">
      <dgm:prSet presAssocID="{367F25E3-F43D-4E0E-ABC5-A4789198FF6F}" presName="node" presStyleLbl="node1" presStyleIdx="2" presStyleCnt="5" custScaleX="142092">
        <dgm:presLayoutVars>
          <dgm:bulletEnabled val="1"/>
        </dgm:presLayoutVars>
      </dgm:prSet>
      <dgm:spPr/>
    </dgm:pt>
    <dgm:pt modelId="{1F5FABA1-B739-43A9-B5A3-BB763D8A3364}" type="pres">
      <dgm:prSet presAssocID="{928C02EE-60F9-41A6-9E1F-1C1D1E6A8157}" presName="sibTrans" presStyleLbl="sibTrans2D1" presStyleIdx="2" presStyleCnt="4"/>
      <dgm:spPr/>
    </dgm:pt>
    <dgm:pt modelId="{1FF331F4-4008-4866-A730-AA03D5427049}" type="pres">
      <dgm:prSet presAssocID="{928C02EE-60F9-41A6-9E1F-1C1D1E6A8157}" presName="connectorText" presStyleLbl="sibTrans2D1" presStyleIdx="2" presStyleCnt="4"/>
      <dgm:spPr/>
    </dgm:pt>
    <dgm:pt modelId="{FE86D9B8-71FE-4D97-9BA7-F7B1CB956702}" type="pres">
      <dgm:prSet presAssocID="{558A5526-F5EC-4EB8-AB55-7CBD269EBCB0}" presName="node" presStyleLbl="node1" presStyleIdx="3" presStyleCnt="5" custScaleX="141607">
        <dgm:presLayoutVars>
          <dgm:bulletEnabled val="1"/>
        </dgm:presLayoutVars>
      </dgm:prSet>
      <dgm:spPr/>
    </dgm:pt>
    <dgm:pt modelId="{83F677D4-FC85-405E-B74B-C43F63CABB67}" type="pres">
      <dgm:prSet presAssocID="{4B629DAA-63AA-4577-91B4-7C2A2353F49A}" presName="sibTrans" presStyleLbl="sibTrans2D1" presStyleIdx="3" presStyleCnt="4"/>
      <dgm:spPr/>
    </dgm:pt>
    <dgm:pt modelId="{2B2F3EDB-AF21-4C02-A2B8-9EF4D0349813}" type="pres">
      <dgm:prSet presAssocID="{4B629DAA-63AA-4577-91B4-7C2A2353F49A}" presName="connectorText" presStyleLbl="sibTrans2D1" presStyleIdx="3" presStyleCnt="4"/>
      <dgm:spPr/>
    </dgm:pt>
    <dgm:pt modelId="{9F8AFBCB-ABE0-4B63-9FEA-0D14A150ED26}" type="pres">
      <dgm:prSet presAssocID="{CE939921-B4A6-48B5-9FE0-B9398E6C29E2}" presName="node" presStyleLbl="node1" presStyleIdx="4" presStyleCnt="5" custScaleX="146856">
        <dgm:presLayoutVars>
          <dgm:bulletEnabled val="1"/>
        </dgm:presLayoutVars>
      </dgm:prSet>
      <dgm:spPr/>
    </dgm:pt>
  </dgm:ptLst>
  <dgm:cxnLst>
    <dgm:cxn modelId="{163D250C-FCC8-46AF-8B80-AD4CC39AEA63}" srcId="{25C44D02-D1B6-43A9-A6EF-753B8628ADA1}" destId="{367F25E3-F43D-4E0E-ABC5-A4789198FF6F}" srcOrd="2" destOrd="0" parTransId="{5F1812B9-E38D-4E5A-B0B3-D16D69421773}" sibTransId="{928C02EE-60F9-41A6-9E1F-1C1D1E6A8157}"/>
    <dgm:cxn modelId="{969E6726-166E-41DD-B18D-8A7F3E953EE4}" type="presOf" srcId="{25C44D02-D1B6-43A9-A6EF-753B8628ADA1}" destId="{5B389E30-434D-40DB-909A-46EC1A69447F}" srcOrd="0" destOrd="0" presId="urn:microsoft.com/office/officeart/2005/8/layout/process1"/>
    <dgm:cxn modelId="{3B5E9427-77DD-4191-95A9-BFA04504490C}" type="presOf" srcId="{FFBB79EC-828E-44DB-8492-B7F8E57E1CBA}" destId="{9222653F-6D5B-4DD8-90A8-77668C472DEB}" srcOrd="0" destOrd="0" presId="urn:microsoft.com/office/officeart/2005/8/layout/process1"/>
    <dgm:cxn modelId="{C534ED2D-8B11-4565-BB28-A7275698FF61}" srcId="{25C44D02-D1B6-43A9-A6EF-753B8628ADA1}" destId="{AF83D8D4-A7F6-40FF-B582-E0B2465BBB35}" srcOrd="1" destOrd="0" parTransId="{54D6B00E-A02D-4396-BBB3-0B4EE5F29B53}" sibTransId="{FFBB79EC-828E-44DB-8492-B7F8E57E1CBA}"/>
    <dgm:cxn modelId="{EF4E8A39-012A-4ED7-8A53-15187F1BCA52}" type="presOf" srcId="{CE939921-B4A6-48B5-9FE0-B9398E6C29E2}" destId="{9F8AFBCB-ABE0-4B63-9FEA-0D14A150ED26}" srcOrd="0" destOrd="0" presId="urn:microsoft.com/office/officeart/2005/8/layout/process1"/>
    <dgm:cxn modelId="{08F56B61-4675-45D5-9BA5-3D92F3C04772}" srcId="{25C44D02-D1B6-43A9-A6EF-753B8628ADA1}" destId="{558A5526-F5EC-4EB8-AB55-7CBD269EBCB0}" srcOrd="3" destOrd="0" parTransId="{DB49899A-0FEB-457A-967C-E00E51F81606}" sibTransId="{4B629DAA-63AA-4577-91B4-7C2A2353F49A}"/>
    <dgm:cxn modelId="{DE74104D-7EEB-415C-8DCC-E77C0E58B248}" srcId="{25C44D02-D1B6-43A9-A6EF-753B8628ADA1}" destId="{51E24C71-F23E-4C29-B35A-94DC7A90A9D3}" srcOrd="0" destOrd="0" parTransId="{80C7B962-D477-433C-B894-9B5CF651FD5A}" sibTransId="{506FFF42-96F0-4FB5-9B3A-5311B8CDCE60}"/>
    <dgm:cxn modelId="{B26EE175-D175-40B0-A804-FBEAEB01B239}" type="presOf" srcId="{928C02EE-60F9-41A6-9E1F-1C1D1E6A8157}" destId="{1FF331F4-4008-4866-A730-AA03D5427049}" srcOrd="1" destOrd="0" presId="urn:microsoft.com/office/officeart/2005/8/layout/process1"/>
    <dgm:cxn modelId="{22CD4E56-AF50-472E-9BA8-0A8F554DB506}" type="presOf" srcId="{928C02EE-60F9-41A6-9E1F-1C1D1E6A8157}" destId="{1F5FABA1-B739-43A9-B5A3-BB763D8A3364}" srcOrd="0" destOrd="0" presId="urn:microsoft.com/office/officeart/2005/8/layout/process1"/>
    <dgm:cxn modelId="{5B8B3878-528C-41CA-9FCB-1464536F9A5C}" type="presOf" srcId="{4B629DAA-63AA-4577-91B4-7C2A2353F49A}" destId="{83F677D4-FC85-405E-B74B-C43F63CABB67}" srcOrd="0" destOrd="0" presId="urn:microsoft.com/office/officeart/2005/8/layout/process1"/>
    <dgm:cxn modelId="{07326558-5FE5-4034-A0F6-4A2B4D830791}" srcId="{25C44D02-D1B6-43A9-A6EF-753B8628ADA1}" destId="{CE939921-B4A6-48B5-9FE0-B9398E6C29E2}" srcOrd="4" destOrd="0" parTransId="{EAE5EE2B-AADC-45BD-AE74-43984EDE3A2C}" sibTransId="{F3836E4D-20BC-4688-B88C-8B5794AF5D79}"/>
    <dgm:cxn modelId="{F1C87758-BE32-4046-90F6-6344D68401C2}" type="presOf" srcId="{506FFF42-96F0-4FB5-9B3A-5311B8CDCE60}" destId="{2F702904-3BD1-4E52-952E-D19A855EAF9D}" srcOrd="0" destOrd="0" presId="urn:microsoft.com/office/officeart/2005/8/layout/process1"/>
    <dgm:cxn modelId="{6857D18E-296C-46D6-A847-81F3FC13CDC4}" type="presOf" srcId="{AF83D8D4-A7F6-40FF-B582-E0B2465BBB35}" destId="{51CD35DA-DCB1-4EFC-9392-6FBA2CD67FD9}" srcOrd="0" destOrd="0" presId="urn:microsoft.com/office/officeart/2005/8/layout/process1"/>
    <dgm:cxn modelId="{908BA4B1-703C-42EC-970A-C93C6D2E70D8}" type="presOf" srcId="{4B629DAA-63AA-4577-91B4-7C2A2353F49A}" destId="{2B2F3EDB-AF21-4C02-A2B8-9EF4D0349813}" srcOrd="1" destOrd="0" presId="urn:microsoft.com/office/officeart/2005/8/layout/process1"/>
    <dgm:cxn modelId="{2B45F3BD-F31A-4FFB-AEC1-7B1C7DBECC9D}" type="presOf" srcId="{506FFF42-96F0-4FB5-9B3A-5311B8CDCE60}" destId="{E76913F2-37E6-4501-8CF3-2E3D319C6738}" srcOrd="1" destOrd="0" presId="urn:microsoft.com/office/officeart/2005/8/layout/process1"/>
    <dgm:cxn modelId="{89CE23E6-879E-4DED-9FD3-67416FDB1A23}" type="presOf" srcId="{558A5526-F5EC-4EB8-AB55-7CBD269EBCB0}" destId="{FE86D9B8-71FE-4D97-9BA7-F7B1CB956702}" srcOrd="0" destOrd="0" presId="urn:microsoft.com/office/officeart/2005/8/layout/process1"/>
    <dgm:cxn modelId="{A4B8D9E7-55FF-4A2C-831B-B31F36D7DB20}" type="presOf" srcId="{FFBB79EC-828E-44DB-8492-B7F8E57E1CBA}" destId="{7D1422F8-47A6-4C75-AF1D-F3751C0AEC2D}" srcOrd="1" destOrd="0" presId="urn:microsoft.com/office/officeart/2005/8/layout/process1"/>
    <dgm:cxn modelId="{ADC80DEB-3118-4235-9241-6EA4172AE25A}" type="presOf" srcId="{51E24C71-F23E-4C29-B35A-94DC7A90A9D3}" destId="{06D44B08-EDFE-4ABA-B717-7FF3FE196A4E}" srcOrd="0" destOrd="0" presId="urn:microsoft.com/office/officeart/2005/8/layout/process1"/>
    <dgm:cxn modelId="{BB1776EB-C7B7-486C-964E-7DD59DFDCA87}" type="presOf" srcId="{367F25E3-F43D-4E0E-ABC5-A4789198FF6F}" destId="{AE2D6B00-B374-4C81-A327-A90159F0E314}" srcOrd="0" destOrd="0" presId="urn:microsoft.com/office/officeart/2005/8/layout/process1"/>
    <dgm:cxn modelId="{F4E76DA3-3A0B-4042-A59C-E814011C73F7}" type="presParOf" srcId="{5B389E30-434D-40DB-909A-46EC1A69447F}" destId="{06D44B08-EDFE-4ABA-B717-7FF3FE196A4E}" srcOrd="0" destOrd="0" presId="urn:microsoft.com/office/officeart/2005/8/layout/process1"/>
    <dgm:cxn modelId="{44E0596F-D7FA-4789-87B5-54551F4FBE26}" type="presParOf" srcId="{5B389E30-434D-40DB-909A-46EC1A69447F}" destId="{2F702904-3BD1-4E52-952E-D19A855EAF9D}" srcOrd="1" destOrd="0" presId="urn:microsoft.com/office/officeart/2005/8/layout/process1"/>
    <dgm:cxn modelId="{29B7D42D-1D77-4178-8D1C-FE1426C59F88}" type="presParOf" srcId="{2F702904-3BD1-4E52-952E-D19A855EAF9D}" destId="{E76913F2-37E6-4501-8CF3-2E3D319C6738}" srcOrd="0" destOrd="0" presId="urn:microsoft.com/office/officeart/2005/8/layout/process1"/>
    <dgm:cxn modelId="{3A44AB0F-F189-43A7-9CF3-D50D995A732A}" type="presParOf" srcId="{5B389E30-434D-40DB-909A-46EC1A69447F}" destId="{51CD35DA-DCB1-4EFC-9392-6FBA2CD67FD9}" srcOrd="2" destOrd="0" presId="urn:microsoft.com/office/officeart/2005/8/layout/process1"/>
    <dgm:cxn modelId="{A746E382-4C25-4625-BA74-F4B8C71DA0A6}" type="presParOf" srcId="{5B389E30-434D-40DB-909A-46EC1A69447F}" destId="{9222653F-6D5B-4DD8-90A8-77668C472DEB}" srcOrd="3" destOrd="0" presId="urn:microsoft.com/office/officeart/2005/8/layout/process1"/>
    <dgm:cxn modelId="{BD743304-E51F-4AD4-8112-0489CD528892}" type="presParOf" srcId="{9222653F-6D5B-4DD8-90A8-77668C472DEB}" destId="{7D1422F8-47A6-4C75-AF1D-F3751C0AEC2D}" srcOrd="0" destOrd="0" presId="urn:microsoft.com/office/officeart/2005/8/layout/process1"/>
    <dgm:cxn modelId="{63CD8101-6E3C-4892-ABA2-376CDA4540DE}" type="presParOf" srcId="{5B389E30-434D-40DB-909A-46EC1A69447F}" destId="{AE2D6B00-B374-4C81-A327-A90159F0E314}" srcOrd="4" destOrd="0" presId="urn:microsoft.com/office/officeart/2005/8/layout/process1"/>
    <dgm:cxn modelId="{39D9155B-AE78-430C-AA16-40964C43E9B9}" type="presParOf" srcId="{5B389E30-434D-40DB-909A-46EC1A69447F}" destId="{1F5FABA1-B739-43A9-B5A3-BB763D8A3364}" srcOrd="5" destOrd="0" presId="urn:microsoft.com/office/officeart/2005/8/layout/process1"/>
    <dgm:cxn modelId="{4E8D4A06-A362-414F-9FB4-9D98507DC0D2}" type="presParOf" srcId="{1F5FABA1-B739-43A9-B5A3-BB763D8A3364}" destId="{1FF331F4-4008-4866-A730-AA03D5427049}" srcOrd="0" destOrd="0" presId="urn:microsoft.com/office/officeart/2005/8/layout/process1"/>
    <dgm:cxn modelId="{0FD4A727-EB22-4C3F-8264-64CD768CF584}" type="presParOf" srcId="{5B389E30-434D-40DB-909A-46EC1A69447F}" destId="{FE86D9B8-71FE-4D97-9BA7-F7B1CB956702}" srcOrd="6" destOrd="0" presId="urn:microsoft.com/office/officeart/2005/8/layout/process1"/>
    <dgm:cxn modelId="{B5A3AE51-4CCE-4934-B101-58DC13EEB98F}" type="presParOf" srcId="{5B389E30-434D-40DB-909A-46EC1A69447F}" destId="{83F677D4-FC85-405E-B74B-C43F63CABB67}" srcOrd="7" destOrd="0" presId="urn:microsoft.com/office/officeart/2005/8/layout/process1"/>
    <dgm:cxn modelId="{AE29454F-0CFA-4E7D-B906-707997D0CB9C}" type="presParOf" srcId="{83F677D4-FC85-405E-B74B-C43F63CABB67}" destId="{2B2F3EDB-AF21-4C02-A2B8-9EF4D0349813}" srcOrd="0" destOrd="0" presId="urn:microsoft.com/office/officeart/2005/8/layout/process1"/>
    <dgm:cxn modelId="{018B7497-EAAF-4C7F-AF94-C1FA68C6AFFE}" type="presParOf" srcId="{5B389E30-434D-40DB-909A-46EC1A69447F}" destId="{9F8AFBCB-ABE0-4B63-9FEA-0D14A150ED2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D509EC4-DFD8-4E76-B17A-D19BF5865822}" type="doc">
      <dgm:prSet loTypeId="urn:microsoft.com/office/officeart/2005/8/layout/gear1" loCatId="cycle" qsTypeId="urn:microsoft.com/office/officeart/2005/8/quickstyle/simple1" qsCatId="simple" csTypeId="urn:microsoft.com/office/officeart/2005/8/colors/accent1_2" csCatId="accent1" phldr="1"/>
      <dgm:spPr/>
    </dgm:pt>
    <dgm:pt modelId="{107A75D3-7CD9-4703-A744-6C641B765ACA}">
      <dgm:prSet phldrT="[Text]" custT="1"/>
      <dgm:spPr>
        <a:solidFill>
          <a:srgbClr val="00AB7E"/>
        </a:solidFill>
      </dgm:spPr>
      <dgm:t>
        <a:bodyPr/>
        <a:lstStyle/>
        <a:p>
          <a:r>
            <a:rPr lang="en-US" sz="1400" b="1" dirty="0"/>
            <a:t>Stuff Happens,</a:t>
          </a:r>
        </a:p>
      </dgm:t>
    </dgm:pt>
    <dgm:pt modelId="{6075ECED-F648-4C54-ABDD-E09FA96E9114}" type="parTrans" cxnId="{431F38E2-20F5-4004-8AA7-1C791877F42F}">
      <dgm:prSet/>
      <dgm:spPr/>
      <dgm:t>
        <a:bodyPr/>
        <a:lstStyle/>
        <a:p>
          <a:endParaRPr lang="en-US"/>
        </a:p>
      </dgm:t>
    </dgm:pt>
    <dgm:pt modelId="{C8F21E1A-BB74-468A-AE17-572E5C95646A}" type="sibTrans" cxnId="{431F38E2-20F5-4004-8AA7-1C791877F42F}">
      <dgm:prSet/>
      <dgm:spPr/>
      <dgm:t>
        <a:bodyPr/>
        <a:lstStyle/>
        <a:p>
          <a:endParaRPr lang="en-US"/>
        </a:p>
      </dgm:t>
    </dgm:pt>
    <dgm:pt modelId="{CAC80312-4412-4D1B-8C11-58AC512BB618}">
      <dgm:prSet phldrT="[Text]" custT="1"/>
      <dgm:spPr>
        <a:solidFill>
          <a:srgbClr val="00AB7E"/>
        </a:solidFill>
      </dgm:spPr>
      <dgm:t>
        <a:bodyPr/>
        <a:lstStyle/>
        <a:p>
          <a:r>
            <a:rPr lang="en-US" sz="1400" b="1" dirty="0"/>
            <a:t>And it Causes</a:t>
          </a:r>
        </a:p>
      </dgm:t>
    </dgm:pt>
    <dgm:pt modelId="{CFB7E043-2B22-4354-BCBF-C3C7D9061E28}" type="parTrans" cxnId="{43D22AAC-F08C-4A99-929C-FC5BEBE4F796}">
      <dgm:prSet/>
      <dgm:spPr/>
      <dgm:t>
        <a:bodyPr/>
        <a:lstStyle/>
        <a:p>
          <a:endParaRPr lang="en-US"/>
        </a:p>
      </dgm:t>
    </dgm:pt>
    <dgm:pt modelId="{5019BB9E-2A92-48C4-B399-D014DAA64361}" type="sibTrans" cxnId="{43D22AAC-F08C-4A99-929C-FC5BEBE4F796}">
      <dgm:prSet/>
      <dgm:spPr/>
      <dgm:t>
        <a:bodyPr/>
        <a:lstStyle/>
        <a:p>
          <a:endParaRPr lang="en-US"/>
        </a:p>
      </dgm:t>
    </dgm:pt>
    <dgm:pt modelId="{113038B0-D908-4994-86E0-C7651B72AACA}">
      <dgm:prSet phldrT="[Text]" custT="1"/>
      <dgm:spPr>
        <a:solidFill>
          <a:srgbClr val="00AB7E"/>
        </a:solidFill>
      </dgm:spPr>
      <dgm:t>
        <a:bodyPr/>
        <a:lstStyle/>
        <a:p>
          <a:r>
            <a:rPr lang="en-US" sz="1400" b="1" dirty="0"/>
            <a:t>A Single Record to Update</a:t>
          </a:r>
        </a:p>
      </dgm:t>
    </dgm:pt>
    <dgm:pt modelId="{D7BD2DAF-4F2E-423E-9F71-E8C777071381}" type="parTrans" cxnId="{2D7BDA15-261F-4B74-A2AC-12E7717FACAC}">
      <dgm:prSet/>
      <dgm:spPr/>
      <dgm:t>
        <a:bodyPr/>
        <a:lstStyle/>
        <a:p>
          <a:endParaRPr lang="en-US"/>
        </a:p>
      </dgm:t>
    </dgm:pt>
    <dgm:pt modelId="{B74A5D28-E504-4783-B643-E57A6C8C72C7}" type="sibTrans" cxnId="{2D7BDA15-261F-4B74-A2AC-12E7717FACAC}">
      <dgm:prSet/>
      <dgm:spPr/>
      <dgm:t>
        <a:bodyPr/>
        <a:lstStyle/>
        <a:p>
          <a:endParaRPr lang="en-US"/>
        </a:p>
      </dgm:t>
    </dgm:pt>
    <dgm:pt modelId="{7BB5004D-5E28-40C0-8A20-2D2CD8758E9F}" type="pres">
      <dgm:prSet presAssocID="{CD509EC4-DFD8-4E76-B17A-D19BF5865822}" presName="composite" presStyleCnt="0">
        <dgm:presLayoutVars>
          <dgm:chMax val="3"/>
          <dgm:animLvl val="lvl"/>
          <dgm:resizeHandles val="exact"/>
        </dgm:presLayoutVars>
      </dgm:prSet>
      <dgm:spPr/>
    </dgm:pt>
    <dgm:pt modelId="{ED5AE5BE-53CD-4D7B-B291-382C9F098D37}" type="pres">
      <dgm:prSet presAssocID="{107A75D3-7CD9-4703-A744-6C641B765ACA}" presName="gear1" presStyleLbl="node1" presStyleIdx="0" presStyleCnt="3" custLinFactNeighborX="-98003" custLinFactNeighborY="0">
        <dgm:presLayoutVars>
          <dgm:chMax val="1"/>
          <dgm:bulletEnabled val="1"/>
        </dgm:presLayoutVars>
      </dgm:prSet>
      <dgm:spPr/>
    </dgm:pt>
    <dgm:pt modelId="{BED6D603-DC9E-48EF-A4A1-39F22ABEAC50}" type="pres">
      <dgm:prSet presAssocID="{107A75D3-7CD9-4703-A744-6C641B765ACA}" presName="gear1srcNode" presStyleLbl="node1" presStyleIdx="0" presStyleCnt="3"/>
      <dgm:spPr/>
    </dgm:pt>
    <dgm:pt modelId="{D24C8A8F-E806-44C2-8D8C-9BBE95CC75CE}" type="pres">
      <dgm:prSet presAssocID="{107A75D3-7CD9-4703-A744-6C641B765ACA}" presName="gear1dstNode" presStyleLbl="node1" presStyleIdx="0" presStyleCnt="3"/>
      <dgm:spPr/>
    </dgm:pt>
    <dgm:pt modelId="{15343C8A-8019-43E2-A935-7B517BDC255F}" type="pres">
      <dgm:prSet presAssocID="{CAC80312-4412-4D1B-8C11-58AC512BB618}" presName="gear2" presStyleLbl="node1" presStyleIdx="1" presStyleCnt="3" custLinFactNeighborX="59140" custLinFactNeighborY="6138">
        <dgm:presLayoutVars>
          <dgm:chMax val="1"/>
          <dgm:bulletEnabled val="1"/>
        </dgm:presLayoutVars>
      </dgm:prSet>
      <dgm:spPr/>
    </dgm:pt>
    <dgm:pt modelId="{88388E23-FC2D-4660-BBA4-116542FC4952}" type="pres">
      <dgm:prSet presAssocID="{CAC80312-4412-4D1B-8C11-58AC512BB618}" presName="gear2srcNode" presStyleLbl="node1" presStyleIdx="1" presStyleCnt="3"/>
      <dgm:spPr/>
    </dgm:pt>
    <dgm:pt modelId="{1719F894-6428-4D9F-889B-D1380D8050D4}" type="pres">
      <dgm:prSet presAssocID="{CAC80312-4412-4D1B-8C11-58AC512BB618}" presName="gear2dstNode" presStyleLbl="node1" presStyleIdx="1" presStyleCnt="3"/>
      <dgm:spPr/>
    </dgm:pt>
    <dgm:pt modelId="{4D106CE3-DCDD-4A40-937E-CA2768D34E79}" type="pres">
      <dgm:prSet presAssocID="{113038B0-D908-4994-86E0-C7651B72AACA}" presName="gear3" presStyleLbl="node1" presStyleIdx="2" presStyleCnt="3" custLinFactY="8333" custLinFactNeighborX="63471" custLinFactNeighborY="100000"/>
      <dgm:spPr/>
    </dgm:pt>
    <dgm:pt modelId="{CF2DC792-D27D-4CB7-BC89-09FFBF9942B1}" type="pres">
      <dgm:prSet presAssocID="{113038B0-D908-4994-86E0-C7651B72AACA}" presName="gear3tx" presStyleLbl="node1" presStyleIdx="2" presStyleCnt="3">
        <dgm:presLayoutVars>
          <dgm:chMax val="1"/>
          <dgm:bulletEnabled val="1"/>
        </dgm:presLayoutVars>
      </dgm:prSet>
      <dgm:spPr/>
    </dgm:pt>
    <dgm:pt modelId="{E58F0AEE-272E-4894-9022-B164452FE0E1}" type="pres">
      <dgm:prSet presAssocID="{113038B0-D908-4994-86E0-C7651B72AACA}" presName="gear3srcNode" presStyleLbl="node1" presStyleIdx="2" presStyleCnt="3"/>
      <dgm:spPr/>
    </dgm:pt>
    <dgm:pt modelId="{A3F177C9-9C4C-4725-A63D-A0082F8F26E7}" type="pres">
      <dgm:prSet presAssocID="{113038B0-D908-4994-86E0-C7651B72AACA}" presName="gear3dstNode" presStyleLbl="node1" presStyleIdx="2" presStyleCnt="3"/>
      <dgm:spPr/>
    </dgm:pt>
    <dgm:pt modelId="{42773A7D-47DD-4090-BCB0-563F4D0CF5A5}" type="pres">
      <dgm:prSet presAssocID="{C8F21E1A-BB74-468A-AE17-572E5C95646A}" presName="connector1" presStyleLbl="sibTrans2D1" presStyleIdx="0" presStyleCnt="3" custAng="14051892" custLinFactNeighborX="-93907" custLinFactNeighborY="1129"/>
      <dgm:spPr/>
    </dgm:pt>
    <dgm:pt modelId="{C544F5CC-2E7E-4474-9FCE-39A7DA1D1E9C}" type="pres">
      <dgm:prSet presAssocID="{5019BB9E-2A92-48C4-B399-D014DAA64361}" presName="connector2" presStyleLbl="sibTrans2D1" presStyleIdx="1" presStyleCnt="3" custAng="1340735" custLinFactNeighborX="47038" custLinFactNeighborY="859"/>
      <dgm:spPr/>
    </dgm:pt>
    <dgm:pt modelId="{7AEF4B16-4ECA-43A7-9137-8F26357D443F}" type="pres">
      <dgm:prSet presAssocID="{B74A5D28-E504-4783-B643-E57A6C8C72C7}" presName="connector3" presStyleLbl="sibTrans2D1" presStyleIdx="2" presStyleCnt="3" custAng="17720459" custLinFactNeighborX="54211" custLinFactNeighborY="90987"/>
      <dgm:spPr/>
    </dgm:pt>
  </dgm:ptLst>
  <dgm:cxnLst>
    <dgm:cxn modelId="{42171B07-3A83-40C3-85FB-B5A962B40F22}" type="presOf" srcId="{CAC80312-4412-4D1B-8C11-58AC512BB618}" destId="{1719F894-6428-4D9F-889B-D1380D8050D4}" srcOrd="2" destOrd="0" presId="urn:microsoft.com/office/officeart/2005/8/layout/gear1"/>
    <dgm:cxn modelId="{90FAD50D-207A-4EBF-91C0-3409D72F292D}" type="presOf" srcId="{C8F21E1A-BB74-468A-AE17-572E5C95646A}" destId="{42773A7D-47DD-4090-BCB0-563F4D0CF5A5}" srcOrd="0" destOrd="0" presId="urn:microsoft.com/office/officeart/2005/8/layout/gear1"/>
    <dgm:cxn modelId="{2D7BDA15-261F-4B74-A2AC-12E7717FACAC}" srcId="{CD509EC4-DFD8-4E76-B17A-D19BF5865822}" destId="{113038B0-D908-4994-86E0-C7651B72AACA}" srcOrd="2" destOrd="0" parTransId="{D7BD2DAF-4F2E-423E-9F71-E8C777071381}" sibTransId="{B74A5D28-E504-4783-B643-E57A6C8C72C7}"/>
    <dgm:cxn modelId="{DC84EE17-6BFB-49C3-A369-3901437E91D7}" type="presOf" srcId="{CD509EC4-DFD8-4E76-B17A-D19BF5865822}" destId="{7BB5004D-5E28-40C0-8A20-2D2CD8758E9F}" srcOrd="0" destOrd="0" presId="urn:microsoft.com/office/officeart/2005/8/layout/gear1"/>
    <dgm:cxn modelId="{0551D429-C9A3-4919-A6F8-983173793DF9}" type="presOf" srcId="{113038B0-D908-4994-86E0-C7651B72AACA}" destId="{A3F177C9-9C4C-4725-A63D-A0082F8F26E7}" srcOrd="3" destOrd="0" presId="urn:microsoft.com/office/officeart/2005/8/layout/gear1"/>
    <dgm:cxn modelId="{C1537236-ADB1-4A7B-8560-D66104CA9661}" type="presOf" srcId="{B74A5D28-E504-4783-B643-E57A6C8C72C7}" destId="{7AEF4B16-4ECA-43A7-9137-8F26357D443F}" srcOrd="0" destOrd="0" presId="urn:microsoft.com/office/officeart/2005/8/layout/gear1"/>
    <dgm:cxn modelId="{C26A0C5B-CFED-400E-8A65-9C224FAB6216}" type="presOf" srcId="{113038B0-D908-4994-86E0-C7651B72AACA}" destId="{4D106CE3-DCDD-4A40-937E-CA2768D34E79}" srcOrd="0" destOrd="0" presId="urn:microsoft.com/office/officeart/2005/8/layout/gear1"/>
    <dgm:cxn modelId="{22CC1861-0F78-408D-9B3A-502E80D63F65}" type="presOf" srcId="{113038B0-D908-4994-86E0-C7651B72AACA}" destId="{CF2DC792-D27D-4CB7-BC89-09FFBF9942B1}" srcOrd="1" destOrd="0" presId="urn:microsoft.com/office/officeart/2005/8/layout/gear1"/>
    <dgm:cxn modelId="{D892F767-064C-4A82-B7A6-026537CC3BA1}" type="presOf" srcId="{107A75D3-7CD9-4703-A744-6C641B765ACA}" destId="{ED5AE5BE-53CD-4D7B-B291-382C9F098D37}" srcOrd="0" destOrd="0" presId="urn:microsoft.com/office/officeart/2005/8/layout/gear1"/>
    <dgm:cxn modelId="{60196376-3FB3-41CA-B009-D8362A5E699D}" type="presOf" srcId="{107A75D3-7CD9-4703-A744-6C641B765ACA}" destId="{D24C8A8F-E806-44C2-8D8C-9BBE95CC75CE}" srcOrd="2" destOrd="0" presId="urn:microsoft.com/office/officeart/2005/8/layout/gear1"/>
    <dgm:cxn modelId="{97DC9658-D555-44BB-845E-FF5F726EE782}" type="presOf" srcId="{107A75D3-7CD9-4703-A744-6C641B765ACA}" destId="{BED6D603-DC9E-48EF-A4A1-39F22ABEAC50}" srcOrd="1" destOrd="0" presId="urn:microsoft.com/office/officeart/2005/8/layout/gear1"/>
    <dgm:cxn modelId="{B0ADF794-0435-4BE0-900E-B19AB69A8E51}" type="presOf" srcId="{CAC80312-4412-4D1B-8C11-58AC512BB618}" destId="{15343C8A-8019-43E2-A935-7B517BDC255F}" srcOrd="0" destOrd="0" presId="urn:microsoft.com/office/officeart/2005/8/layout/gear1"/>
    <dgm:cxn modelId="{43D22AAC-F08C-4A99-929C-FC5BEBE4F796}" srcId="{CD509EC4-DFD8-4E76-B17A-D19BF5865822}" destId="{CAC80312-4412-4D1B-8C11-58AC512BB618}" srcOrd="1" destOrd="0" parTransId="{CFB7E043-2B22-4354-BCBF-C3C7D9061E28}" sibTransId="{5019BB9E-2A92-48C4-B399-D014DAA64361}"/>
    <dgm:cxn modelId="{19E337B5-A532-4996-AEEE-3B3A43B6AA94}" type="presOf" srcId="{CAC80312-4412-4D1B-8C11-58AC512BB618}" destId="{88388E23-FC2D-4660-BBA4-116542FC4952}" srcOrd="1" destOrd="0" presId="urn:microsoft.com/office/officeart/2005/8/layout/gear1"/>
    <dgm:cxn modelId="{D95A44BE-D72C-4552-9BFB-87979FC20808}" type="presOf" srcId="{113038B0-D908-4994-86E0-C7651B72AACA}" destId="{E58F0AEE-272E-4894-9022-B164452FE0E1}" srcOrd="2" destOrd="0" presId="urn:microsoft.com/office/officeart/2005/8/layout/gear1"/>
    <dgm:cxn modelId="{D538FDC4-D999-4472-A350-96041367CC04}" type="presOf" srcId="{5019BB9E-2A92-48C4-B399-D014DAA64361}" destId="{C544F5CC-2E7E-4474-9FCE-39A7DA1D1E9C}" srcOrd="0" destOrd="0" presId="urn:microsoft.com/office/officeart/2005/8/layout/gear1"/>
    <dgm:cxn modelId="{431F38E2-20F5-4004-8AA7-1C791877F42F}" srcId="{CD509EC4-DFD8-4E76-B17A-D19BF5865822}" destId="{107A75D3-7CD9-4703-A744-6C641B765ACA}" srcOrd="0" destOrd="0" parTransId="{6075ECED-F648-4C54-ABDD-E09FA96E9114}" sibTransId="{C8F21E1A-BB74-468A-AE17-572E5C95646A}"/>
    <dgm:cxn modelId="{A01BBDC8-A979-47B2-AC06-47C358F91DBA}" type="presParOf" srcId="{7BB5004D-5E28-40C0-8A20-2D2CD8758E9F}" destId="{ED5AE5BE-53CD-4D7B-B291-382C9F098D37}" srcOrd="0" destOrd="0" presId="urn:microsoft.com/office/officeart/2005/8/layout/gear1"/>
    <dgm:cxn modelId="{55CE821A-4BFD-4C31-B74E-DD52FDF23806}" type="presParOf" srcId="{7BB5004D-5E28-40C0-8A20-2D2CD8758E9F}" destId="{BED6D603-DC9E-48EF-A4A1-39F22ABEAC50}" srcOrd="1" destOrd="0" presId="urn:microsoft.com/office/officeart/2005/8/layout/gear1"/>
    <dgm:cxn modelId="{6017738C-38C8-4E82-BF40-D61C9111B0AE}" type="presParOf" srcId="{7BB5004D-5E28-40C0-8A20-2D2CD8758E9F}" destId="{D24C8A8F-E806-44C2-8D8C-9BBE95CC75CE}" srcOrd="2" destOrd="0" presId="urn:microsoft.com/office/officeart/2005/8/layout/gear1"/>
    <dgm:cxn modelId="{0E4322CB-2D70-4B5F-AF88-EDE774939298}" type="presParOf" srcId="{7BB5004D-5E28-40C0-8A20-2D2CD8758E9F}" destId="{15343C8A-8019-43E2-A935-7B517BDC255F}" srcOrd="3" destOrd="0" presId="urn:microsoft.com/office/officeart/2005/8/layout/gear1"/>
    <dgm:cxn modelId="{D71EB3D8-134E-4C54-A66C-4A2BE84F9186}" type="presParOf" srcId="{7BB5004D-5E28-40C0-8A20-2D2CD8758E9F}" destId="{88388E23-FC2D-4660-BBA4-116542FC4952}" srcOrd="4" destOrd="0" presId="urn:microsoft.com/office/officeart/2005/8/layout/gear1"/>
    <dgm:cxn modelId="{7A5C9A04-2F9A-4EC2-82A7-9C0208419A65}" type="presParOf" srcId="{7BB5004D-5E28-40C0-8A20-2D2CD8758E9F}" destId="{1719F894-6428-4D9F-889B-D1380D8050D4}" srcOrd="5" destOrd="0" presId="urn:microsoft.com/office/officeart/2005/8/layout/gear1"/>
    <dgm:cxn modelId="{D32B16DE-E2B1-422F-82A7-BEB11627E408}" type="presParOf" srcId="{7BB5004D-5E28-40C0-8A20-2D2CD8758E9F}" destId="{4D106CE3-DCDD-4A40-937E-CA2768D34E79}" srcOrd="6" destOrd="0" presId="urn:microsoft.com/office/officeart/2005/8/layout/gear1"/>
    <dgm:cxn modelId="{A4D2B4DD-C3EC-45C0-8177-DB55BF949C41}" type="presParOf" srcId="{7BB5004D-5E28-40C0-8A20-2D2CD8758E9F}" destId="{CF2DC792-D27D-4CB7-BC89-09FFBF9942B1}" srcOrd="7" destOrd="0" presId="urn:microsoft.com/office/officeart/2005/8/layout/gear1"/>
    <dgm:cxn modelId="{CF3A3460-BFF6-4CE4-BEF8-749E674E28A4}" type="presParOf" srcId="{7BB5004D-5E28-40C0-8A20-2D2CD8758E9F}" destId="{E58F0AEE-272E-4894-9022-B164452FE0E1}" srcOrd="8" destOrd="0" presId="urn:microsoft.com/office/officeart/2005/8/layout/gear1"/>
    <dgm:cxn modelId="{6270619D-CA59-4A82-8A20-B1001C6F9664}" type="presParOf" srcId="{7BB5004D-5E28-40C0-8A20-2D2CD8758E9F}" destId="{A3F177C9-9C4C-4725-A63D-A0082F8F26E7}" srcOrd="9" destOrd="0" presId="urn:microsoft.com/office/officeart/2005/8/layout/gear1"/>
    <dgm:cxn modelId="{1E0A6094-581C-47A6-9B53-5B974223F744}" type="presParOf" srcId="{7BB5004D-5E28-40C0-8A20-2D2CD8758E9F}" destId="{42773A7D-47DD-4090-BCB0-563F4D0CF5A5}" srcOrd="10" destOrd="0" presId="urn:microsoft.com/office/officeart/2005/8/layout/gear1"/>
    <dgm:cxn modelId="{8ACBEF6B-FBF9-4153-94BF-5152E3423F83}" type="presParOf" srcId="{7BB5004D-5E28-40C0-8A20-2D2CD8758E9F}" destId="{C544F5CC-2E7E-4474-9FCE-39A7DA1D1E9C}" srcOrd="11" destOrd="0" presId="urn:microsoft.com/office/officeart/2005/8/layout/gear1"/>
    <dgm:cxn modelId="{2FC3818C-D089-4BF8-9BB4-928BF60470C5}" type="presParOf" srcId="{7BB5004D-5E28-40C0-8A20-2D2CD8758E9F}" destId="{7AEF4B16-4ECA-43A7-9137-8F26357D443F}"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5C44D02-D1B6-43A9-A6EF-753B8628ADA1}" type="doc">
      <dgm:prSet loTypeId="urn:microsoft.com/office/officeart/2005/8/layout/process1" loCatId="process" qsTypeId="urn:microsoft.com/office/officeart/2005/8/quickstyle/simple1" qsCatId="simple" csTypeId="urn:microsoft.com/office/officeart/2005/8/colors/accent1_2" csCatId="accent1" phldr="1"/>
      <dgm:spPr/>
    </dgm:pt>
    <dgm:pt modelId="{51E24C71-F23E-4C29-B35A-94DC7A90A9D3}">
      <dgm:prSet phldrT="[Text]" custT="1"/>
      <dgm:spPr>
        <a:solidFill>
          <a:srgbClr val="00AB7E"/>
        </a:solidFill>
        <a:ln>
          <a:solidFill>
            <a:schemeClr val="bg1"/>
          </a:solidFill>
        </a:ln>
      </dgm:spPr>
      <dgm:t>
        <a:bodyPr/>
        <a:lstStyle/>
        <a:p>
          <a:r>
            <a:rPr lang="en-US" sz="2000" b="1" dirty="0"/>
            <a:t>John Doe Registered for ABC</a:t>
          </a:r>
        </a:p>
      </dgm:t>
    </dgm:pt>
    <dgm:pt modelId="{80C7B962-D477-433C-B894-9B5CF651FD5A}" type="parTrans" cxnId="{DE74104D-7EEB-415C-8DCC-E77C0E58B248}">
      <dgm:prSet/>
      <dgm:spPr/>
      <dgm:t>
        <a:bodyPr/>
        <a:lstStyle/>
        <a:p>
          <a:endParaRPr lang="en-US"/>
        </a:p>
      </dgm:t>
    </dgm:pt>
    <dgm:pt modelId="{506FFF42-96F0-4FB5-9B3A-5311B8CDCE60}" type="sibTrans" cxnId="{DE74104D-7EEB-415C-8DCC-E77C0E58B248}">
      <dgm:prSet/>
      <dgm:spPr/>
      <dgm:t>
        <a:bodyPr/>
        <a:lstStyle/>
        <a:p>
          <a:endParaRPr lang="en-US"/>
        </a:p>
      </dgm:t>
    </dgm:pt>
    <dgm:pt modelId="{AF83D8D4-A7F6-40FF-B582-E0B2465BBB35}">
      <dgm:prSet phldrT="[Text]" custT="1"/>
      <dgm:spPr>
        <a:solidFill>
          <a:srgbClr val="00AB7E"/>
        </a:solidFill>
      </dgm:spPr>
      <dgm:t>
        <a:bodyPr/>
        <a:lstStyle/>
        <a:p>
          <a:r>
            <a:rPr lang="en-US" sz="2000" b="1" dirty="0"/>
            <a:t>John Doe Completed ABC</a:t>
          </a:r>
        </a:p>
      </dgm:t>
    </dgm:pt>
    <dgm:pt modelId="{54D6B00E-A02D-4396-BBB3-0B4EE5F29B53}" type="parTrans" cxnId="{C534ED2D-8B11-4565-BB28-A7275698FF61}">
      <dgm:prSet/>
      <dgm:spPr/>
      <dgm:t>
        <a:bodyPr/>
        <a:lstStyle/>
        <a:p>
          <a:endParaRPr lang="en-US"/>
        </a:p>
      </dgm:t>
    </dgm:pt>
    <dgm:pt modelId="{FFBB79EC-828E-44DB-8492-B7F8E57E1CBA}" type="sibTrans" cxnId="{C534ED2D-8B11-4565-BB28-A7275698FF61}">
      <dgm:prSet/>
      <dgm:spPr/>
      <dgm:t>
        <a:bodyPr/>
        <a:lstStyle/>
        <a:p>
          <a:endParaRPr lang="en-US"/>
        </a:p>
      </dgm:t>
    </dgm:pt>
    <dgm:pt modelId="{367F25E3-F43D-4E0E-ABC5-A4789198FF6F}">
      <dgm:prSet phldrT="[Text]" custT="1"/>
      <dgm:spPr>
        <a:solidFill>
          <a:srgbClr val="00AB7E"/>
        </a:solidFill>
      </dgm:spPr>
      <dgm:t>
        <a:bodyPr/>
        <a:lstStyle/>
        <a:p>
          <a:r>
            <a:rPr lang="en-US" sz="2000" b="1" dirty="0"/>
            <a:t>John Doe Registered for ABC</a:t>
          </a:r>
        </a:p>
      </dgm:t>
    </dgm:pt>
    <dgm:pt modelId="{5F1812B9-E38D-4E5A-B0B3-D16D69421773}" type="parTrans" cxnId="{163D250C-FCC8-46AF-8B80-AD4CC39AEA63}">
      <dgm:prSet/>
      <dgm:spPr/>
      <dgm:t>
        <a:bodyPr/>
        <a:lstStyle/>
        <a:p>
          <a:endParaRPr lang="en-US"/>
        </a:p>
      </dgm:t>
    </dgm:pt>
    <dgm:pt modelId="{928C02EE-60F9-41A6-9E1F-1C1D1E6A8157}" type="sibTrans" cxnId="{163D250C-FCC8-46AF-8B80-AD4CC39AEA63}">
      <dgm:prSet/>
      <dgm:spPr/>
      <dgm:t>
        <a:bodyPr/>
        <a:lstStyle/>
        <a:p>
          <a:endParaRPr lang="en-US"/>
        </a:p>
      </dgm:t>
    </dgm:pt>
    <dgm:pt modelId="{558A5526-F5EC-4EB8-AB55-7CBD269EBCB0}">
      <dgm:prSet phldrT="[Text]" custT="1"/>
      <dgm:spPr>
        <a:solidFill>
          <a:srgbClr val="00AB7E"/>
        </a:solidFill>
      </dgm:spPr>
      <dgm:t>
        <a:bodyPr/>
        <a:lstStyle/>
        <a:p>
          <a:r>
            <a:rPr lang="en-US" sz="2000" b="1" dirty="0"/>
            <a:t>John Doe Completed ABC</a:t>
          </a:r>
        </a:p>
      </dgm:t>
    </dgm:pt>
    <dgm:pt modelId="{DB49899A-0FEB-457A-967C-E00E51F81606}" type="parTrans" cxnId="{08F56B61-4675-45D5-9BA5-3D92F3C04772}">
      <dgm:prSet/>
      <dgm:spPr/>
      <dgm:t>
        <a:bodyPr/>
        <a:lstStyle/>
        <a:p>
          <a:endParaRPr lang="en-US"/>
        </a:p>
      </dgm:t>
    </dgm:pt>
    <dgm:pt modelId="{4B629DAA-63AA-4577-91B4-7C2A2353F49A}" type="sibTrans" cxnId="{08F56B61-4675-45D5-9BA5-3D92F3C04772}">
      <dgm:prSet/>
      <dgm:spPr/>
      <dgm:t>
        <a:bodyPr/>
        <a:lstStyle/>
        <a:p>
          <a:endParaRPr lang="en-US"/>
        </a:p>
      </dgm:t>
    </dgm:pt>
    <dgm:pt modelId="{CE939921-B4A6-48B5-9FE0-B9398E6C29E2}">
      <dgm:prSet phldrT="[Text]" custT="1"/>
      <dgm:spPr>
        <a:solidFill>
          <a:srgbClr val="00AB7E"/>
        </a:solidFill>
      </dgm:spPr>
      <dgm:t>
        <a:bodyPr/>
        <a:lstStyle/>
        <a:p>
          <a:r>
            <a:rPr lang="en-US" sz="2000" b="1" dirty="0"/>
            <a:t>John Doe Registered for ABC</a:t>
          </a:r>
        </a:p>
      </dgm:t>
    </dgm:pt>
    <dgm:pt modelId="{EAE5EE2B-AADC-45BD-AE74-43984EDE3A2C}" type="parTrans" cxnId="{07326558-5FE5-4034-A0F6-4A2B4D830791}">
      <dgm:prSet/>
      <dgm:spPr/>
      <dgm:t>
        <a:bodyPr/>
        <a:lstStyle/>
        <a:p>
          <a:endParaRPr lang="en-US"/>
        </a:p>
      </dgm:t>
    </dgm:pt>
    <dgm:pt modelId="{F3836E4D-20BC-4688-B88C-8B5794AF5D79}" type="sibTrans" cxnId="{07326558-5FE5-4034-A0F6-4A2B4D830791}">
      <dgm:prSet/>
      <dgm:spPr/>
      <dgm:t>
        <a:bodyPr/>
        <a:lstStyle/>
        <a:p>
          <a:endParaRPr lang="en-US"/>
        </a:p>
      </dgm:t>
    </dgm:pt>
    <dgm:pt modelId="{5B389E30-434D-40DB-909A-46EC1A69447F}" type="pres">
      <dgm:prSet presAssocID="{25C44D02-D1B6-43A9-A6EF-753B8628ADA1}" presName="Name0" presStyleCnt="0">
        <dgm:presLayoutVars>
          <dgm:dir/>
          <dgm:resizeHandles val="exact"/>
        </dgm:presLayoutVars>
      </dgm:prSet>
      <dgm:spPr/>
    </dgm:pt>
    <dgm:pt modelId="{06D44B08-EDFE-4ABA-B717-7FF3FE196A4E}" type="pres">
      <dgm:prSet presAssocID="{51E24C71-F23E-4C29-B35A-94DC7A90A9D3}" presName="node" presStyleLbl="node1" presStyleIdx="0" presStyleCnt="5" custScaleX="130127">
        <dgm:presLayoutVars>
          <dgm:bulletEnabled val="1"/>
        </dgm:presLayoutVars>
      </dgm:prSet>
      <dgm:spPr/>
    </dgm:pt>
    <dgm:pt modelId="{2F702904-3BD1-4E52-952E-D19A855EAF9D}" type="pres">
      <dgm:prSet presAssocID="{506FFF42-96F0-4FB5-9B3A-5311B8CDCE60}" presName="sibTrans" presStyleLbl="sibTrans2D1" presStyleIdx="0" presStyleCnt="4"/>
      <dgm:spPr/>
    </dgm:pt>
    <dgm:pt modelId="{E76913F2-37E6-4501-8CF3-2E3D319C6738}" type="pres">
      <dgm:prSet presAssocID="{506FFF42-96F0-4FB5-9B3A-5311B8CDCE60}" presName="connectorText" presStyleLbl="sibTrans2D1" presStyleIdx="0" presStyleCnt="4"/>
      <dgm:spPr/>
    </dgm:pt>
    <dgm:pt modelId="{51CD35DA-DCB1-4EFC-9392-6FBA2CD67FD9}" type="pres">
      <dgm:prSet presAssocID="{AF83D8D4-A7F6-40FF-B582-E0B2465BBB35}" presName="node" presStyleLbl="node1" presStyleIdx="1" presStyleCnt="5" custScaleX="131200">
        <dgm:presLayoutVars>
          <dgm:bulletEnabled val="1"/>
        </dgm:presLayoutVars>
      </dgm:prSet>
      <dgm:spPr/>
    </dgm:pt>
    <dgm:pt modelId="{9222653F-6D5B-4DD8-90A8-77668C472DEB}" type="pres">
      <dgm:prSet presAssocID="{FFBB79EC-828E-44DB-8492-B7F8E57E1CBA}" presName="sibTrans" presStyleLbl="sibTrans2D1" presStyleIdx="1" presStyleCnt="4"/>
      <dgm:spPr/>
    </dgm:pt>
    <dgm:pt modelId="{7D1422F8-47A6-4C75-AF1D-F3751C0AEC2D}" type="pres">
      <dgm:prSet presAssocID="{FFBB79EC-828E-44DB-8492-B7F8E57E1CBA}" presName="connectorText" presStyleLbl="sibTrans2D1" presStyleIdx="1" presStyleCnt="4"/>
      <dgm:spPr/>
    </dgm:pt>
    <dgm:pt modelId="{AE2D6B00-B374-4C81-A327-A90159F0E314}" type="pres">
      <dgm:prSet presAssocID="{367F25E3-F43D-4E0E-ABC5-A4789198FF6F}" presName="node" presStyleLbl="node1" presStyleIdx="2" presStyleCnt="5" custScaleX="142092">
        <dgm:presLayoutVars>
          <dgm:bulletEnabled val="1"/>
        </dgm:presLayoutVars>
      </dgm:prSet>
      <dgm:spPr/>
    </dgm:pt>
    <dgm:pt modelId="{1F5FABA1-B739-43A9-B5A3-BB763D8A3364}" type="pres">
      <dgm:prSet presAssocID="{928C02EE-60F9-41A6-9E1F-1C1D1E6A8157}" presName="sibTrans" presStyleLbl="sibTrans2D1" presStyleIdx="2" presStyleCnt="4"/>
      <dgm:spPr/>
    </dgm:pt>
    <dgm:pt modelId="{1FF331F4-4008-4866-A730-AA03D5427049}" type="pres">
      <dgm:prSet presAssocID="{928C02EE-60F9-41A6-9E1F-1C1D1E6A8157}" presName="connectorText" presStyleLbl="sibTrans2D1" presStyleIdx="2" presStyleCnt="4"/>
      <dgm:spPr/>
    </dgm:pt>
    <dgm:pt modelId="{FE86D9B8-71FE-4D97-9BA7-F7B1CB956702}" type="pres">
      <dgm:prSet presAssocID="{558A5526-F5EC-4EB8-AB55-7CBD269EBCB0}" presName="node" presStyleLbl="node1" presStyleIdx="3" presStyleCnt="5" custScaleX="141607">
        <dgm:presLayoutVars>
          <dgm:bulletEnabled val="1"/>
        </dgm:presLayoutVars>
      </dgm:prSet>
      <dgm:spPr/>
    </dgm:pt>
    <dgm:pt modelId="{83F677D4-FC85-405E-B74B-C43F63CABB67}" type="pres">
      <dgm:prSet presAssocID="{4B629DAA-63AA-4577-91B4-7C2A2353F49A}" presName="sibTrans" presStyleLbl="sibTrans2D1" presStyleIdx="3" presStyleCnt="4"/>
      <dgm:spPr/>
    </dgm:pt>
    <dgm:pt modelId="{2B2F3EDB-AF21-4C02-A2B8-9EF4D0349813}" type="pres">
      <dgm:prSet presAssocID="{4B629DAA-63AA-4577-91B4-7C2A2353F49A}" presName="connectorText" presStyleLbl="sibTrans2D1" presStyleIdx="3" presStyleCnt="4"/>
      <dgm:spPr/>
    </dgm:pt>
    <dgm:pt modelId="{9F8AFBCB-ABE0-4B63-9FEA-0D14A150ED26}" type="pres">
      <dgm:prSet presAssocID="{CE939921-B4A6-48B5-9FE0-B9398E6C29E2}" presName="node" presStyleLbl="node1" presStyleIdx="4" presStyleCnt="5" custScaleX="146856">
        <dgm:presLayoutVars>
          <dgm:bulletEnabled val="1"/>
        </dgm:presLayoutVars>
      </dgm:prSet>
      <dgm:spPr/>
    </dgm:pt>
  </dgm:ptLst>
  <dgm:cxnLst>
    <dgm:cxn modelId="{163D250C-FCC8-46AF-8B80-AD4CC39AEA63}" srcId="{25C44D02-D1B6-43A9-A6EF-753B8628ADA1}" destId="{367F25E3-F43D-4E0E-ABC5-A4789198FF6F}" srcOrd="2" destOrd="0" parTransId="{5F1812B9-E38D-4E5A-B0B3-D16D69421773}" sibTransId="{928C02EE-60F9-41A6-9E1F-1C1D1E6A8157}"/>
    <dgm:cxn modelId="{969E6726-166E-41DD-B18D-8A7F3E953EE4}" type="presOf" srcId="{25C44D02-D1B6-43A9-A6EF-753B8628ADA1}" destId="{5B389E30-434D-40DB-909A-46EC1A69447F}" srcOrd="0" destOrd="0" presId="urn:microsoft.com/office/officeart/2005/8/layout/process1"/>
    <dgm:cxn modelId="{3B5E9427-77DD-4191-95A9-BFA04504490C}" type="presOf" srcId="{FFBB79EC-828E-44DB-8492-B7F8E57E1CBA}" destId="{9222653F-6D5B-4DD8-90A8-77668C472DEB}" srcOrd="0" destOrd="0" presId="urn:microsoft.com/office/officeart/2005/8/layout/process1"/>
    <dgm:cxn modelId="{C534ED2D-8B11-4565-BB28-A7275698FF61}" srcId="{25C44D02-D1B6-43A9-A6EF-753B8628ADA1}" destId="{AF83D8D4-A7F6-40FF-B582-E0B2465BBB35}" srcOrd="1" destOrd="0" parTransId="{54D6B00E-A02D-4396-BBB3-0B4EE5F29B53}" sibTransId="{FFBB79EC-828E-44DB-8492-B7F8E57E1CBA}"/>
    <dgm:cxn modelId="{EF4E8A39-012A-4ED7-8A53-15187F1BCA52}" type="presOf" srcId="{CE939921-B4A6-48B5-9FE0-B9398E6C29E2}" destId="{9F8AFBCB-ABE0-4B63-9FEA-0D14A150ED26}" srcOrd="0" destOrd="0" presId="urn:microsoft.com/office/officeart/2005/8/layout/process1"/>
    <dgm:cxn modelId="{08F56B61-4675-45D5-9BA5-3D92F3C04772}" srcId="{25C44D02-D1B6-43A9-A6EF-753B8628ADA1}" destId="{558A5526-F5EC-4EB8-AB55-7CBD269EBCB0}" srcOrd="3" destOrd="0" parTransId="{DB49899A-0FEB-457A-967C-E00E51F81606}" sibTransId="{4B629DAA-63AA-4577-91B4-7C2A2353F49A}"/>
    <dgm:cxn modelId="{DE74104D-7EEB-415C-8DCC-E77C0E58B248}" srcId="{25C44D02-D1B6-43A9-A6EF-753B8628ADA1}" destId="{51E24C71-F23E-4C29-B35A-94DC7A90A9D3}" srcOrd="0" destOrd="0" parTransId="{80C7B962-D477-433C-B894-9B5CF651FD5A}" sibTransId="{506FFF42-96F0-4FB5-9B3A-5311B8CDCE60}"/>
    <dgm:cxn modelId="{B26EE175-D175-40B0-A804-FBEAEB01B239}" type="presOf" srcId="{928C02EE-60F9-41A6-9E1F-1C1D1E6A8157}" destId="{1FF331F4-4008-4866-A730-AA03D5427049}" srcOrd="1" destOrd="0" presId="urn:microsoft.com/office/officeart/2005/8/layout/process1"/>
    <dgm:cxn modelId="{22CD4E56-AF50-472E-9BA8-0A8F554DB506}" type="presOf" srcId="{928C02EE-60F9-41A6-9E1F-1C1D1E6A8157}" destId="{1F5FABA1-B739-43A9-B5A3-BB763D8A3364}" srcOrd="0" destOrd="0" presId="urn:microsoft.com/office/officeart/2005/8/layout/process1"/>
    <dgm:cxn modelId="{5B8B3878-528C-41CA-9FCB-1464536F9A5C}" type="presOf" srcId="{4B629DAA-63AA-4577-91B4-7C2A2353F49A}" destId="{83F677D4-FC85-405E-B74B-C43F63CABB67}" srcOrd="0" destOrd="0" presId="urn:microsoft.com/office/officeart/2005/8/layout/process1"/>
    <dgm:cxn modelId="{07326558-5FE5-4034-A0F6-4A2B4D830791}" srcId="{25C44D02-D1B6-43A9-A6EF-753B8628ADA1}" destId="{CE939921-B4A6-48B5-9FE0-B9398E6C29E2}" srcOrd="4" destOrd="0" parTransId="{EAE5EE2B-AADC-45BD-AE74-43984EDE3A2C}" sibTransId="{F3836E4D-20BC-4688-B88C-8B5794AF5D79}"/>
    <dgm:cxn modelId="{F1C87758-BE32-4046-90F6-6344D68401C2}" type="presOf" srcId="{506FFF42-96F0-4FB5-9B3A-5311B8CDCE60}" destId="{2F702904-3BD1-4E52-952E-D19A855EAF9D}" srcOrd="0" destOrd="0" presId="urn:microsoft.com/office/officeart/2005/8/layout/process1"/>
    <dgm:cxn modelId="{6857D18E-296C-46D6-A847-81F3FC13CDC4}" type="presOf" srcId="{AF83D8D4-A7F6-40FF-B582-E0B2465BBB35}" destId="{51CD35DA-DCB1-4EFC-9392-6FBA2CD67FD9}" srcOrd="0" destOrd="0" presId="urn:microsoft.com/office/officeart/2005/8/layout/process1"/>
    <dgm:cxn modelId="{908BA4B1-703C-42EC-970A-C93C6D2E70D8}" type="presOf" srcId="{4B629DAA-63AA-4577-91B4-7C2A2353F49A}" destId="{2B2F3EDB-AF21-4C02-A2B8-9EF4D0349813}" srcOrd="1" destOrd="0" presId="urn:microsoft.com/office/officeart/2005/8/layout/process1"/>
    <dgm:cxn modelId="{2B45F3BD-F31A-4FFB-AEC1-7B1C7DBECC9D}" type="presOf" srcId="{506FFF42-96F0-4FB5-9B3A-5311B8CDCE60}" destId="{E76913F2-37E6-4501-8CF3-2E3D319C6738}" srcOrd="1" destOrd="0" presId="urn:microsoft.com/office/officeart/2005/8/layout/process1"/>
    <dgm:cxn modelId="{89CE23E6-879E-4DED-9FD3-67416FDB1A23}" type="presOf" srcId="{558A5526-F5EC-4EB8-AB55-7CBD269EBCB0}" destId="{FE86D9B8-71FE-4D97-9BA7-F7B1CB956702}" srcOrd="0" destOrd="0" presId="urn:microsoft.com/office/officeart/2005/8/layout/process1"/>
    <dgm:cxn modelId="{A4B8D9E7-55FF-4A2C-831B-B31F36D7DB20}" type="presOf" srcId="{FFBB79EC-828E-44DB-8492-B7F8E57E1CBA}" destId="{7D1422F8-47A6-4C75-AF1D-F3751C0AEC2D}" srcOrd="1" destOrd="0" presId="urn:microsoft.com/office/officeart/2005/8/layout/process1"/>
    <dgm:cxn modelId="{ADC80DEB-3118-4235-9241-6EA4172AE25A}" type="presOf" srcId="{51E24C71-F23E-4C29-B35A-94DC7A90A9D3}" destId="{06D44B08-EDFE-4ABA-B717-7FF3FE196A4E}" srcOrd="0" destOrd="0" presId="urn:microsoft.com/office/officeart/2005/8/layout/process1"/>
    <dgm:cxn modelId="{BB1776EB-C7B7-486C-964E-7DD59DFDCA87}" type="presOf" srcId="{367F25E3-F43D-4E0E-ABC5-A4789198FF6F}" destId="{AE2D6B00-B374-4C81-A327-A90159F0E314}" srcOrd="0" destOrd="0" presId="urn:microsoft.com/office/officeart/2005/8/layout/process1"/>
    <dgm:cxn modelId="{F4E76DA3-3A0B-4042-A59C-E814011C73F7}" type="presParOf" srcId="{5B389E30-434D-40DB-909A-46EC1A69447F}" destId="{06D44B08-EDFE-4ABA-B717-7FF3FE196A4E}" srcOrd="0" destOrd="0" presId="urn:microsoft.com/office/officeart/2005/8/layout/process1"/>
    <dgm:cxn modelId="{44E0596F-D7FA-4789-87B5-54551F4FBE26}" type="presParOf" srcId="{5B389E30-434D-40DB-909A-46EC1A69447F}" destId="{2F702904-3BD1-4E52-952E-D19A855EAF9D}" srcOrd="1" destOrd="0" presId="urn:microsoft.com/office/officeart/2005/8/layout/process1"/>
    <dgm:cxn modelId="{29B7D42D-1D77-4178-8D1C-FE1426C59F88}" type="presParOf" srcId="{2F702904-3BD1-4E52-952E-D19A855EAF9D}" destId="{E76913F2-37E6-4501-8CF3-2E3D319C6738}" srcOrd="0" destOrd="0" presId="urn:microsoft.com/office/officeart/2005/8/layout/process1"/>
    <dgm:cxn modelId="{3A44AB0F-F189-43A7-9CF3-D50D995A732A}" type="presParOf" srcId="{5B389E30-434D-40DB-909A-46EC1A69447F}" destId="{51CD35DA-DCB1-4EFC-9392-6FBA2CD67FD9}" srcOrd="2" destOrd="0" presId="urn:microsoft.com/office/officeart/2005/8/layout/process1"/>
    <dgm:cxn modelId="{A746E382-4C25-4625-BA74-F4B8C71DA0A6}" type="presParOf" srcId="{5B389E30-434D-40DB-909A-46EC1A69447F}" destId="{9222653F-6D5B-4DD8-90A8-77668C472DEB}" srcOrd="3" destOrd="0" presId="urn:microsoft.com/office/officeart/2005/8/layout/process1"/>
    <dgm:cxn modelId="{BD743304-E51F-4AD4-8112-0489CD528892}" type="presParOf" srcId="{9222653F-6D5B-4DD8-90A8-77668C472DEB}" destId="{7D1422F8-47A6-4C75-AF1D-F3751C0AEC2D}" srcOrd="0" destOrd="0" presId="urn:microsoft.com/office/officeart/2005/8/layout/process1"/>
    <dgm:cxn modelId="{63CD8101-6E3C-4892-ABA2-376CDA4540DE}" type="presParOf" srcId="{5B389E30-434D-40DB-909A-46EC1A69447F}" destId="{AE2D6B00-B374-4C81-A327-A90159F0E314}" srcOrd="4" destOrd="0" presId="urn:microsoft.com/office/officeart/2005/8/layout/process1"/>
    <dgm:cxn modelId="{39D9155B-AE78-430C-AA16-40964C43E9B9}" type="presParOf" srcId="{5B389E30-434D-40DB-909A-46EC1A69447F}" destId="{1F5FABA1-B739-43A9-B5A3-BB763D8A3364}" srcOrd="5" destOrd="0" presId="urn:microsoft.com/office/officeart/2005/8/layout/process1"/>
    <dgm:cxn modelId="{4E8D4A06-A362-414F-9FB4-9D98507DC0D2}" type="presParOf" srcId="{1F5FABA1-B739-43A9-B5A3-BB763D8A3364}" destId="{1FF331F4-4008-4866-A730-AA03D5427049}" srcOrd="0" destOrd="0" presId="urn:microsoft.com/office/officeart/2005/8/layout/process1"/>
    <dgm:cxn modelId="{0FD4A727-EB22-4C3F-8264-64CD768CF584}" type="presParOf" srcId="{5B389E30-434D-40DB-909A-46EC1A69447F}" destId="{FE86D9B8-71FE-4D97-9BA7-F7B1CB956702}" srcOrd="6" destOrd="0" presId="urn:microsoft.com/office/officeart/2005/8/layout/process1"/>
    <dgm:cxn modelId="{B5A3AE51-4CCE-4934-B101-58DC13EEB98F}" type="presParOf" srcId="{5B389E30-434D-40DB-909A-46EC1A69447F}" destId="{83F677D4-FC85-405E-B74B-C43F63CABB67}" srcOrd="7" destOrd="0" presId="urn:microsoft.com/office/officeart/2005/8/layout/process1"/>
    <dgm:cxn modelId="{AE29454F-0CFA-4E7D-B906-707997D0CB9C}" type="presParOf" srcId="{83F677D4-FC85-405E-B74B-C43F63CABB67}" destId="{2B2F3EDB-AF21-4C02-A2B8-9EF4D0349813}" srcOrd="0" destOrd="0" presId="urn:microsoft.com/office/officeart/2005/8/layout/process1"/>
    <dgm:cxn modelId="{018B7497-EAAF-4C7F-AF94-C1FA68C6AFFE}" type="presParOf" srcId="{5B389E30-434D-40DB-909A-46EC1A69447F}" destId="{9F8AFBCB-ABE0-4B63-9FEA-0D14A150ED2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D509EC4-DFD8-4E76-B17A-D19BF5865822}" type="doc">
      <dgm:prSet loTypeId="urn:microsoft.com/office/officeart/2005/8/layout/gear1" loCatId="cycle" qsTypeId="urn:microsoft.com/office/officeart/2005/8/quickstyle/simple1" qsCatId="simple" csTypeId="urn:microsoft.com/office/officeart/2005/8/colors/accent1_2" csCatId="accent1" phldr="1"/>
      <dgm:spPr/>
    </dgm:pt>
    <dgm:pt modelId="{107A75D3-7CD9-4703-A744-6C641B765ACA}">
      <dgm:prSet phldrT="[Text]" custT="1"/>
      <dgm:spPr>
        <a:solidFill>
          <a:srgbClr val="00AB7E"/>
        </a:solidFill>
      </dgm:spPr>
      <dgm:t>
        <a:bodyPr/>
        <a:lstStyle/>
        <a:p>
          <a:r>
            <a:rPr lang="en-US" sz="1400" b="1" dirty="0"/>
            <a:t>Stuff Happens,</a:t>
          </a:r>
        </a:p>
      </dgm:t>
    </dgm:pt>
    <dgm:pt modelId="{6075ECED-F648-4C54-ABDD-E09FA96E9114}" type="parTrans" cxnId="{431F38E2-20F5-4004-8AA7-1C791877F42F}">
      <dgm:prSet/>
      <dgm:spPr/>
      <dgm:t>
        <a:bodyPr/>
        <a:lstStyle/>
        <a:p>
          <a:endParaRPr lang="en-US"/>
        </a:p>
      </dgm:t>
    </dgm:pt>
    <dgm:pt modelId="{C8F21E1A-BB74-468A-AE17-572E5C95646A}" type="sibTrans" cxnId="{431F38E2-20F5-4004-8AA7-1C791877F42F}">
      <dgm:prSet/>
      <dgm:spPr/>
      <dgm:t>
        <a:bodyPr/>
        <a:lstStyle/>
        <a:p>
          <a:endParaRPr lang="en-US"/>
        </a:p>
      </dgm:t>
    </dgm:pt>
    <dgm:pt modelId="{CAC80312-4412-4D1B-8C11-58AC512BB618}">
      <dgm:prSet phldrT="[Text]" custT="1"/>
      <dgm:spPr>
        <a:solidFill>
          <a:srgbClr val="00AB7E"/>
        </a:solidFill>
      </dgm:spPr>
      <dgm:t>
        <a:bodyPr/>
        <a:lstStyle/>
        <a:p>
          <a:r>
            <a:rPr lang="en-US" sz="1400" b="1" dirty="0"/>
            <a:t>And it Causes</a:t>
          </a:r>
        </a:p>
      </dgm:t>
    </dgm:pt>
    <dgm:pt modelId="{CFB7E043-2B22-4354-BCBF-C3C7D9061E28}" type="parTrans" cxnId="{43D22AAC-F08C-4A99-929C-FC5BEBE4F796}">
      <dgm:prSet/>
      <dgm:spPr/>
      <dgm:t>
        <a:bodyPr/>
        <a:lstStyle/>
        <a:p>
          <a:endParaRPr lang="en-US"/>
        </a:p>
      </dgm:t>
    </dgm:pt>
    <dgm:pt modelId="{5019BB9E-2A92-48C4-B399-D014DAA64361}" type="sibTrans" cxnId="{43D22AAC-F08C-4A99-929C-FC5BEBE4F796}">
      <dgm:prSet/>
      <dgm:spPr/>
      <dgm:t>
        <a:bodyPr/>
        <a:lstStyle/>
        <a:p>
          <a:endParaRPr lang="en-US"/>
        </a:p>
      </dgm:t>
    </dgm:pt>
    <dgm:pt modelId="{113038B0-D908-4994-86E0-C7651B72AACA}">
      <dgm:prSet phldrT="[Text]" custT="1"/>
      <dgm:spPr>
        <a:solidFill>
          <a:srgbClr val="00AB7E"/>
        </a:solidFill>
      </dgm:spPr>
      <dgm:t>
        <a:bodyPr/>
        <a:lstStyle/>
        <a:p>
          <a:r>
            <a:rPr lang="en-US" sz="1400" b="1" dirty="0"/>
            <a:t>A Single Record to Update</a:t>
          </a:r>
        </a:p>
      </dgm:t>
    </dgm:pt>
    <dgm:pt modelId="{D7BD2DAF-4F2E-423E-9F71-E8C777071381}" type="parTrans" cxnId="{2D7BDA15-261F-4B74-A2AC-12E7717FACAC}">
      <dgm:prSet/>
      <dgm:spPr/>
      <dgm:t>
        <a:bodyPr/>
        <a:lstStyle/>
        <a:p>
          <a:endParaRPr lang="en-US"/>
        </a:p>
      </dgm:t>
    </dgm:pt>
    <dgm:pt modelId="{B74A5D28-E504-4783-B643-E57A6C8C72C7}" type="sibTrans" cxnId="{2D7BDA15-261F-4B74-A2AC-12E7717FACAC}">
      <dgm:prSet/>
      <dgm:spPr/>
      <dgm:t>
        <a:bodyPr/>
        <a:lstStyle/>
        <a:p>
          <a:endParaRPr lang="en-US"/>
        </a:p>
      </dgm:t>
    </dgm:pt>
    <dgm:pt modelId="{7BB5004D-5E28-40C0-8A20-2D2CD8758E9F}" type="pres">
      <dgm:prSet presAssocID="{CD509EC4-DFD8-4E76-B17A-D19BF5865822}" presName="composite" presStyleCnt="0">
        <dgm:presLayoutVars>
          <dgm:chMax val="3"/>
          <dgm:animLvl val="lvl"/>
          <dgm:resizeHandles val="exact"/>
        </dgm:presLayoutVars>
      </dgm:prSet>
      <dgm:spPr/>
    </dgm:pt>
    <dgm:pt modelId="{ED5AE5BE-53CD-4D7B-B291-382C9F098D37}" type="pres">
      <dgm:prSet presAssocID="{107A75D3-7CD9-4703-A744-6C641B765ACA}" presName="gear1" presStyleLbl="node1" presStyleIdx="0" presStyleCnt="3" custLinFactNeighborX="-98003" custLinFactNeighborY="0">
        <dgm:presLayoutVars>
          <dgm:chMax val="1"/>
          <dgm:bulletEnabled val="1"/>
        </dgm:presLayoutVars>
      </dgm:prSet>
      <dgm:spPr/>
    </dgm:pt>
    <dgm:pt modelId="{BED6D603-DC9E-48EF-A4A1-39F22ABEAC50}" type="pres">
      <dgm:prSet presAssocID="{107A75D3-7CD9-4703-A744-6C641B765ACA}" presName="gear1srcNode" presStyleLbl="node1" presStyleIdx="0" presStyleCnt="3"/>
      <dgm:spPr/>
    </dgm:pt>
    <dgm:pt modelId="{D24C8A8F-E806-44C2-8D8C-9BBE95CC75CE}" type="pres">
      <dgm:prSet presAssocID="{107A75D3-7CD9-4703-A744-6C641B765ACA}" presName="gear1dstNode" presStyleLbl="node1" presStyleIdx="0" presStyleCnt="3"/>
      <dgm:spPr/>
    </dgm:pt>
    <dgm:pt modelId="{15343C8A-8019-43E2-A935-7B517BDC255F}" type="pres">
      <dgm:prSet presAssocID="{CAC80312-4412-4D1B-8C11-58AC512BB618}" presName="gear2" presStyleLbl="node1" presStyleIdx="1" presStyleCnt="3" custLinFactNeighborX="59140" custLinFactNeighborY="6138">
        <dgm:presLayoutVars>
          <dgm:chMax val="1"/>
          <dgm:bulletEnabled val="1"/>
        </dgm:presLayoutVars>
      </dgm:prSet>
      <dgm:spPr/>
    </dgm:pt>
    <dgm:pt modelId="{88388E23-FC2D-4660-BBA4-116542FC4952}" type="pres">
      <dgm:prSet presAssocID="{CAC80312-4412-4D1B-8C11-58AC512BB618}" presName="gear2srcNode" presStyleLbl="node1" presStyleIdx="1" presStyleCnt="3"/>
      <dgm:spPr/>
    </dgm:pt>
    <dgm:pt modelId="{1719F894-6428-4D9F-889B-D1380D8050D4}" type="pres">
      <dgm:prSet presAssocID="{CAC80312-4412-4D1B-8C11-58AC512BB618}" presName="gear2dstNode" presStyleLbl="node1" presStyleIdx="1" presStyleCnt="3"/>
      <dgm:spPr/>
    </dgm:pt>
    <dgm:pt modelId="{4D106CE3-DCDD-4A40-937E-CA2768D34E79}" type="pres">
      <dgm:prSet presAssocID="{113038B0-D908-4994-86E0-C7651B72AACA}" presName="gear3" presStyleLbl="node1" presStyleIdx="2" presStyleCnt="3" custLinFactY="8333" custLinFactNeighborX="63471" custLinFactNeighborY="100000"/>
      <dgm:spPr/>
    </dgm:pt>
    <dgm:pt modelId="{CF2DC792-D27D-4CB7-BC89-09FFBF9942B1}" type="pres">
      <dgm:prSet presAssocID="{113038B0-D908-4994-86E0-C7651B72AACA}" presName="gear3tx" presStyleLbl="node1" presStyleIdx="2" presStyleCnt="3">
        <dgm:presLayoutVars>
          <dgm:chMax val="1"/>
          <dgm:bulletEnabled val="1"/>
        </dgm:presLayoutVars>
      </dgm:prSet>
      <dgm:spPr/>
    </dgm:pt>
    <dgm:pt modelId="{E58F0AEE-272E-4894-9022-B164452FE0E1}" type="pres">
      <dgm:prSet presAssocID="{113038B0-D908-4994-86E0-C7651B72AACA}" presName="gear3srcNode" presStyleLbl="node1" presStyleIdx="2" presStyleCnt="3"/>
      <dgm:spPr/>
    </dgm:pt>
    <dgm:pt modelId="{A3F177C9-9C4C-4725-A63D-A0082F8F26E7}" type="pres">
      <dgm:prSet presAssocID="{113038B0-D908-4994-86E0-C7651B72AACA}" presName="gear3dstNode" presStyleLbl="node1" presStyleIdx="2" presStyleCnt="3"/>
      <dgm:spPr/>
    </dgm:pt>
    <dgm:pt modelId="{42773A7D-47DD-4090-BCB0-563F4D0CF5A5}" type="pres">
      <dgm:prSet presAssocID="{C8F21E1A-BB74-468A-AE17-572E5C95646A}" presName="connector1" presStyleLbl="sibTrans2D1" presStyleIdx="0" presStyleCnt="3" custAng="14051892" custLinFactNeighborX="-93907" custLinFactNeighborY="1129"/>
      <dgm:spPr/>
    </dgm:pt>
    <dgm:pt modelId="{C544F5CC-2E7E-4474-9FCE-39A7DA1D1E9C}" type="pres">
      <dgm:prSet presAssocID="{5019BB9E-2A92-48C4-B399-D014DAA64361}" presName="connector2" presStyleLbl="sibTrans2D1" presStyleIdx="1" presStyleCnt="3" custAng="1340735" custLinFactNeighborX="47038" custLinFactNeighborY="859"/>
      <dgm:spPr/>
    </dgm:pt>
    <dgm:pt modelId="{7AEF4B16-4ECA-43A7-9137-8F26357D443F}" type="pres">
      <dgm:prSet presAssocID="{B74A5D28-E504-4783-B643-E57A6C8C72C7}" presName="connector3" presStyleLbl="sibTrans2D1" presStyleIdx="2" presStyleCnt="3" custAng="17720459" custLinFactNeighborX="54211" custLinFactNeighborY="90987"/>
      <dgm:spPr/>
    </dgm:pt>
  </dgm:ptLst>
  <dgm:cxnLst>
    <dgm:cxn modelId="{42171B07-3A83-40C3-85FB-B5A962B40F22}" type="presOf" srcId="{CAC80312-4412-4D1B-8C11-58AC512BB618}" destId="{1719F894-6428-4D9F-889B-D1380D8050D4}" srcOrd="2" destOrd="0" presId="urn:microsoft.com/office/officeart/2005/8/layout/gear1"/>
    <dgm:cxn modelId="{90FAD50D-207A-4EBF-91C0-3409D72F292D}" type="presOf" srcId="{C8F21E1A-BB74-468A-AE17-572E5C95646A}" destId="{42773A7D-47DD-4090-BCB0-563F4D0CF5A5}" srcOrd="0" destOrd="0" presId="urn:microsoft.com/office/officeart/2005/8/layout/gear1"/>
    <dgm:cxn modelId="{2D7BDA15-261F-4B74-A2AC-12E7717FACAC}" srcId="{CD509EC4-DFD8-4E76-B17A-D19BF5865822}" destId="{113038B0-D908-4994-86E0-C7651B72AACA}" srcOrd="2" destOrd="0" parTransId="{D7BD2DAF-4F2E-423E-9F71-E8C777071381}" sibTransId="{B74A5D28-E504-4783-B643-E57A6C8C72C7}"/>
    <dgm:cxn modelId="{DC84EE17-6BFB-49C3-A369-3901437E91D7}" type="presOf" srcId="{CD509EC4-DFD8-4E76-B17A-D19BF5865822}" destId="{7BB5004D-5E28-40C0-8A20-2D2CD8758E9F}" srcOrd="0" destOrd="0" presId="urn:microsoft.com/office/officeart/2005/8/layout/gear1"/>
    <dgm:cxn modelId="{0551D429-C9A3-4919-A6F8-983173793DF9}" type="presOf" srcId="{113038B0-D908-4994-86E0-C7651B72AACA}" destId="{A3F177C9-9C4C-4725-A63D-A0082F8F26E7}" srcOrd="3" destOrd="0" presId="urn:microsoft.com/office/officeart/2005/8/layout/gear1"/>
    <dgm:cxn modelId="{C1537236-ADB1-4A7B-8560-D66104CA9661}" type="presOf" srcId="{B74A5D28-E504-4783-B643-E57A6C8C72C7}" destId="{7AEF4B16-4ECA-43A7-9137-8F26357D443F}" srcOrd="0" destOrd="0" presId="urn:microsoft.com/office/officeart/2005/8/layout/gear1"/>
    <dgm:cxn modelId="{C26A0C5B-CFED-400E-8A65-9C224FAB6216}" type="presOf" srcId="{113038B0-D908-4994-86E0-C7651B72AACA}" destId="{4D106CE3-DCDD-4A40-937E-CA2768D34E79}" srcOrd="0" destOrd="0" presId="urn:microsoft.com/office/officeart/2005/8/layout/gear1"/>
    <dgm:cxn modelId="{22CC1861-0F78-408D-9B3A-502E80D63F65}" type="presOf" srcId="{113038B0-D908-4994-86E0-C7651B72AACA}" destId="{CF2DC792-D27D-4CB7-BC89-09FFBF9942B1}" srcOrd="1" destOrd="0" presId="urn:microsoft.com/office/officeart/2005/8/layout/gear1"/>
    <dgm:cxn modelId="{D892F767-064C-4A82-B7A6-026537CC3BA1}" type="presOf" srcId="{107A75D3-7CD9-4703-A744-6C641B765ACA}" destId="{ED5AE5BE-53CD-4D7B-B291-382C9F098D37}" srcOrd="0" destOrd="0" presId="urn:microsoft.com/office/officeart/2005/8/layout/gear1"/>
    <dgm:cxn modelId="{60196376-3FB3-41CA-B009-D8362A5E699D}" type="presOf" srcId="{107A75D3-7CD9-4703-A744-6C641B765ACA}" destId="{D24C8A8F-E806-44C2-8D8C-9BBE95CC75CE}" srcOrd="2" destOrd="0" presId="urn:microsoft.com/office/officeart/2005/8/layout/gear1"/>
    <dgm:cxn modelId="{97DC9658-D555-44BB-845E-FF5F726EE782}" type="presOf" srcId="{107A75D3-7CD9-4703-A744-6C641B765ACA}" destId="{BED6D603-DC9E-48EF-A4A1-39F22ABEAC50}" srcOrd="1" destOrd="0" presId="urn:microsoft.com/office/officeart/2005/8/layout/gear1"/>
    <dgm:cxn modelId="{B0ADF794-0435-4BE0-900E-B19AB69A8E51}" type="presOf" srcId="{CAC80312-4412-4D1B-8C11-58AC512BB618}" destId="{15343C8A-8019-43E2-A935-7B517BDC255F}" srcOrd="0" destOrd="0" presId="urn:microsoft.com/office/officeart/2005/8/layout/gear1"/>
    <dgm:cxn modelId="{43D22AAC-F08C-4A99-929C-FC5BEBE4F796}" srcId="{CD509EC4-DFD8-4E76-B17A-D19BF5865822}" destId="{CAC80312-4412-4D1B-8C11-58AC512BB618}" srcOrd="1" destOrd="0" parTransId="{CFB7E043-2B22-4354-BCBF-C3C7D9061E28}" sibTransId="{5019BB9E-2A92-48C4-B399-D014DAA64361}"/>
    <dgm:cxn modelId="{19E337B5-A532-4996-AEEE-3B3A43B6AA94}" type="presOf" srcId="{CAC80312-4412-4D1B-8C11-58AC512BB618}" destId="{88388E23-FC2D-4660-BBA4-116542FC4952}" srcOrd="1" destOrd="0" presId="urn:microsoft.com/office/officeart/2005/8/layout/gear1"/>
    <dgm:cxn modelId="{D95A44BE-D72C-4552-9BFB-87979FC20808}" type="presOf" srcId="{113038B0-D908-4994-86E0-C7651B72AACA}" destId="{E58F0AEE-272E-4894-9022-B164452FE0E1}" srcOrd="2" destOrd="0" presId="urn:microsoft.com/office/officeart/2005/8/layout/gear1"/>
    <dgm:cxn modelId="{D538FDC4-D999-4472-A350-96041367CC04}" type="presOf" srcId="{5019BB9E-2A92-48C4-B399-D014DAA64361}" destId="{C544F5CC-2E7E-4474-9FCE-39A7DA1D1E9C}" srcOrd="0" destOrd="0" presId="urn:microsoft.com/office/officeart/2005/8/layout/gear1"/>
    <dgm:cxn modelId="{431F38E2-20F5-4004-8AA7-1C791877F42F}" srcId="{CD509EC4-DFD8-4E76-B17A-D19BF5865822}" destId="{107A75D3-7CD9-4703-A744-6C641B765ACA}" srcOrd="0" destOrd="0" parTransId="{6075ECED-F648-4C54-ABDD-E09FA96E9114}" sibTransId="{C8F21E1A-BB74-468A-AE17-572E5C95646A}"/>
    <dgm:cxn modelId="{A01BBDC8-A979-47B2-AC06-47C358F91DBA}" type="presParOf" srcId="{7BB5004D-5E28-40C0-8A20-2D2CD8758E9F}" destId="{ED5AE5BE-53CD-4D7B-B291-382C9F098D37}" srcOrd="0" destOrd="0" presId="urn:microsoft.com/office/officeart/2005/8/layout/gear1"/>
    <dgm:cxn modelId="{55CE821A-4BFD-4C31-B74E-DD52FDF23806}" type="presParOf" srcId="{7BB5004D-5E28-40C0-8A20-2D2CD8758E9F}" destId="{BED6D603-DC9E-48EF-A4A1-39F22ABEAC50}" srcOrd="1" destOrd="0" presId="urn:microsoft.com/office/officeart/2005/8/layout/gear1"/>
    <dgm:cxn modelId="{6017738C-38C8-4E82-BF40-D61C9111B0AE}" type="presParOf" srcId="{7BB5004D-5E28-40C0-8A20-2D2CD8758E9F}" destId="{D24C8A8F-E806-44C2-8D8C-9BBE95CC75CE}" srcOrd="2" destOrd="0" presId="urn:microsoft.com/office/officeart/2005/8/layout/gear1"/>
    <dgm:cxn modelId="{0E4322CB-2D70-4B5F-AF88-EDE774939298}" type="presParOf" srcId="{7BB5004D-5E28-40C0-8A20-2D2CD8758E9F}" destId="{15343C8A-8019-43E2-A935-7B517BDC255F}" srcOrd="3" destOrd="0" presId="urn:microsoft.com/office/officeart/2005/8/layout/gear1"/>
    <dgm:cxn modelId="{D71EB3D8-134E-4C54-A66C-4A2BE84F9186}" type="presParOf" srcId="{7BB5004D-5E28-40C0-8A20-2D2CD8758E9F}" destId="{88388E23-FC2D-4660-BBA4-116542FC4952}" srcOrd="4" destOrd="0" presId="urn:microsoft.com/office/officeart/2005/8/layout/gear1"/>
    <dgm:cxn modelId="{7A5C9A04-2F9A-4EC2-82A7-9C0208419A65}" type="presParOf" srcId="{7BB5004D-5E28-40C0-8A20-2D2CD8758E9F}" destId="{1719F894-6428-4D9F-889B-D1380D8050D4}" srcOrd="5" destOrd="0" presId="urn:microsoft.com/office/officeart/2005/8/layout/gear1"/>
    <dgm:cxn modelId="{D32B16DE-E2B1-422F-82A7-BEB11627E408}" type="presParOf" srcId="{7BB5004D-5E28-40C0-8A20-2D2CD8758E9F}" destId="{4D106CE3-DCDD-4A40-937E-CA2768D34E79}" srcOrd="6" destOrd="0" presId="urn:microsoft.com/office/officeart/2005/8/layout/gear1"/>
    <dgm:cxn modelId="{A4D2B4DD-C3EC-45C0-8177-DB55BF949C41}" type="presParOf" srcId="{7BB5004D-5E28-40C0-8A20-2D2CD8758E9F}" destId="{CF2DC792-D27D-4CB7-BC89-09FFBF9942B1}" srcOrd="7" destOrd="0" presId="urn:microsoft.com/office/officeart/2005/8/layout/gear1"/>
    <dgm:cxn modelId="{CF3A3460-BFF6-4CE4-BEF8-749E674E28A4}" type="presParOf" srcId="{7BB5004D-5E28-40C0-8A20-2D2CD8758E9F}" destId="{E58F0AEE-272E-4894-9022-B164452FE0E1}" srcOrd="8" destOrd="0" presId="urn:microsoft.com/office/officeart/2005/8/layout/gear1"/>
    <dgm:cxn modelId="{6270619D-CA59-4A82-8A20-B1001C6F9664}" type="presParOf" srcId="{7BB5004D-5E28-40C0-8A20-2D2CD8758E9F}" destId="{A3F177C9-9C4C-4725-A63D-A0082F8F26E7}" srcOrd="9" destOrd="0" presId="urn:microsoft.com/office/officeart/2005/8/layout/gear1"/>
    <dgm:cxn modelId="{1E0A6094-581C-47A6-9B53-5B974223F744}" type="presParOf" srcId="{7BB5004D-5E28-40C0-8A20-2D2CD8758E9F}" destId="{42773A7D-47DD-4090-BCB0-563F4D0CF5A5}" srcOrd="10" destOrd="0" presId="urn:microsoft.com/office/officeart/2005/8/layout/gear1"/>
    <dgm:cxn modelId="{8ACBEF6B-FBF9-4153-94BF-5152E3423F83}" type="presParOf" srcId="{7BB5004D-5E28-40C0-8A20-2D2CD8758E9F}" destId="{C544F5CC-2E7E-4474-9FCE-39A7DA1D1E9C}" srcOrd="11" destOrd="0" presId="urn:microsoft.com/office/officeart/2005/8/layout/gear1"/>
    <dgm:cxn modelId="{2FC3818C-D089-4BF8-9BB4-928BF60470C5}" type="presParOf" srcId="{7BB5004D-5E28-40C0-8A20-2D2CD8758E9F}" destId="{7AEF4B16-4ECA-43A7-9137-8F26357D443F}"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5C44D02-D1B6-43A9-A6EF-753B8628ADA1}" type="doc">
      <dgm:prSet loTypeId="urn:microsoft.com/office/officeart/2005/8/layout/process1" loCatId="process" qsTypeId="urn:microsoft.com/office/officeart/2005/8/quickstyle/simple1" qsCatId="simple" csTypeId="urn:microsoft.com/office/officeart/2005/8/colors/accent1_2" csCatId="accent1" phldr="1"/>
      <dgm:spPr/>
    </dgm:pt>
    <dgm:pt modelId="{51E24C71-F23E-4C29-B35A-94DC7A90A9D3}">
      <dgm:prSet phldrT="[Text]" custT="1"/>
      <dgm:spPr>
        <a:solidFill>
          <a:srgbClr val="00AB7E"/>
        </a:solidFill>
        <a:ln>
          <a:solidFill>
            <a:schemeClr val="bg1"/>
          </a:solidFill>
        </a:ln>
      </dgm:spPr>
      <dgm:t>
        <a:bodyPr/>
        <a:lstStyle/>
        <a:p>
          <a:r>
            <a:rPr lang="en-US" sz="2000" b="1" dirty="0"/>
            <a:t>John Doe Registered for ABC</a:t>
          </a:r>
        </a:p>
      </dgm:t>
    </dgm:pt>
    <dgm:pt modelId="{80C7B962-D477-433C-B894-9B5CF651FD5A}" type="parTrans" cxnId="{DE74104D-7EEB-415C-8DCC-E77C0E58B248}">
      <dgm:prSet/>
      <dgm:spPr/>
      <dgm:t>
        <a:bodyPr/>
        <a:lstStyle/>
        <a:p>
          <a:endParaRPr lang="en-US"/>
        </a:p>
      </dgm:t>
    </dgm:pt>
    <dgm:pt modelId="{506FFF42-96F0-4FB5-9B3A-5311B8CDCE60}" type="sibTrans" cxnId="{DE74104D-7EEB-415C-8DCC-E77C0E58B248}">
      <dgm:prSet/>
      <dgm:spPr/>
      <dgm:t>
        <a:bodyPr/>
        <a:lstStyle/>
        <a:p>
          <a:endParaRPr lang="en-US"/>
        </a:p>
      </dgm:t>
    </dgm:pt>
    <dgm:pt modelId="{AF83D8D4-A7F6-40FF-B582-E0B2465BBB35}">
      <dgm:prSet phldrT="[Text]" custT="1"/>
      <dgm:spPr>
        <a:solidFill>
          <a:srgbClr val="00AB7E"/>
        </a:solidFill>
      </dgm:spPr>
      <dgm:t>
        <a:bodyPr/>
        <a:lstStyle/>
        <a:p>
          <a:r>
            <a:rPr lang="en-US" sz="2000" b="1" dirty="0"/>
            <a:t>John Doe Completed ABC</a:t>
          </a:r>
        </a:p>
      </dgm:t>
    </dgm:pt>
    <dgm:pt modelId="{54D6B00E-A02D-4396-BBB3-0B4EE5F29B53}" type="parTrans" cxnId="{C534ED2D-8B11-4565-BB28-A7275698FF61}">
      <dgm:prSet/>
      <dgm:spPr/>
      <dgm:t>
        <a:bodyPr/>
        <a:lstStyle/>
        <a:p>
          <a:endParaRPr lang="en-US"/>
        </a:p>
      </dgm:t>
    </dgm:pt>
    <dgm:pt modelId="{FFBB79EC-828E-44DB-8492-B7F8E57E1CBA}" type="sibTrans" cxnId="{C534ED2D-8B11-4565-BB28-A7275698FF61}">
      <dgm:prSet/>
      <dgm:spPr/>
      <dgm:t>
        <a:bodyPr/>
        <a:lstStyle/>
        <a:p>
          <a:endParaRPr lang="en-US"/>
        </a:p>
      </dgm:t>
    </dgm:pt>
    <dgm:pt modelId="{367F25E3-F43D-4E0E-ABC5-A4789198FF6F}">
      <dgm:prSet phldrT="[Text]" custT="1"/>
      <dgm:spPr>
        <a:solidFill>
          <a:srgbClr val="00AB7E"/>
        </a:solidFill>
      </dgm:spPr>
      <dgm:t>
        <a:bodyPr/>
        <a:lstStyle/>
        <a:p>
          <a:r>
            <a:rPr lang="en-US" sz="2000" b="1" dirty="0"/>
            <a:t>John Doe Registered for ABC</a:t>
          </a:r>
        </a:p>
      </dgm:t>
    </dgm:pt>
    <dgm:pt modelId="{5F1812B9-E38D-4E5A-B0B3-D16D69421773}" type="parTrans" cxnId="{163D250C-FCC8-46AF-8B80-AD4CC39AEA63}">
      <dgm:prSet/>
      <dgm:spPr/>
      <dgm:t>
        <a:bodyPr/>
        <a:lstStyle/>
        <a:p>
          <a:endParaRPr lang="en-US"/>
        </a:p>
      </dgm:t>
    </dgm:pt>
    <dgm:pt modelId="{928C02EE-60F9-41A6-9E1F-1C1D1E6A8157}" type="sibTrans" cxnId="{163D250C-FCC8-46AF-8B80-AD4CC39AEA63}">
      <dgm:prSet/>
      <dgm:spPr/>
      <dgm:t>
        <a:bodyPr/>
        <a:lstStyle/>
        <a:p>
          <a:endParaRPr lang="en-US"/>
        </a:p>
      </dgm:t>
    </dgm:pt>
    <dgm:pt modelId="{558A5526-F5EC-4EB8-AB55-7CBD269EBCB0}">
      <dgm:prSet phldrT="[Text]" custT="1"/>
      <dgm:spPr>
        <a:solidFill>
          <a:srgbClr val="00AB7E"/>
        </a:solidFill>
      </dgm:spPr>
      <dgm:t>
        <a:bodyPr/>
        <a:lstStyle/>
        <a:p>
          <a:r>
            <a:rPr lang="en-US" sz="2000" b="1" dirty="0"/>
            <a:t>John Doe Completed ABC</a:t>
          </a:r>
        </a:p>
      </dgm:t>
    </dgm:pt>
    <dgm:pt modelId="{DB49899A-0FEB-457A-967C-E00E51F81606}" type="parTrans" cxnId="{08F56B61-4675-45D5-9BA5-3D92F3C04772}">
      <dgm:prSet/>
      <dgm:spPr/>
      <dgm:t>
        <a:bodyPr/>
        <a:lstStyle/>
        <a:p>
          <a:endParaRPr lang="en-US"/>
        </a:p>
      </dgm:t>
    </dgm:pt>
    <dgm:pt modelId="{4B629DAA-63AA-4577-91B4-7C2A2353F49A}" type="sibTrans" cxnId="{08F56B61-4675-45D5-9BA5-3D92F3C04772}">
      <dgm:prSet/>
      <dgm:spPr/>
      <dgm:t>
        <a:bodyPr/>
        <a:lstStyle/>
        <a:p>
          <a:endParaRPr lang="en-US"/>
        </a:p>
      </dgm:t>
    </dgm:pt>
    <dgm:pt modelId="{CE939921-B4A6-48B5-9FE0-B9398E6C29E2}">
      <dgm:prSet phldrT="[Text]" custT="1"/>
      <dgm:spPr>
        <a:solidFill>
          <a:srgbClr val="00AB7E"/>
        </a:solidFill>
      </dgm:spPr>
      <dgm:t>
        <a:bodyPr/>
        <a:lstStyle/>
        <a:p>
          <a:r>
            <a:rPr lang="en-US" sz="2000" b="1" dirty="0"/>
            <a:t>John Doe Registered for ABC</a:t>
          </a:r>
        </a:p>
      </dgm:t>
    </dgm:pt>
    <dgm:pt modelId="{EAE5EE2B-AADC-45BD-AE74-43984EDE3A2C}" type="parTrans" cxnId="{07326558-5FE5-4034-A0F6-4A2B4D830791}">
      <dgm:prSet/>
      <dgm:spPr/>
      <dgm:t>
        <a:bodyPr/>
        <a:lstStyle/>
        <a:p>
          <a:endParaRPr lang="en-US"/>
        </a:p>
      </dgm:t>
    </dgm:pt>
    <dgm:pt modelId="{F3836E4D-20BC-4688-B88C-8B5794AF5D79}" type="sibTrans" cxnId="{07326558-5FE5-4034-A0F6-4A2B4D830791}">
      <dgm:prSet/>
      <dgm:spPr/>
      <dgm:t>
        <a:bodyPr/>
        <a:lstStyle/>
        <a:p>
          <a:endParaRPr lang="en-US"/>
        </a:p>
      </dgm:t>
    </dgm:pt>
    <dgm:pt modelId="{5B389E30-434D-40DB-909A-46EC1A69447F}" type="pres">
      <dgm:prSet presAssocID="{25C44D02-D1B6-43A9-A6EF-753B8628ADA1}" presName="Name0" presStyleCnt="0">
        <dgm:presLayoutVars>
          <dgm:dir/>
          <dgm:resizeHandles val="exact"/>
        </dgm:presLayoutVars>
      </dgm:prSet>
      <dgm:spPr/>
    </dgm:pt>
    <dgm:pt modelId="{06D44B08-EDFE-4ABA-B717-7FF3FE196A4E}" type="pres">
      <dgm:prSet presAssocID="{51E24C71-F23E-4C29-B35A-94DC7A90A9D3}" presName="node" presStyleLbl="node1" presStyleIdx="0" presStyleCnt="5" custScaleX="130127">
        <dgm:presLayoutVars>
          <dgm:bulletEnabled val="1"/>
        </dgm:presLayoutVars>
      </dgm:prSet>
      <dgm:spPr/>
    </dgm:pt>
    <dgm:pt modelId="{2F702904-3BD1-4E52-952E-D19A855EAF9D}" type="pres">
      <dgm:prSet presAssocID="{506FFF42-96F0-4FB5-9B3A-5311B8CDCE60}" presName="sibTrans" presStyleLbl="sibTrans2D1" presStyleIdx="0" presStyleCnt="4"/>
      <dgm:spPr/>
    </dgm:pt>
    <dgm:pt modelId="{E76913F2-37E6-4501-8CF3-2E3D319C6738}" type="pres">
      <dgm:prSet presAssocID="{506FFF42-96F0-4FB5-9B3A-5311B8CDCE60}" presName="connectorText" presStyleLbl="sibTrans2D1" presStyleIdx="0" presStyleCnt="4"/>
      <dgm:spPr/>
    </dgm:pt>
    <dgm:pt modelId="{51CD35DA-DCB1-4EFC-9392-6FBA2CD67FD9}" type="pres">
      <dgm:prSet presAssocID="{AF83D8D4-A7F6-40FF-B582-E0B2465BBB35}" presName="node" presStyleLbl="node1" presStyleIdx="1" presStyleCnt="5" custScaleX="131200">
        <dgm:presLayoutVars>
          <dgm:bulletEnabled val="1"/>
        </dgm:presLayoutVars>
      </dgm:prSet>
      <dgm:spPr/>
    </dgm:pt>
    <dgm:pt modelId="{9222653F-6D5B-4DD8-90A8-77668C472DEB}" type="pres">
      <dgm:prSet presAssocID="{FFBB79EC-828E-44DB-8492-B7F8E57E1CBA}" presName="sibTrans" presStyleLbl="sibTrans2D1" presStyleIdx="1" presStyleCnt="4"/>
      <dgm:spPr/>
    </dgm:pt>
    <dgm:pt modelId="{7D1422F8-47A6-4C75-AF1D-F3751C0AEC2D}" type="pres">
      <dgm:prSet presAssocID="{FFBB79EC-828E-44DB-8492-B7F8E57E1CBA}" presName="connectorText" presStyleLbl="sibTrans2D1" presStyleIdx="1" presStyleCnt="4"/>
      <dgm:spPr/>
    </dgm:pt>
    <dgm:pt modelId="{AE2D6B00-B374-4C81-A327-A90159F0E314}" type="pres">
      <dgm:prSet presAssocID="{367F25E3-F43D-4E0E-ABC5-A4789198FF6F}" presName="node" presStyleLbl="node1" presStyleIdx="2" presStyleCnt="5" custScaleX="142092">
        <dgm:presLayoutVars>
          <dgm:bulletEnabled val="1"/>
        </dgm:presLayoutVars>
      </dgm:prSet>
      <dgm:spPr/>
    </dgm:pt>
    <dgm:pt modelId="{1F5FABA1-B739-43A9-B5A3-BB763D8A3364}" type="pres">
      <dgm:prSet presAssocID="{928C02EE-60F9-41A6-9E1F-1C1D1E6A8157}" presName="sibTrans" presStyleLbl="sibTrans2D1" presStyleIdx="2" presStyleCnt="4"/>
      <dgm:spPr/>
    </dgm:pt>
    <dgm:pt modelId="{1FF331F4-4008-4866-A730-AA03D5427049}" type="pres">
      <dgm:prSet presAssocID="{928C02EE-60F9-41A6-9E1F-1C1D1E6A8157}" presName="connectorText" presStyleLbl="sibTrans2D1" presStyleIdx="2" presStyleCnt="4"/>
      <dgm:spPr/>
    </dgm:pt>
    <dgm:pt modelId="{FE86D9B8-71FE-4D97-9BA7-F7B1CB956702}" type="pres">
      <dgm:prSet presAssocID="{558A5526-F5EC-4EB8-AB55-7CBD269EBCB0}" presName="node" presStyleLbl="node1" presStyleIdx="3" presStyleCnt="5" custScaleX="141607">
        <dgm:presLayoutVars>
          <dgm:bulletEnabled val="1"/>
        </dgm:presLayoutVars>
      </dgm:prSet>
      <dgm:spPr/>
    </dgm:pt>
    <dgm:pt modelId="{83F677D4-FC85-405E-B74B-C43F63CABB67}" type="pres">
      <dgm:prSet presAssocID="{4B629DAA-63AA-4577-91B4-7C2A2353F49A}" presName="sibTrans" presStyleLbl="sibTrans2D1" presStyleIdx="3" presStyleCnt="4"/>
      <dgm:spPr/>
    </dgm:pt>
    <dgm:pt modelId="{2B2F3EDB-AF21-4C02-A2B8-9EF4D0349813}" type="pres">
      <dgm:prSet presAssocID="{4B629DAA-63AA-4577-91B4-7C2A2353F49A}" presName="connectorText" presStyleLbl="sibTrans2D1" presStyleIdx="3" presStyleCnt="4"/>
      <dgm:spPr/>
    </dgm:pt>
    <dgm:pt modelId="{9F8AFBCB-ABE0-4B63-9FEA-0D14A150ED26}" type="pres">
      <dgm:prSet presAssocID="{CE939921-B4A6-48B5-9FE0-B9398E6C29E2}" presName="node" presStyleLbl="node1" presStyleIdx="4" presStyleCnt="5" custScaleX="146856">
        <dgm:presLayoutVars>
          <dgm:bulletEnabled val="1"/>
        </dgm:presLayoutVars>
      </dgm:prSet>
      <dgm:spPr/>
    </dgm:pt>
  </dgm:ptLst>
  <dgm:cxnLst>
    <dgm:cxn modelId="{163D250C-FCC8-46AF-8B80-AD4CC39AEA63}" srcId="{25C44D02-D1B6-43A9-A6EF-753B8628ADA1}" destId="{367F25E3-F43D-4E0E-ABC5-A4789198FF6F}" srcOrd="2" destOrd="0" parTransId="{5F1812B9-E38D-4E5A-B0B3-D16D69421773}" sibTransId="{928C02EE-60F9-41A6-9E1F-1C1D1E6A8157}"/>
    <dgm:cxn modelId="{969E6726-166E-41DD-B18D-8A7F3E953EE4}" type="presOf" srcId="{25C44D02-D1B6-43A9-A6EF-753B8628ADA1}" destId="{5B389E30-434D-40DB-909A-46EC1A69447F}" srcOrd="0" destOrd="0" presId="urn:microsoft.com/office/officeart/2005/8/layout/process1"/>
    <dgm:cxn modelId="{3B5E9427-77DD-4191-95A9-BFA04504490C}" type="presOf" srcId="{FFBB79EC-828E-44DB-8492-B7F8E57E1CBA}" destId="{9222653F-6D5B-4DD8-90A8-77668C472DEB}" srcOrd="0" destOrd="0" presId="urn:microsoft.com/office/officeart/2005/8/layout/process1"/>
    <dgm:cxn modelId="{C534ED2D-8B11-4565-BB28-A7275698FF61}" srcId="{25C44D02-D1B6-43A9-A6EF-753B8628ADA1}" destId="{AF83D8D4-A7F6-40FF-B582-E0B2465BBB35}" srcOrd="1" destOrd="0" parTransId="{54D6B00E-A02D-4396-BBB3-0B4EE5F29B53}" sibTransId="{FFBB79EC-828E-44DB-8492-B7F8E57E1CBA}"/>
    <dgm:cxn modelId="{EF4E8A39-012A-4ED7-8A53-15187F1BCA52}" type="presOf" srcId="{CE939921-B4A6-48B5-9FE0-B9398E6C29E2}" destId="{9F8AFBCB-ABE0-4B63-9FEA-0D14A150ED26}" srcOrd="0" destOrd="0" presId="urn:microsoft.com/office/officeart/2005/8/layout/process1"/>
    <dgm:cxn modelId="{08F56B61-4675-45D5-9BA5-3D92F3C04772}" srcId="{25C44D02-D1B6-43A9-A6EF-753B8628ADA1}" destId="{558A5526-F5EC-4EB8-AB55-7CBD269EBCB0}" srcOrd="3" destOrd="0" parTransId="{DB49899A-0FEB-457A-967C-E00E51F81606}" sibTransId="{4B629DAA-63AA-4577-91B4-7C2A2353F49A}"/>
    <dgm:cxn modelId="{DE74104D-7EEB-415C-8DCC-E77C0E58B248}" srcId="{25C44D02-D1B6-43A9-A6EF-753B8628ADA1}" destId="{51E24C71-F23E-4C29-B35A-94DC7A90A9D3}" srcOrd="0" destOrd="0" parTransId="{80C7B962-D477-433C-B894-9B5CF651FD5A}" sibTransId="{506FFF42-96F0-4FB5-9B3A-5311B8CDCE60}"/>
    <dgm:cxn modelId="{B26EE175-D175-40B0-A804-FBEAEB01B239}" type="presOf" srcId="{928C02EE-60F9-41A6-9E1F-1C1D1E6A8157}" destId="{1FF331F4-4008-4866-A730-AA03D5427049}" srcOrd="1" destOrd="0" presId="urn:microsoft.com/office/officeart/2005/8/layout/process1"/>
    <dgm:cxn modelId="{22CD4E56-AF50-472E-9BA8-0A8F554DB506}" type="presOf" srcId="{928C02EE-60F9-41A6-9E1F-1C1D1E6A8157}" destId="{1F5FABA1-B739-43A9-B5A3-BB763D8A3364}" srcOrd="0" destOrd="0" presId="urn:microsoft.com/office/officeart/2005/8/layout/process1"/>
    <dgm:cxn modelId="{5B8B3878-528C-41CA-9FCB-1464536F9A5C}" type="presOf" srcId="{4B629DAA-63AA-4577-91B4-7C2A2353F49A}" destId="{83F677D4-FC85-405E-B74B-C43F63CABB67}" srcOrd="0" destOrd="0" presId="urn:microsoft.com/office/officeart/2005/8/layout/process1"/>
    <dgm:cxn modelId="{07326558-5FE5-4034-A0F6-4A2B4D830791}" srcId="{25C44D02-D1B6-43A9-A6EF-753B8628ADA1}" destId="{CE939921-B4A6-48B5-9FE0-B9398E6C29E2}" srcOrd="4" destOrd="0" parTransId="{EAE5EE2B-AADC-45BD-AE74-43984EDE3A2C}" sibTransId="{F3836E4D-20BC-4688-B88C-8B5794AF5D79}"/>
    <dgm:cxn modelId="{F1C87758-BE32-4046-90F6-6344D68401C2}" type="presOf" srcId="{506FFF42-96F0-4FB5-9B3A-5311B8CDCE60}" destId="{2F702904-3BD1-4E52-952E-D19A855EAF9D}" srcOrd="0" destOrd="0" presId="urn:microsoft.com/office/officeart/2005/8/layout/process1"/>
    <dgm:cxn modelId="{6857D18E-296C-46D6-A847-81F3FC13CDC4}" type="presOf" srcId="{AF83D8D4-A7F6-40FF-B582-E0B2465BBB35}" destId="{51CD35DA-DCB1-4EFC-9392-6FBA2CD67FD9}" srcOrd="0" destOrd="0" presId="urn:microsoft.com/office/officeart/2005/8/layout/process1"/>
    <dgm:cxn modelId="{908BA4B1-703C-42EC-970A-C93C6D2E70D8}" type="presOf" srcId="{4B629DAA-63AA-4577-91B4-7C2A2353F49A}" destId="{2B2F3EDB-AF21-4C02-A2B8-9EF4D0349813}" srcOrd="1" destOrd="0" presId="urn:microsoft.com/office/officeart/2005/8/layout/process1"/>
    <dgm:cxn modelId="{2B45F3BD-F31A-4FFB-AEC1-7B1C7DBECC9D}" type="presOf" srcId="{506FFF42-96F0-4FB5-9B3A-5311B8CDCE60}" destId="{E76913F2-37E6-4501-8CF3-2E3D319C6738}" srcOrd="1" destOrd="0" presId="urn:microsoft.com/office/officeart/2005/8/layout/process1"/>
    <dgm:cxn modelId="{89CE23E6-879E-4DED-9FD3-67416FDB1A23}" type="presOf" srcId="{558A5526-F5EC-4EB8-AB55-7CBD269EBCB0}" destId="{FE86D9B8-71FE-4D97-9BA7-F7B1CB956702}" srcOrd="0" destOrd="0" presId="urn:microsoft.com/office/officeart/2005/8/layout/process1"/>
    <dgm:cxn modelId="{A4B8D9E7-55FF-4A2C-831B-B31F36D7DB20}" type="presOf" srcId="{FFBB79EC-828E-44DB-8492-B7F8E57E1CBA}" destId="{7D1422F8-47A6-4C75-AF1D-F3751C0AEC2D}" srcOrd="1" destOrd="0" presId="urn:microsoft.com/office/officeart/2005/8/layout/process1"/>
    <dgm:cxn modelId="{ADC80DEB-3118-4235-9241-6EA4172AE25A}" type="presOf" srcId="{51E24C71-F23E-4C29-B35A-94DC7A90A9D3}" destId="{06D44B08-EDFE-4ABA-B717-7FF3FE196A4E}" srcOrd="0" destOrd="0" presId="urn:microsoft.com/office/officeart/2005/8/layout/process1"/>
    <dgm:cxn modelId="{BB1776EB-C7B7-486C-964E-7DD59DFDCA87}" type="presOf" srcId="{367F25E3-F43D-4E0E-ABC5-A4789198FF6F}" destId="{AE2D6B00-B374-4C81-A327-A90159F0E314}" srcOrd="0" destOrd="0" presId="urn:microsoft.com/office/officeart/2005/8/layout/process1"/>
    <dgm:cxn modelId="{F4E76DA3-3A0B-4042-A59C-E814011C73F7}" type="presParOf" srcId="{5B389E30-434D-40DB-909A-46EC1A69447F}" destId="{06D44B08-EDFE-4ABA-B717-7FF3FE196A4E}" srcOrd="0" destOrd="0" presId="urn:microsoft.com/office/officeart/2005/8/layout/process1"/>
    <dgm:cxn modelId="{44E0596F-D7FA-4789-87B5-54551F4FBE26}" type="presParOf" srcId="{5B389E30-434D-40DB-909A-46EC1A69447F}" destId="{2F702904-3BD1-4E52-952E-D19A855EAF9D}" srcOrd="1" destOrd="0" presId="urn:microsoft.com/office/officeart/2005/8/layout/process1"/>
    <dgm:cxn modelId="{29B7D42D-1D77-4178-8D1C-FE1426C59F88}" type="presParOf" srcId="{2F702904-3BD1-4E52-952E-D19A855EAF9D}" destId="{E76913F2-37E6-4501-8CF3-2E3D319C6738}" srcOrd="0" destOrd="0" presId="urn:microsoft.com/office/officeart/2005/8/layout/process1"/>
    <dgm:cxn modelId="{3A44AB0F-F189-43A7-9CF3-D50D995A732A}" type="presParOf" srcId="{5B389E30-434D-40DB-909A-46EC1A69447F}" destId="{51CD35DA-DCB1-4EFC-9392-6FBA2CD67FD9}" srcOrd="2" destOrd="0" presId="urn:microsoft.com/office/officeart/2005/8/layout/process1"/>
    <dgm:cxn modelId="{A746E382-4C25-4625-BA74-F4B8C71DA0A6}" type="presParOf" srcId="{5B389E30-434D-40DB-909A-46EC1A69447F}" destId="{9222653F-6D5B-4DD8-90A8-77668C472DEB}" srcOrd="3" destOrd="0" presId="urn:microsoft.com/office/officeart/2005/8/layout/process1"/>
    <dgm:cxn modelId="{BD743304-E51F-4AD4-8112-0489CD528892}" type="presParOf" srcId="{9222653F-6D5B-4DD8-90A8-77668C472DEB}" destId="{7D1422F8-47A6-4C75-AF1D-F3751C0AEC2D}" srcOrd="0" destOrd="0" presId="urn:microsoft.com/office/officeart/2005/8/layout/process1"/>
    <dgm:cxn modelId="{63CD8101-6E3C-4892-ABA2-376CDA4540DE}" type="presParOf" srcId="{5B389E30-434D-40DB-909A-46EC1A69447F}" destId="{AE2D6B00-B374-4C81-A327-A90159F0E314}" srcOrd="4" destOrd="0" presId="urn:microsoft.com/office/officeart/2005/8/layout/process1"/>
    <dgm:cxn modelId="{39D9155B-AE78-430C-AA16-40964C43E9B9}" type="presParOf" srcId="{5B389E30-434D-40DB-909A-46EC1A69447F}" destId="{1F5FABA1-B739-43A9-B5A3-BB763D8A3364}" srcOrd="5" destOrd="0" presId="urn:microsoft.com/office/officeart/2005/8/layout/process1"/>
    <dgm:cxn modelId="{4E8D4A06-A362-414F-9FB4-9D98507DC0D2}" type="presParOf" srcId="{1F5FABA1-B739-43A9-B5A3-BB763D8A3364}" destId="{1FF331F4-4008-4866-A730-AA03D5427049}" srcOrd="0" destOrd="0" presId="urn:microsoft.com/office/officeart/2005/8/layout/process1"/>
    <dgm:cxn modelId="{0FD4A727-EB22-4C3F-8264-64CD768CF584}" type="presParOf" srcId="{5B389E30-434D-40DB-909A-46EC1A69447F}" destId="{FE86D9B8-71FE-4D97-9BA7-F7B1CB956702}" srcOrd="6" destOrd="0" presId="urn:microsoft.com/office/officeart/2005/8/layout/process1"/>
    <dgm:cxn modelId="{B5A3AE51-4CCE-4934-B101-58DC13EEB98F}" type="presParOf" srcId="{5B389E30-434D-40DB-909A-46EC1A69447F}" destId="{83F677D4-FC85-405E-B74B-C43F63CABB67}" srcOrd="7" destOrd="0" presId="urn:microsoft.com/office/officeart/2005/8/layout/process1"/>
    <dgm:cxn modelId="{AE29454F-0CFA-4E7D-B906-707997D0CB9C}" type="presParOf" srcId="{83F677D4-FC85-405E-B74B-C43F63CABB67}" destId="{2B2F3EDB-AF21-4C02-A2B8-9EF4D0349813}" srcOrd="0" destOrd="0" presId="urn:microsoft.com/office/officeart/2005/8/layout/process1"/>
    <dgm:cxn modelId="{018B7497-EAAF-4C7F-AF94-C1FA68C6AFFE}" type="presParOf" srcId="{5B389E30-434D-40DB-909A-46EC1A69447F}" destId="{9F8AFBCB-ABE0-4B63-9FEA-0D14A150ED2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D509EC4-DFD8-4E76-B17A-D19BF5865822}" type="doc">
      <dgm:prSet loTypeId="urn:microsoft.com/office/officeart/2005/8/layout/gear1" loCatId="cycle" qsTypeId="urn:microsoft.com/office/officeart/2005/8/quickstyle/simple1" qsCatId="simple" csTypeId="urn:microsoft.com/office/officeart/2005/8/colors/accent1_2" csCatId="accent1" phldr="1"/>
      <dgm:spPr/>
    </dgm:pt>
    <dgm:pt modelId="{107A75D3-7CD9-4703-A744-6C641B765ACA}">
      <dgm:prSet phldrT="[Text]" custT="1"/>
      <dgm:spPr>
        <a:solidFill>
          <a:srgbClr val="00AB7E"/>
        </a:solidFill>
      </dgm:spPr>
      <dgm:t>
        <a:bodyPr/>
        <a:lstStyle/>
        <a:p>
          <a:r>
            <a:rPr lang="en-US" sz="1400" b="1" dirty="0"/>
            <a:t>Stuff Happens,</a:t>
          </a:r>
        </a:p>
      </dgm:t>
    </dgm:pt>
    <dgm:pt modelId="{6075ECED-F648-4C54-ABDD-E09FA96E9114}" type="parTrans" cxnId="{431F38E2-20F5-4004-8AA7-1C791877F42F}">
      <dgm:prSet/>
      <dgm:spPr/>
      <dgm:t>
        <a:bodyPr/>
        <a:lstStyle/>
        <a:p>
          <a:endParaRPr lang="en-US"/>
        </a:p>
      </dgm:t>
    </dgm:pt>
    <dgm:pt modelId="{C8F21E1A-BB74-468A-AE17-572E5C95646A}" type="sibTrans" cxnId="{431F38E2-20F5-4004-8AA7-1C791877F42F}">
      <dgm:prSet/>
      <dgm:spPr/>
      <dgm:t>
        <a:bodyPr/>
        <a:lstStyle/>
        <a:p>
          <a:endParaRPr lang="en-US"/>
        </a:p>
      </dgm:t>
    </dgm:pt>
    <dgm:pt modelId="{CAC80312-4412-4D1B-8C11-58AC512BB618}">
      <dgm:prSet phldrT="[Text]" custT="1"/>
      <dgm:spPr>
        <a:solidFill>
          <a:srgbClr val="00AB7E"/>
        </a:solidFill>
      </dgm:spPr>
      <dgm:t>
        <a:bodyPr/>
        <a:lstStyle/>
        <a:p>
          <a:r>
            <a:rPr lang="en-US" sz="1400" b="1" dirty="0"/>
            <a:t>And it Causes</a:t>
          </a:r>
        </a:p>
      </dgm:t>
    </dgm:pt>
    <dgm:pt modelId="{CFB7E043-2B22-4354-BCBF-C3C7D9061E28}" type="parTrans" cxnId="{43D22AAC-F08C-4A99-929C-FC5BEBE4F796}">
      <dgm:prSet/>
      <dgm:spPr/>
      <dgm:t>
        <a:bodyPr/>
        <a:lstStyle/>
        <a:p>
          <a:endParaRPr lang="en-US"/>
        </a:p>
      </dgm:t>
    </dgm:pt>
    <dgm:pt modelId="{5019BB9E-2A92-48C4-B399-D014DAA64361}" type="sibTrans" cxnId="{43D22AAC-F08C-4A99-929C-FC5BEBE4F796}">
      <dgm:prSet/>
      <dgm:spPr/>
      <dgm:t>
        <a:bodyPr/>
        <a:lstStyle/>
        <a:p>
          <a:endParaRPr lang="en-US"/>
        </a:p>
      </dgm:t>
    </dgm:pt>
    <dgm:pt modelId="{113038B0-D908-4994-86E0-C7651B72AACA}">
      <dgm:prSet phldrT="[Text]" custT="1"/>
      <dgm:spPr>
        <a:solidFill>
          <a:srgbClr val="00AB7E"/>
        </a:solidFill>
      </dgm:spPr>
      <dgm:t>
        <a:bodyPr/>
        <a:lstStyle/>
        <a:p>
          <a:r>
            <a:rPr lang="en-US" sz="1400" b="1" dirty="0"/>
            <a:t>A Single Record to Update</a:t>
          </a:r>
        </a:p>
      </dgm:t>
    </dgm:pt>
    <dgm:pt modelId="{D7BD2DAF-4F2E-423E-9F71-E8C777071381}" type="parTrans" cxnId="{2D7BDA15-261F-4B74-A2AC-12E7717FACAC}">
      <dgm:prSet/>
      <dgm:spPr/>
      <dgm:t>
        <a:bodyPr/>
        <a:lstStyle/>
        <a:p>
          <a:endParaRPr lang="en-US"/>
        </a:p>
      </dgm:t>
    </dgm:pt>
    <dgm:pt modelId="{B74A5D28-E504-4783-B643-E57A6C8C72C7}" type="sibTrans" cxnId="{2D7BDA15-261F-4B74-A2AC-12E7717FACAC}">
      <dgm:prSet/>
      <dgm:spPr/>
      <dgm:t>
        <a:bodyPr/>
        <a:lstStyle/>
        <a:p>
          <a:endParaRPr lang="en-US"/>
        </a:p>
      </dgm:t>
    </dgm:pt>
    <dgm:pt modelId="{7BB5004D-5E28-40C0-8A20-2D2CD8758E9F}" type="pres">
      <dgm:prSet presAssocID="{CD509EC4-DFD8-4E76-B17A-D19BF5865822}" presName="composite" presStyleCnt="0">
        <dgm:presLayoutVars>
          <dgm:chMax val="3"/>
          <dgm:animLvl val="lvl"/>
          <dgm:resizeHandles val="exact"/>
        </dgm:presLayoutVars>
      </dgm:prSet>
      <dgm:spPr/>
    </dgm:pt>
    <dgm:pt modelId="{ED5AE5BE-53CD-4D7B-B291-382C9F098D37}" type="pres">
      <dgm:prSet presAssocID="{107A75D3-7CD9-4703-A744-6C641B765ACA}" presName="gear1" presStyleLbl="node1" presStyleIdx="0" presStyleCnt="3" custLinFactNeighborX="-98003" custLinFactNeighborY="0">
        <dgm:presLayoutVars>
          <dgm:chMax val="1"/>
          <dgm:bulletEnabled val="1"/>
        </dgm:presLayoutVars>
      </dgm:prSet>
      <dgm:spPr/>
    </dgm:pt>
    <dgm:pt modelId="{BED6D603-DC9E-48EF-A4A1-39F22ABEAC50}" type="pres">
      <dgm:prSet presAssocID="{107A75D3-7CD9-4703-A744-6C641B765ACA}" presName="gear1srcNode" presStyleLbl="node1" presStyleIdx="0" presStyleCnt="3"/>
      <dgm:spPr/>
    </dgm:pt>
    <dgm:pt modelId="{D24C8A8F-E806-44C2-8D8C-9BBE95CC75CE}" type="pres">
      <dgm:prSet presAssocID="{107A75D3-7CD9-4703-A744-6C641B765ACA}" presName="gear1dstNode" presStyleLbl="node1" presStyleIdx="0" presStyleCnt="3"/>
      <dgm:spPr/>
    </dgm:pt>
    <dgm:pt modelId="{15343C8A-8019-43E2-A935-7B517BDC255F}" type="pres">
      <dgm:prSet presAssocID="{CAC80312-4412-4D1B-8C11-58AC512BB618}" presName="gear2" presStyleLbl="node1" presStyleIdx="1" presStyleCnt="3" custLinFactNeighborX="59140" custLinFactNeighborY="6138">
        <dgm:presLayoutVars>
          <dgm:chMax val="1"/>
          <dgm:bulletEnabled val="1"/>
        </dgm:presLayoutVars>
      </dgm:prSet>
      <dgm:spPr/>
    </dgm:pt>
    <dgm:pt modelId="{88388E23-FC2D-4660-BBA4-116542FC4952}" type="pres">
      <dgm:prSet presAssocID="{CAC80312-4412-4D1B-8C11-58AC512BB618}" presName="gear2srcNode" presStyleLbl="node1" presStyleIdx="1" presStyleCnt="3"/>
      <dgm:spPr/>
    </dgm:pt>
    <dgm:pt modelId="{1719F894-6428-4D9F-889B-D1380D8050D4}" type="pres">
      <dgm:prSet presAssocID="{CAC80312-4412-4D1B-8C11-58AC512BB618}" presName="gear2dstNode" presStyleLbl="node1" presStyleIdx="1" presStyleCnt="3"/>
      <dgm:spPr/>
    </dgm:pt>
    <dgm:pt modelId="{4D106CE3-DCDD-4A40-937E-CA2768D34E79}" type="pres">
      <dgm:prSet presAssocID="{113038B0-D908-4994-86E0-C7651B72AACA}" presName="gear3" presStyleLbl="node1" presStyleIdx="2" presStyleCnt="3" custLinFactY="8333" custLinFactNeighborX="63471" custLinFactNeighborY="100000"/>
      <dgm:spPr/>
    </dgm:pt>
    <dgm:pt modelId="{CF2DC792-D27D-4CB7-BC89-09FFBF9942B1}" type="pres">
      <dgm:prSet presAssocID="{113038B0-D908-4994-86E0-C7651B72AACA}" presName="gear3tx" presStyleLbl="node1" presStyleIdx="2" presStyleCnt="3">
        <dgm:presLayoutVars>
          <dgm:chMax val="1"/>
          <dgm:bulletEnabled val="1"/>
        </dgm:presLayoutVars>
      </dgm:prSet>
      <dgm:spPr/>
    </dgm:pt>
    <dgm:pt modelId="{E58F0AEE-272E-4894-9022-B164452FE0E1}" type="pres">
      <dgm:prSet presAssocID="{113038B0-D908-4994-86E0-C7651B72AACA}" presName="gear3srcNode" presStyleLbl="node1" presStyleIdx="2" presStyleCnt="3"/>
      <dgm:spPr/>
    </dgm:pt>
    <dgm:pt modelId="{A3F177C9-9C4C-4725-A63D-A0082F8F26E7}" type="pres">
      <dgm:prSet presAssocID="{113038B0-D908-4994-86E0-C7651B72AACA}" presName="gear3dstNode" presStyleLbl="node1" presStyleIdx="2" presStyleCnt="3"/>
      <dgm:spPr/>
    </dgm:pt>
    <dgm:pt modelId="{42773A7D-47DD-4090-BCB0-563F4D0CF5A5}" type="pres">
      <dgm:prSet presAssocID="{C8F21E1A-BB74-468A-AE17-572E5C95646A}" presName="connector1" presStyleLbl="sibTrans2D1" presStyleIdx="0" presStyleCnt="3" custAng="14051892" custLinFactNeighborX="-93907" custLinFactNeighborY="1129"/>
      <dgm:spPr/>
    </dgm:pt>
    <dgm:pt modelId="{C544F5CC-2E7E-4474-9FCE-39A7DA1D1E9C}" type="pres">
      <dgm:prSet presAssocID="{5019BB9E-2A92-48C4-B399-D014DAA64361}" presName="connector2" presStyleLbl="sibTrans2D1" presStyleIdx="1" presStyleCnt="3" custAng="1340735" custLinFactNeighborX="47038" custLinFactNeighborY="859"/>
      <dgm:spPr/>
    </dgm:pt>
    <dgm:pt modelId="{7AEF4B16-4ECA-43A7-9137-8F26357D443F}" type="pres">
      <dgm:prSet presAssocID="{B74A5D28-E504-4783-B643-E57A6C8C72C7}" presName="connector3" presStyleLbl="sibTrans2D1" presStyleIdx="2" presStyleCnt="3" custAng="17720459" custLinFactNeighborX="54211" custLinFactNeighborY="90987"/>
      <dgm:spPr/>
    </dgm:pt>
  </dgm:ptLst>
  <dgm:cxnLst>
    <dgm:cxn modelId="{42171B07-3A83-40C3-85FB-B5A962B40F22}" type="presOf" srcId="{CAC80312-4412-4D1B-8C11-58AC512BB618}" destId="{1719F894-6428-4D9F-889B-D1380D8050D4}" srcOrd="2" destOrd="0" presId="urn:microsoft.com/office/officeart/2005/8/layout/gear1"/>
    <dgm:cxn modelId="{90FAD50D-207A-4EBF-91C0-3409D72F292D}" type="presOf" srcId="{C8F21E1A-BB74-468A-AE17-572E5C95646A}" destId="{42773A7D-47DD-4090-BCB0-563F4D0CF5A5}" srcOrd="0" destOrd="0" presId="urn:microsoft.com/office/officeart/2005/8/layout/gear1"/>
    <dgm:cxn modelId="{2D7BDA15-261F-4B74-A2AC-12E7717FACAC}" srcId="{CD509EC4-DFD8-4E76-B17A-D19BF5865822}" destId="{113038B0-D908-4994-86E0-C7651B72AACA}" srcOrd="2" destOrd="0" parTransId="{D7BD2DAF-4F2E-423E-9F71-E8C777071381}" sibTransId="{B74A5D28-E504-4783-B643-E57A6C8C72C7}"/>
    <dgm:cxn modelId="{DC84EE17-6BFB-49C3-A369-3901437E91D7}" type="presOf" srcId="{CD509EC4-DFD8-4E76-B17A-D19BF5865822}" destId="{7BB5004D-5E28-40C0-8A20-2D2CD8758E9F}" srcOrd="0" destOrd="0" presId="urn:microsoft.com/office/officeart/2005/8/layout/gear1"/>
    <dgm:cxn modelId="{0551D429-C9A3-4919-A6F8-983173793DF9}" type="presOf" srcId="{113038B0-D908-4994-86E0-C7651B72AACA}" destId="{A3F177C9-9C4C-4725-A63D-A0082F8F26E7}" srcOrd="3" destOrd="0" presId="urn:microsoft.com/office/officeart/2005/8/layout/gear1"/>
    <dgm:cxn modelId="{C1537236-ADB1-4A7B-8560-D66104CA9661}" type="presOf" srcId="{B74A5D28-E504-4783-B643-E57A6C8C72C7}" destId="{7AEF4B16-4ECA-43A7-9137-8F26357D443F}" srcOrd="0" destOrd="0" presId="urn:microsoft.com/office/officeart/2005/8/layout/gear1"/>
    <dgm:cxn modelId="{C26A0C5B-CFED-400E-8A65-9C224FAB6216}" type="presOf" srcId="{113038B0-D908-4994-86E0-C7651B72AACA}" destId="{4D106CE3-DCDD-4A40-937E-CA2768D34E79}" srcOrd="0" destOrd="0" presId="urn:microsoft.com/office/officeart/2005/8/layout/gear1"/>
    <dgm:cxn modelId="{22CC1861-0F78-408D-9B3A-502E80D63F65}" type="presOf" srcId="{113038B0-D908-4994-86E0-C7651B72AACA}" destId="{CF2DC792-D27D-4CB7-BC89-09FFBF9942B1}" srcOrd="1" destOrd="0" presId="urn:microsoft.com/office/officeart/2005/8/layout/gear1"/>
    <dgm:cxn modelId="{D892F767-064C-4A82-B7A6-026537CC3BA1}" type="presOf" srcId="{107A75D3-7CD9-4703-A744-6C641B765ACA}" destId="{ED5AE5BE-53CD-4D7B-B291-382C9F098D37}" srcOrd="0" destOrd="0" presId="urn:microsoft.com/office/officeart/2005/8/layout/gear1"/>
    <dgm:cxn modelId="{60196376-3FB3-41CA-B009-D8362A5E699D}" type="presOf" srcId="{107A75D3-7CD9-4703-A744-6C641B765ACA}" destId="{D24C8A8F-E806-44C2-8D8C-9BBE95CC75CE}" srcOrd="2" destOrd="0" presId="urn:microsoft.com/office/officeart/2005/8/layout/gear1"/>
    <dgm:cxn modelId="{97DC9658-D555-44BB-845E-FF5F726EE782}" type="presOf" srcId="{107A75D3-7CD9-4703-A744-6C641B765ACA}" destId="{BED6D603-DC9E-48EF-A4A1-39F22ABEAC50}" srcOrd="1" destOrd="0" presId="urn:microsoft.com/office/officeart/2005/8/layout/gear1"/>
    <dgm:cxn modelId="{B0ADF794-0435-4BE0-900E-B19AB69A8E51}" type="presOf" srcId="{CAC80312-4412-4D1B-8C11-58AC512BB618}" destId="{15343C8A-8019-43E2-A935-7B517BDC255F}" srcOrd="0" destOrd="0" presId="urn:microsoft.com/office/officeart/2005/8/layout/gear1"/>
    <dgm:cxn modelId="{43D22AAC-F08C-4A99-929C-FC5BEBE4F796}" srcId="{CD509EC4-DFD8-4E76-B17A-D19BF5865822}" destId="{CAC80312-4412-4D1B-8C11-58AC512BB618}" srcOrd="1" destOrd="0" parTransId="{CFB7E043-2B22-4354-BCBF-C3C7D9061E28}" sibTransId="{5019BB9E-2A92-48C4-B399-D014DAA64361}"/>
    <dgm:cxn modelId="{19E337B5-A532-4996-AEEE-3B3A43B6AA94}" type="presOf" srcId="{CAC80312-4412-4D1B-8C11-58AC512BB618}" destId="{88388E23-FC2D-4660-BBA4-116542FC4952}" srcOrd="1" destOrd="0" presId="urn:microsoft.com/office/officeart/2005/8/layout/gear1"/>
    <dgm:cxn modelId="{D95A44BE-D72C-4552-9BFB-87979FC20808}" type="presOf" srcId="{113038B0-D908-4994-86E0-C7651B72AACA}" destId="{E58F0AEE-272E-4894-9022-B164452FE0E1}" srcOrd="2" destOrd="0" presId="urn:microsoft.com/office/officeart/2005/8/layout/gear1"/>
    <dgm:cxn modelId="{D538FDC4-D999-4472-A350-96041367CC04}" type="presOf" srcId="{5019BB9E-2A92-48C4-B399-D014DAA64361}" destId="{C544F5CC-2E7E-4474-9FCE-39A7DA1D1E9C}" srcOrd="0" destOrd="0" presId="urn:microsoft.com/office/officeart/2005/8/layout/gear1"/>
    <dgm:cxn modelId="{431F38E2-20F5-4004-8AA7-1C791877F42F}" srcId="{CD509EC4-DFD8-4E76-B17A-D19BF5865822}" destId="{107A75D3-7CD9-4703-A744-6C641B765ACA}" srcOrd="0" destOrd="0" parTransId="{6075ECED-F648-4C54-ABDD-E09FA96E9114}" sibTransId="{C8F21E1A-BB74-468A-AE17-572E5C95646A}"/>
    <dgm:cxn modelId="{A01BBDC8-A979-47B2-AC06-47C358F91DBA}" type="presParOf" srcId="{7BB5004D-5E28-40C0-8A20-2D2CD8758E9F}" destId="{ED5AE5BE-53CD-4D7B-B291-382C9F098D37}" srcOrd="0" destOrd="0" presId="urn:microsoft.com/office/officeart/2005/8/layout/gear1"/>
    <dgm:cxn modelId="{55CE821A-4BFD-4C31-B74E-DD52FDF23806}" type="presParOf" srcId="{7BB5004D-5E28-40C0-8A20-2D2CD8758E9F}" destId="{BED6D603-DC9E-48EF-A4A1-39F22ABEAC50}" srcOrd="1" destOrd="0" presId="urn:microsoft.com/office/officeart/2005/8/layout/gear1"/>
    <dgm:cxn modelId="{6017738C-38C8-4E82-BF40-D61C9111B0AE}" type="presParOf" srcId="{7BB5004D-5E28-40C0-8A20-2D2CD8758E9F}" destId="{D24C8A8F-E806-44C2-8D8C-9BBE95CC75CE}" srcOrd="2" destOrd="0" presId="urn:microsoft.com/office/officeart/2005/8/layout/gear1"/>
    <dgm:cxn modelId="{0E4322CB-2D70-4B5F-AF88-EDE774939298}" type="presParOf" srcId="{7BB5004D-5E28-40C0-8A20-2D2CD8758E9F}" destId="{15343C8A-8019-43E2-A935-7B517BDC255F}" srcOrd="3" destOrd="0" presId="urn:microsoft.com/office/officeart/2005/8/layout/gear1"/>
    <dgm:cxn modelId="{D71EB3D8-134E-4C54-A66C-4A2BE84F9186}" type="presParOf" srcId="{7BB5004D-5E28-40C0-8A20-2D2CD8758E9F}" destId="{88388E23-FC2D-4660-BBA4-116542FC4952}" srcOrd="4" destOrd="0" presId="urn:microsoft.com/office/officeart/2005/8/layout/gear1"/>
    <dgm:cxn modelId="{7A5C9A04-2F9A-4EC2-82A7-9C0208419A65}" type="presParOf" srcId="{7BB5004D-5E28-40C0-8A20-2D2CD8758E9F}" destId="{1719F894-6428-4D9F-889B-D1380D8050D4}" srcOrd="5" destOrd="0" presId="urn:microsoft.com/office/officeart/2005/8/layout/gear1"/>
    <dgm:cxn modelId="{D32B16DE-E2B1-422F-82A7-BEB11627E408}" type="presParOf" srcId="{7BB5004D-5E28-40C0-8A20-2D2CD8758E9F}" destId="{4D106CE3-DCDD-4A40-937E-CA2768D34E79}" srcOrd="6" destOrd="0" presId="urn:microsoft.com/office/officeart/2005/8/layout/gear1"/>
    <dgm:cxn modelId="{A4D2B4DD-C3EC-45C0-8177-DB55BF949C41}" type="presParOf" srcId="{7BB5004D-5E28-40C0-8A20-2D2CD8758E9F}" destId="{CF2DC792-D27D-4CB7-BC89-09FFBF9942B1}" srcOrd="7" destOrd="0" presId="urn:microsoft.com/office/officeart/2005/8/layout/gear1"/>
    <dgm:cxn modelId="{CF3A3460-BFF6-4CE4-BEF8-749E674E28A4}" type="presParOf" srcId="{7BB5004D-5E28-40C0-8A20-2D2CD8758E9F}" destId="{E58F0AEE-272E-4894-9022-B164452FE0E1}" srcOrd="8" destOrd="0" presId="urn:microsoft.com/office/officeart/2005/8/layout/gear1"/>
    <dgm:cxn modelId="{6270619D-CA59-4A82-8A20-B1001C6F9664}" type="presParOf" srcId="{7BB5004D-5E28-40C0-8A20-2D2CD8758E9F}" destId="{A3F177C9-9C4C-4725-A63D-A0082F8F26E7}" srcOrd="9" destOrd="0" presId="urn:microsoft.com/office/officeart/2005/8/layout/gear1"/>
    <dgm:cxn modelId="{1E0A6094-581C-47A6-9B53-5B974223F744}" type="presParOf" srcId="{7BB5004D-5E28-40C0-8A20-2D2CD8758E9F}" destId="{42773A7D-47DD-4090-BCB0-563F4D0CF5A5}" srcOrd="10" destOrd="0" presId="urn:microsoft.com/office/officeart/2005/8/layout/gear1"/>
    <dgm:cxn modelId="{8ACBEF6B-FBF9-4153-94BF-5152E3423F83}" type="presParOf" srcId="{7BB5004D-5E28-40C0-8A20-2D2CD8758E9F}" destId="{C544F5CC-2E7E-4474-9FCE-39A7DA1D1E9C}" srcOrd="11" destOrd="0" presId="urn:microsoft.com/office/officeart/2005/8/layout/gear1"/>
    <dgm:cxn modelId="{2FC3818C-D089-4BF8-9BB4-928BF60470C5}" type="presParOf" srcId="{7BB5004D-5E28-40C0-8A20-2D2CD8758E9F}" destId="{7AEF4B16-4ECA-43A7-9137-8F26357D443F}"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5C44D02-D1B6-43A9-A6EF-753B8628ADA1}" type="doc">
      <dgm:prSet loTypeId="urn:microsoft.com/office/officeart/2005/8/layout/process1" loCatId="process" qsTypeId="urn:microsoft.com/office/officeart/2005/8/quickstyle/simple1" qsCatId="simple" csTypeId="urn:microsoft.com/office/officeart/2005/8/colors/accent1_2" csCatId="accent1" phldr="1"/>
      <dgm:spPr/>
    </dgm:pt>
    <dgm:pt modelId="{51E24C71-F23E-4C29-B35A-94DC7A90A9D3}">
      <dgm:prSet phldrT="[Text]" custT="1"/>
      <dgm:spPr>
        <a:solidFill>
          <a:srgbClr val="00AB7E"/>
        </a:solidFill>
        <a:ln>
          <a:solidFill>
            <a:schemeClr val="bg1"/>
          </a:solidFill>
        </a:ln>
      </dgm:spPr>
      <dgm:t>
        <a:bodyPr/>
        <a:lstStyle/>
        <a:p>
          <a:r>
            <a:rPr lang="en-US" sz="2000" b="1" dirty="0"/>
            <a:t>John Doe Registered for ABC</a:t>
          </a:r>
        </a:p>
      </dgm:t>
    </dgm:pt>
    <dgm:pt modelId="{80C7B962-D477-433C-B894-9B5CF651FD5A}" type="parTrans" cxnId="{DE74104D-7EEB-415C-8DCC-E77C0E58B248}">
      <dgm:prSet/>
      <dgm:spPr/>
      <dgm:t>
        <a:bodyPr/>
        <a:lstStyle/>
        <a:p>
          <a:endParaRPr lang="en-US"/>
        </a:p>
      </dgm:t>
    </dgm:pt>
    <dgm:pt modelId="{506FFF42-96F0-4FB5-9B3A-5311B8CDCE60}" type="sibTrans" cxnId="{DE74104D-7EEB-415C-8DCC-E77C0E58B248}">
      <dgm:prSet/>
      <dgm:spPr/>
      <dgm:t>
        <a:bodyPr/>
        <a:lstStyle/>
        <a:p>
          <a:endParaRPr lang="en-US"/>
        </a:p>
      </dgm:t>
    </dgm:pt>
    <dgm:pt modelId="{AF83D8D4-A7F6-40FF-B582-E0B2465BBB35}">
      <dgm:prSet phldrT="[Text]" custT="1"/>
      <dgm:spPr>
        <a:solidFill>
          <a:srgbClr val="00AB7E"/>
        </a:solidFill>
      </dgm:spPr>
      <dgm:t>
        <a:bodyPr/>
        <a:lstStyle/>
        <a:p>
          <a:r>
            <a:rPr lang="en-US" sz="2000" b="1" dirty="0"/>
            <a:t>John Doe Completed ABC</a:t>
          </a:r>
        </a:p>
      </dgm:t>
    </dgm:pt>
    <dgm:pt modelId="{54D6B00E-A02D-4396-BBB3-0B4EE5F29B53}" type="parTrans" cxnId="{C534ED2D-8B11-4565-BB28-A7275698FF61}">
      <dgm:prSet/>
      <dgm:spPr/>
      <dgm:t>
        <a:bodyPr/>
        <a:lstStyle/>
        <a:p>
          <a:endParaRPr lang="en-US"/>
        </a:p>
      </dgm:t>
    </dgm:pt>
    <dgm:pt modelId="{FFBB79EC-828E-44DB-8492-B7F8E57E1CBA}" type="sibTrans" cxnId="{C534ED2D-8B11-4565-BB28-A7275698FF61}">
      <dgm:prSet/>
      <dgm:spPr/>
      <dgm:t>
        <a:bodyPr/>
        <a:lstStyle/>
        <a:p>
          <a:endParaRPr lang="en-US"/>
        </a:p>
      </dgm:t>
    </dgm:pt>
    <dgm:pt modelId="{367F25E3-F43D-4E0E-ABC5-A4789198FF6F}">
      <dgm:prSet phldrT="[Text]" custT="1"/>
      <dgm:spPr>
        <a:solidFill>
          <a:srgbClr val="00AB7E"/>
        </a:solidFill>
      </dgm:spPr>
      <dgm:t>
        <a:bodyPr/>
        <a:lstStyle/>
        <a:p>
          <a:r>
            <a:rPr lang="en-US" sz="2000" b="1" dirty="0"/>
            <a:t>John Doe Registered for ABC</a:t>
          </a:r>
        </a:p>
      </dgm:t>
    </dgm:pt>
    <dgm:pt modelId="{5F1812B9-E38D-4E5A-B0B3-D16D69421773}" type="parTrans" cxnId="{163D250C-FCC8-46AF-8B80-AD4CC39AEA63}">
      <dgm:prSet/>
      <dgm:spPr/>
      <dgm:t>
        <a:bodyPr/>
        <a:lstStyle/>
        <a:p>
          <a:endParaRPr lang="en-US"/>
        </a:p>
      </dgm:t>
    </dgm:pt>
    <dgm:pt modelId="{928C02EE-60F9-41A6-9E1F-1C1D1E6A8157}" type="sibTrans" cxnId="{163D250C-FCC8-46AF-8B80-AD4CC39AEA63}">
      <dgm:prSet/>
      <dgm:spPr/>
      <dgm:t>
        <a:bodyPr/>
        <a:lstStyle/>
        <a:p>
          <a:endParaRPr lang="en-US"/>
        </a:p>
      </dgm:t>
    </dgm:pt>
    <dgm:pt modelId="{558A5526-F5EC-4EB8-AB55-7CBD269EBCB0}">
      <dgm:prSet phldrT="[Text]" custT="1"/>
      <dgm:spPr>
        <a:solidFill>
          <a:srgbClr val="00AB7E"/>
        </a:solidFill>
      </dgm:spPr>
      <dgm:t>
        <a:bodyPr/>
        <a:lstStyle/>
        <a:p>
          <a:r>
            <a:rPr lang="en-US" sz="2000" b="1" dirty="0"/>
            <a:t>John Doe Completed ABC</a:t>
          </a:r>
        </a:p>
      </dgm:t>
    </dgm:pt>
    <dgm:pt modelId="{DB49899A-0FEB-457A-967C-E00E51F81606}" type="parTrans" cxnId="{08F56B61-4675-45D5-9BA5-3D92F3C04772}">
      <dgm:prSet/>
      <dgm:spPr/>
      <dgm:t>
        <a:bodyPr/>
        <a:lstStyle/>
        <a:p>
          <a:endParaRPr lang="en-US"/>
        </a:p>
      </dgm:t>
    </dgm:pt>
    <dgm:pt modelId="{4B629DAA-63AA-4577-91B4-7C2A2353F49A}" type="sibTrans" cxnId="{08F56B61-4675-45D5-9BA5-3D92F3C04772}">
      <dgm:prSet/>
      <dgm:spPr/>
      <dgm:t>
        <a:bodyPr/>
        <a:lstStyle/>
        <a:p>
          <a:endParaRPr lang="en-US"/>
        </a:p>
      </dgm:t>
    </dgm:pt>
    <dgm:pt modelId="{CE939921-B4A6-48B5-9FE0-B9398E6C29E2}">
      <dgm:prSet phldrT="[Text]" custT="1"/>
      <dgm:spPr>
        <a:solidFill>
          <a:srgbClr val="00AB7E"/>
        </a:solidFill>
      </dgm:spPr>
      <dgm:t>
        <a:bodyPr/>
        <a:lstStyle/>
        <a:p>
          <a:r>
            <a:rPr lang="en-US" sz="2000" b="1" dirty="0"/>
            <a:t>John Doe Registered for ABC</a:t>
          </a:r>
        </a:p>
      </dgm:t>
    </dgm:pt>
    <dgm:pt modelId="{EAE5EE2B-AADC-45BD-AE74-43984EDE3A2C}" type="parTrans" cxnId="{07326558-5FE5-4034-A0F6-4A2B4D830791}">
      <dgm:prSet/>
      <dgm:spPr/>
      <dgm:t>
        <a:bodyPr/>
        <a:lstStyle/>
        <a:p>
          <a:endParaRPr lang="en-US"/>
        </a:p>
      </dgm:t>
    </dgm:pt>
    <dgm:pt modelId="{F3836E4D-20BC-4688-B88C-8B5794AF5D79}" type="sibTrans" cxnId="{07326558-5FE5-4034-A0F6-4A2B4D830791}">
      <dgm:prSet/>
      <dgm:spPr/>
      <dgm:t>
        <a:bodyPr/>
        <a:lstStyle/>
        <a:p>
          <a:endParaRPr lang="en-US"/>
        </a:p>
      </dgm:t>
    </dgm:pt>
    <dgm:pt modelId="{5B389E30-434D-40DB-909A-46EC1A69447F}" type="pres">
      <dgm:prSet presAssocID="{25C44D02-D1B6-43A9-A6EF-753B8628ADA1}" presName="Name0" presStyleCnt="0">
        <dgm:presLayoutVars>
          <dgm:dir/>
          <dgm:resizeHandles val="exact"/>
        </dgm:presLayoutVars>
      </dgm:prSet>
      <dgm:spPr/>
    </dgm:pt>
    <dgm:pt modelId="{06D44B08-EDFE-4ABA-B717-7FF3FE196A4E}" type="pres">
      <dgm:prSet presAssocID="{51E24C71-F23E-4C29-B35A-94DC7A90A9D3}" presName="node" presStyleLbl="node1" presStyleIdx="0" presStyleCnt="5" custScaleX="130127">
        <dgm:presLayoutVars>
          <dgm:bulletEnabled val="1"/>
        </dgm:presLayoutVars>
      </dgm:prSet>
      <dgm:spPr/>
    </dgm:pt>
    <dgm:pt modelId="{2F702904-3BD1-4E52-952E-D19A855EAF9D}" type="pres">
      <dgm:prSet presAssocID="{506FFF42-96F0-4FB5-9B3A-5311B8CDCE60}" presName="sibTrans" presStyleLbl="sibTrans2D1" presStyleIdx="0" presStyleCnt="4"/>
      <dgm:spPr/>
    </dgm:pt>
    <dgm:pt modelId="{E76913F2-37E6-4501-8CF3-2E3D319C6738}" type="pres">
      <dgm:prSet presAssocID="{506FFF42-96F0-4FB5-9B3A-5311B8CDCE60}" presName="connectorText" presStyleLbl="sibTrans2D1" presStyleIdx="0" presStyleCnt="4"/>
      <dgm:spPr/>
    </dgm:pt>
    <dgm:pt modelId="{51CD35DA-DCB1-4EFC-9392-6FBA2CD67FD9}" type="pres">
      <dgm:prSet presAssocID="{AF83D8D4-A7F6-40FF-B582-E0B2465BBB35}" presName="node" presStyleLbl="node1" presStyleIdx="1" presStyleCnt="5" custScaleX="131200">
        <dgm:presLayoutVars>
          <dgm:bulletEnabled val="1"/>
        </dgm:presLayoutVars>
      </dgm:prSet>
      <dgm:spPr/>
    </dgm:pt>
    <dgm:pt modelId="{9222653F-6D5B-4DD8-90A8-77668C472DEB}" type="pres">
      <dgm:prSet presAssocID="{FFBB79EC-828E-44DB-8492-B7F8E57E1CBA}" presName="sibTrans" presStyleLbl="sibTrans2D1" presStyleIdx="1" presStyleCnt="4"/>
      <dgm:spPr/>
    </dgm:pt>
    <dgm:pt modelId="{7D1422F8-47A6-4C75-AF1D-F3751C0AEC2D}" type="pres">
      <dgm:prSet presAssocID="{FFBB79EC-828E-44DB-8492-B7F8E57E1CBA}" presName="connectorText" presStyleLbl="sibTrans2D1" presStyleIdx="1" presStyleCnt="4"/>
      <dgm:spPr/>
    </dgm:pt>
    <dgm:pt modelId="{AE2D6B00-B374-4C81-A327-A90159F0E314}" type="pres">
      <dgm:prSet presAssocID="{367F25E3-F43D-4E0E-ABC5-A4789198FF6F}" presName="node" presStyleLbl="node1" presStyleIdx="2" presStyleCnt="5" custScaleX="142092">
        <dgm:presLayoutVars>
          <dgm:bulletEnabled val="1"/>
        </dgm:presLayoutVars>
      </dgm:prSet>
      <dgm:spPr/>
    </dgm:pt>
    <dgm:pt modelId="{1F5FABA1-B739-43A9-B5A3-BB763D8A3364}" type="pres">
      <dgm:prSet presAssocID="{928C02EE-60F9-41A6-9E1F-1C1D1E6A8157}" presName="sibTrans" presStyleLbl="sibTrans2D1" presStyleIdx="2" presStyleCnt="4"/>
      <dgm:spPr/>
    </dgm:pt>
    <dgm:pt modelId="{1FF331F4-4008-4866-A730-AA03D5427049}" type="pres">
      <dgm:prSet presAssocID="{928C02EE-60F9-41A6-9E1F-1C1D1E6A8157}" presName="connectorText" presStyleLbl="sibTrans2D1" presStyleIdx="2" presStyleCnt="4"/>
      <dgm:spPr/>
    </dgm:pt>
    <dgm:pt modelId="{FE86D9B8-71FE-4D97-9BA7-F7B1CB956702}" type="pres">
      <dgm:prSet presAssocID="{558A5526-F5EC-4EB8-AB55-7CBD269EBCB0}" presName="node" presStyleLbl="node1" presStyleIdx="3" presStyleCnt="5" custScaleX="141607">
        <dgm:presLayoutVars>
          <dgm:bulletEnabled val="1"/>
        </dgm:presLayoutVars>
      </dgm:prSet>
      <dgm:spPr/>
    </dgm:pt>
    <dgm:pt modelId="{83F677D4-FC85-405E-B74B-C43F63CABB67}" type="pres">
      <dgm:prSet presAssocID="{4B629DAA-63AA-4577-91B4-7C2A2353F49A}" presName="sibTrans" presStyleLbl="sibTrans2D1" presStyleIdx="3" presStyleCnt="4"/>
      <dgm:spPr/>
    </dgm:pt>
    <dgm:pt modelId="{2B2F3EDB-AF21-4C02-A2B8-9EF4D0349813}" type="pres">
      <dgm:prSet presAssocID="{4B629DAA-63AA-4577-91B4-7C2A2353F49A}" presName="connectorText" presStyleLbl="sibTrans2D1" presStyleIdx="3" presStyleCnt="4"/>
      <dgm:spPr/>
    </dgm:pt>
    <dgm:pt modelId="{9F8AFBCB-ABE0-4B63-9FEA-0D14A150ED26}" type="pres">
      <dgm:prSet presAssocID="{CE939921-B4A6-48B5-9FE0-B9398E6C29E2}" presName="node" presStyleLbl="node1" presStyleIdx="4" presStyleCnt="5" custScaleX="146856">
        <dgm:presLayoutVars>
          <dgm:bulletEnabled val="1"/>
        </dgm:presLayoutVars>
      </dgm:prSet>
      <dgm:spPr/>
    </dgm:pt>
  </dgm:ptLst>
  <dgm:cxnLst>
    <dgm:cxn modelId="{163D250C-FCC8-46AF-8B80-AD4CC39AEA63}" srcId="{25C44D02-D1B6-43A9-A6EF-753B8628ADA1}" destId="{367F25E3-F43D-4E0E-ABC5-A4789198FF6F}" srcOrd="2" destOrd="0" parTransId="{5F1812B9-E38D-4E5A-B0B3-D16D69421773}" sibTransId="{928C02EE-60F9-41A6-9E1F-1C1D1E6A8157}"/>
    <dgm:cxn modelId="{969E6726-166E-41DD-B18D-8A7F3E953EE4}" type="presOf" srcId="{25C44D02-D1B6-43A9-A6EF-753B8628ADA1}" destId="{5B389E30-434D-40DB-909A-46EC1A69447F}" srcOrd="0" destOrd="0" presId="urn:microsoft.com/office/officeart/2005/8/layout/process1"/>
    <dgm:cxn modelId="{3B5E9427-77DD-4191-95A9-BFA04504490C}" type="presOf" srcId="{FFBB79EC-828E-44DB-8492-B7F8E57E1CBA}" destId="{9222653F-6D5B-4DD8-90A8-77668C472DEB}" srcOrd="0" destOrd="0" presId="urn:microsoft.com/office/officeart/2005/8/layout/process1"/>
    <dgm:cxn modelId="{C534ED2D-8B11-4565-BB28-A7275698FF61}" srcId="{25C44D02-D1B6-43A9-A6EF-753B8628ADA1}" destId="{AF83D8D4-A7F6-40FF-B582-E0B2465BBB35}" srcOrd="1" destOrd="0" parTransId="{54D6B00E-A02D-4396-BBB3-0B4EE5F29B53}" sibTransId="{FFBB79EC-828E-44DB-8492-B7F8E57E1CBA}"/>
    <dgm:cxn modelId="{EF4E8A39-012A-4ED7-8A53-15187F1BCA52}" type="presOf" srcId="{CE939921-B4A6-48B5-9FE0-B9398E6C29E2}" destId="{9F8AFBCB-ABE0-4B63-9FEA-0D14A150ED26}" srcOrd="0" destOrd="0" presId="urn:microsoft.com/office/officeart/2005/8/layout/process1"/>
    <dgm:cxn modelId="{08F56B61-4675-45D5-9BA5-3D92F3C04772}" srcId="{25C44D02-D1B6-43A9-A6EF-753B8628ADA1}" destId="{558A5526-F5EC-4EB8-AB55-7CBD269EBCB0}" srcOrd="3" destOrd="0" parTransId="{DB49899A-0FEB-457A-967C-E00E51F81606}" sibTransId="{4B629DAA-63AA-4577-91B4-7C2A2353F49A}"/>
    <dgm:cxn modelId="{DE74104D-7EEB-415C-8DCC-E77C0E58B248}" srcId="{25C44D02-D1B6-43A9-A6EF-753B8628ADA1}" destId="{51E24C71-F23E-4C29-B35A-94DC7A90A9D3}" srcOrd="0" destOrd="0" parTransId="{80C7B962-D477-433C-B894-9B5CF651FD5A}" sibTransId="{506FFF42-96F0-4FB5-9B3A-5311B8CDCE60}"/>
    <dgm:cxn modelId="{B26EE175-D175-40B0-A804-FBEAEB01B239}" type="presOf" srcId="{928C02EE-60F9-41A6-9E1F-1C1D1E6A8157}" destId="{1FF331F4-4008-4866-A730-AA03D5427049}" srcOrd="1" destOrd="0" presId="urn:microsoft.com/office/officeart/2005/8/layout/process1"/>
    <dgm:cxn modelId="{22CD4E56-AF50-472E-9BA8-0A8F554DB506}" type="presOf" srcId="{928C02EE-60F9-41A6-9E1F-1C1D1E6A8157}" destId="{1F5FABA1-B739-43A9-B5A3-BB763D8A3364}" srcOrd="0" destOrd="0" presId="urn:microsoft.com/office/officeart/2005/8/layout/process1"/>
    <dgm:cxn modelId="{5B8B3878-528C-41CA-9FCB-1464536F9A5C}" type="presOf" srcId="{4B629DAA-63AA-4577-91B4-7C2A2353F49A}" destId="{83F677D4-FC85-405E-B74B-C43F63CABB67}" srcOrd="0" destOrd="0" presId="urn:microsoft.com/office/officeart/2005/8/layout/process1"/>
    <dgm:cxn modelId="{07326558-5FE5-4034-A0F6-4A2B4D830791}" srcId="{25C44D02-D1B6-43A9-A6EF-753B8628ADA1}" destId="{CE939921-B4A6-48B5-9FE0-B9398E6C29E2}" srcOrd="4" destOrd="0" parTransId="{EAE5EE2B-AADC-45BD-AE74-43984EDE3A2C}" sibTransId="{F3836E4D-20BC-4688-B88C-8B5794AF5D79}"/>
    <dgm:cxn modelId="{F1C87758-BE32-4046-90F6-6344D68401C2}" type="presOf" srcId="{506FFF42-96F0-4FB5-9B3A-5311B8CDCE60}" destId="{2F702904-3BD1-4E52-952E-D19A855EAF9D}" srcOrd="0" destOrd="0" presId="urn:microsoft.com/office/officeart/2005/8/layout/process1"/>
    <dgm:cxn modelId="{6857D18E-296C-46D6-A847-81F3FC13CDC4}" type="presOf" srcId="{AF83D8D4-A7F6-40FF-B582-E0B2465BBB35}" destId="{51CD35DA-DCB1-4EFC-9392-6FBA2CD67FD9}" srcOrd="0" destOrd="0" presId="urn:microsoft.com/office/officeart/2005/8/layout/process1"/>
    <dgm:cxn modelId="{908BA4B1-703C-42EC-970A-C93C6D2E70D8}" type="presOf" srcId="{4B629DAA-63AA-4577-91B4-7C2A2353F49A}" destId="{2B2F3EDB-AF21-4C02-A2B8-9EF4D0349813}" srcOrd="1" destOrd="0" presId="urn:microsoft.com/office/officeart/2005/8/layout/process1"/>
    <dgm:cxn modelId="{2B45F3BD-F31A-4FFB-AEC1-7B1C7DBECC9D}" type="presOf" srcId="{506FFF42-96F0-4FB5-9B3A-5311B8CDCE60}" destId="{E76913F2-37E6-4501-8CF3-2E3D319C6738}" srcOrd="1" destOrd="0" presId="urn:microsoft.com/office/officeart/2005/8/layout/process1"/>
    <dgm:cxn modelId="{89CE23E6-879E-4DED-9FD3-67416FDB1A23}" type="presOf" srcId="{558A5526-F5EC-4EB8-AB55-7CBD269EBCB0}" destId="{FE86D9B8-71FE-4D97-9BA7-F7B1CB956702}" srcOrd="0" destOrd="0" presId="urn:microsoft.com/office/officeart/2005/8/layout/process1"/>
    <dgm:cxn modelId="{A4B8D9E7-55FF-4A2C-831B-B31F36D7DB20}" type="presOf" srcId="{FFBB79EC-828E-44DB-8492-B7F8E57E1CBA}" destId="{7D1422F8-47A6-4C75-AF1D-F3751C0AEC2D}" srcOrd="1" destOrd="0" presId="urn:microsoft.com/office/officeart/2005/8/layout/process1"/>
    <dgm:cxn modelId="{ADC80DEB-3118-4235-9241-6EA4172AE25A}" type="presOf" srcId="{51E24C71-F23E-4C29-B35A-94DC7A90A9D3}" destId="{06D44B08-EDFE-4ABA-B717-7FF3FE196A4E}" srcOrd="0" destOrd="0" presId="urn:microsoft.com/office/officeart/2005/8/layout/process1"/>
    <dgm:cxn modelId="{BB1776EB-C7B7-486C-964E-7DD59DFDCA87}" type="presOf" srcId="{367F25E3-F43D-4E0E-ABC5-A4789198FF6F}" destId="{AE2D6B00-B374-4C81-A327-A90159F0E314}" srcOrd="0" destOrd="0" presId="urn:microsoft.com/office/officeart/2005/8/layout/process1"/>
    <dgm:cxn modelId="{F4E76DA3-3A0B-4042-A59C-E814011C73F7}" type="presParOf" srcId="{5B389E30-434D-40DB-909A-46EC1A69447F}" destId="{06D44B08-EDFE-4ABA-B717-7FF3FE196A4E}" srcOrd="0" destOrd="0" presId="urn:microsoft.com/office/officeart/2005/8/layout/process1"/>
    <dgm:cxn modelId="{44E0596F-D7FA-4789-87B5-54551F4FBE26}" type="presParOf" srcId="{5B389E30-434D-40DB-909A-46EC1A69447F}" destId="{2F702904-3BD1-4E52-952E-D19A855EAF9D}" srcOrd="1" destOrd="0" presId="urn:microsoft.com/office/officeart/2005/8/layout/process1"/>
    <dgm:cxn modelId="{29B7D42D-1D77-4178-8D1C-FE1426C59F88}" type="presParOf" srcId="{2F702904-3BD1-4E52-952E-D19A855EAF9D}" destId="{E76913F2-37E6-4501-8CF3-2E3D319C6738}" srcOrd="0" destOrd="0" presId="urn:microsoft.com/office/officeart/2005/8/layout/process1"/>
    <dgm:cxn modelId="{3A44AB0F-F189-43A7-9CF3-D50D995A732A}" type="presParOf" srcId="{5B389E30-434D-40DB-909A-46EC1A69447F}" destId="{51CD35DA-DCB1-4EFC-9392-6FBA2CD67FD9}" srcOrd="2" destOrd="0" presId="urn:microsoft.com/office/officeart/2005/8/layout/process1"/>
    <dgm:cxn modelId="{A746E382-4C25-4625-BA74-F4B8C71DA0A6}" type="presParOf" srcId="{5B389E30-434D-40DB-909A-46EC1A69447F}" destId="{9222653F-6D5B-4DD8-90A8-77668C472DEB}" srcOrd="3" destOrd="0" presId="urn:microsoft.com/office/officeart/2005/8/layout/process1"/>
    <dgm:cxn modelId="{BD743304-E51F-4AD4-8112-0489CD528892}" type="presParOf" srcId="{9222653F-6D5B-4DD8-90A8-77668C472DEB}" destId="{7D1422F8-47A6-4C75-AF1D-F3751C0AEC2D}" srcOrd="0" destOrd="0" presId="urn:microsoft.com/office/officeart/2005/8/layout/process1"/>
    <dgm:cxn modelId="{63CD8101-6E3C-4892-ABA2-376CDA4540DE}" type="presParOf" srcId="{5B389E30-434D-40DB-909A-46EC1A69447F}" destId="{AE2D6B00-B374-4C81-A327-A90159F0E314}" srcOrd="4" destOrd="0" presId="urn:microsoft.com/office/officeart/2005/8/layout/process1"/>
    <dgm:cxn modelId="{39D9155B-AE78-430C-AA16-40964C43E9B9}" type="presParOf" srcId="{5B389E30-434D-40DB-909A-46EC1A69447F}" destId="{1F5FABA1-B739-43A9-B5A3-BB763D8A3364}" srcOrd="5" destOrd="0" presId="urn:microsoft.com/office/officeart/2005/8/layout/process1"/>
    <dgm:cxn modelId="{4E8D4A06-A362-414F-9FB4-9D98507DC0D2}" type="presParOf" srcId="{1F5FABA1-B739-43A9-B5A3-BB763D8A3364}" destId="{1FF331F4-4008-4866-A730-AA03D5427049}" srcOrd="0" destOrd="0" presId="urn:microsoft.com/office/officeart/2005/8/layout/process1"/>
    <dgm:cxn modelId="{0FD4A727-EB22-4C3F-8264-64CD768CF584}" type="presParOf" srcId="{5B389E30-434D-40DB-909A-46EC1A69447F}" destId="{FE86D9B8-71FE-4D97-9BA7-F7B1CB956702}" srcOrd="6" destOrd="0" presId="urn:microsoft.com/office/officeart/2005/8/layout/process1"/>
    <dgm:cxn modelId="{B5A3AE51-4CCE-4934-B101-58DC13EEB98F}" type="presParOf" srcId="{5B389E30-434D-40DB-909A-46EC1A69447F}" destId="{83F677D4-FC85-405E-B74B-C43F63CABB67}" srcOrd="7" destOrd="0" presId="urn:microsoft.com/office/officeart/2005/8/layout/process1"/>
    <dgm:cxn modelId="{AE29454F-0CFA-4E7D-B906-707997D0CB9C}" type="presParOf" srcId="{83F677D4-FC85-405E-B74B-C43F63CABB67}" destId="{2B2F3EDB-AF21-4C02-A2B8-9EF4D0349813}" srcOrd="0" destOrd="0" presId="urn:microsoft.com/office/officeart/2005/8/layout/process1"/>
    <dgm:cxn modelId="{018B7497-EAAF-4C7F-AF94-C1FA68C6AFFE}" type="presParOf" srcId="{5B389E30-434D-40DB-909A-46EC1A69447F}" destId="{9F8AFBCB-ABE0-4B63-9FEA-0D14A150ED2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D509EC4-DFD8-4E76-B17A-D19BF5865822}" type="doc">
      <dgm:prSet loTypeId="urn:microsoft.com/office/officeart/2005/8/layout/gear1" loCatId="cycle" qsTypeId="urn:microsoft.com/office/officeart/2005/8/quickstyle/simple1" qsCatId="simple" csTypeId="urn:microsoft.com/office/officeart/2005/8/colors/accent1_2" csCatId="accent1" phldr="1"/>
      <dgm:spPr/>
    </dgm:pt>
    <dgm:pt modelId="{107A75D3-7CD9-4703-A744-6C641B765ACA}">
      <dgm:prSet phldrT="[Text]" custT="1"/>
      <dgm:spPr>
        <a:solidFill>
          <a:srgbClr val="00AB7E"/>
        </a:solidFill>
      </dgm:spPr>
      <dgm:t>
        <a:bodyPr/>
        <a:lstStyle/>
        <a:p>
          <a:r>
            <a:rPr lang="en-US" sz="1400" b="1" dirty="0"/>
            <a:t>Stuff Happens,</a:t>
          </a:r>
        </a:p>
      </dgm:t>
    </dgm:pt>
    <dgm:pt modelId="{6075ECED-F648-4C54-ABDD-E09FA96E9114}" type="parTrans" cxnId="{431F38E2-20F5-4004-8AA7-1C791877F42F}">
      <dgm:prSet/>
      <dgm:spPr/>
      <dgm:t>
        <a:bodyPr/>
        <a:lstStyle/>
        <a:p>
          <a:endParaRPr lang="en-US"/>
        </a:p>
      </dgm:t>
    </dgm:pt>
    <dgm:pt modelId="{C8F21E1A-BB74-468A-AE17-572E5C95646A}" type="sibTrans" cxnId="{431F38E2-20F5-4004-8AA7-1C791877F42F}">
      <dgm:prSet/>
      <dgm:spPr/>
      <dgm:t>
        <a:bodyPr/>
        <a:lstStyle/>
        <a:p>
          <a:endParaRPr lang="en-US"/>
        </a:p>
      </dgm:t>
    </dgm:pt>
    <dgm:pt modelId="{CAC80312-4412-4D1B-8C11-58AC512BB618}">
      <dgm:prSet phldrT="[Text]" custT="1"/>
      <dgm:spPr>
        <a:solidFill>
          <a:srgbClr val="00AB7E"/>
        </a:solidFill>
      </dgm:spPr>
      <dgm:t>
        <a:bodyPr/>
        <a:lstStyle/>
        <a:p>
          <a:r>
            <a:rPr lang="en-US" sz="1400" b="1" dirty="0"/>
            <a:t>And it Causes</a:t>
          </a:r>
        </a:p>
      </dgm:t>
    </dgm:pt>
    <dgm:pt modelId="{CFB7E043-2B22-4354-BCBF-C3C7D9061E28}" type="parTrans" cxnId="{43D22AAC-F08C-4A99-929C-FC5BEBE4F796}">
      <dgm:prSet/>
      <dgm:spPr/>
      <dgm:t>
        <a:bodyPr/>
        <a:lstStyle/>
        <a:p>
          <a:endParaRPr lang="en-US"/>
        </a:p>
      </dgm:t>
    </dgm:pt>
    <dgm:pt modelId="{5019BB9E-2A92-48C4-B399-D014DAA64361}" type="sibTrans" cxnId="{43D22AAC-F08C-4A99-929C-FC5BEBE4F796}">
      <dgm:prSet/>
      <dgm:spPr/>
      <dgm:t>
        <a:bodyPr/>
        <a:lstStyle/>
        <a:p>
          <a:endParaRPr lang="en-US"/>
        </a:p>
      </dgm:t>
    </dgm:pt>
    <dgm:pt modelId="{113038B0-D908-4994-86E0-C7651B72AACA}">
      <dgm:prSet phldrT="[Text]" custT="1"/>
      <dgm:spPr>
        <a:solidFill>
          <a:srgbClr val="00AB7E"/>
        </a:solidFill>
      </dgm:spPr>
      <dgm:t>
        <a:bodyPr/>
        <a:lstStyle/>
        <a:p>
          <a:r>
            <a:rPr lang="en-US" sz="1400" b="1" dirty="0"/>
            <a:t>A Single Record to Update</a:t>
          </a:r>
        </a:p>
      </dgm:t>
    </dgm:pt>
    <dgm:pt modelId="{D7BD2DAF-4F2E-423E-9F71-E8C777071381}" type="parTrans" cxnId="{2D7BDA15-261F-4B74-A2AC-12E7717FACAC}">
      <dgm:prSet/>
      <dgm:spPr/>
      <dgm:t>
        <a:bodyPr/>
        <a:lstStyle/>
        <a:p>
          <a:endParaRPr lang="en-US"/>
        </a:p>
      </dgm:t>
    </dgm:pt>
    <dgm:pt modelId="{B74A5D28-E504-4783-B643-E57A6C8C72C7}" type="sibTrans" cxnId="{2D7BDA15-261F-4B74-A2AC-12E7717FACAC}">
      <dgm:prSet/>
      <dgm:spPr/>
      <dgm:t>
        <a:bodyPr/>
        <a:lstStyle/>
        <a:p>
          <a:endParaRPr lang="en-US"/>
        </a:p>
      </dgm:t>
    </dgm:pt>
    <dgm:pt modelId="{7BB5004D-5E28-40C0-8A20-2D2CD8758E9F}" type="pres">
      <dgm:prSet presAssocID="{CD509EC4-DFD8-4E76-B17A-D19BF5865822}" presName="composite" presStyleCnt="0">
        <dgm:presLayoutVars>
          <dgm:chMax val="3"/>
          <dgm:animLvl val="lvl"/>
          <dgm:resizeHandles val="exact"/>
        </dgm:presLayoutVars>
      </dgm:prSet>
      <dgm:spPr/>
    </dgm:pt>
    <dgm:pt modelId="{ED5AE5BE-53CD-4D7B-B291-382C9F098D37}" type="pres">
      <dgm:prSet presAssocID="{107A75D3-7CD9-4703-A744-6C641B765ACA}" presName="gear1" presStyleLbl="node1" presStyleIdx="0" presStyleCnt="3" custLinFactNeighborX="-98003" custLinFactNeighborY="0">
        <dgm:presLayoutVars>
          <dgm:chMax val="1"/>
          <dgm:bulletEnabled val="1"/>
        </dgm:presLayoutVars>
      </dgm:prSet>
      <dgm:spPr/>
    </dgm:pt>
    <dgm:pt modelId="{BED6D603-DC9E-48EF-A4A1-39F22ABEAC50}" type="pres">
      <dgm:prSet presAssocID="{107A75D3-7CD9-4703-A744-6C641B765ACA}" presName="gear1srcNode" presStyleLbl="node1" presStyleIdx="0" presStyleCnt="3"/>
      <dgm:spPr/>
    </dgm:pt>
    <dgm:pt modelId="{D24C8A8F-E806-44C2-8D8C-9BBE95CC75CE}" type="pres">
      <dgm:prSet presAssocID="{107A75D3-7CD9-4703-A744-6C641B765ACA}" presName="gear1dstNode" presStyleLbl="node1" presStyleIdx="0" presStyleCnt="3"/>
      <dgm:spPr/>
    </dgm:pt>
    <dgm:pt modelId="{15343C8A-8019-43E2-A935-7B517BDC255F}" type="pres">
      <dgm:prSet presAssocID="{CAC80312-4412-4D1B-8C11-58AC512BB618}" presName="gear2" presStyleLbl="node1" presStyleIdx="1" presStyleCnt="3" custLinFactNeighborX="59140" custLinFactNeighborY="6138">
        <dgm:presLayoutVars>
          <dgm:chMax val="1"/>
          <dgm:bulletEnabled val="1"/>
        </dgm:presLayoutVars>
      </dgm:prSet>
      <dgm:spPr/>
    </dgm:pt>
    <dgm:pt modelId="{88388E23-FC2D-4660-BBA4-116542FC4952}" type="pres">
      <dgm:prSet presAssocID="{CAC80312-4412-4D1B-8C11-58AC512BB618}" presName="gear2srcNode" presStyleLbl="node1" presStyleIdx="1" presStyleCnt="3"/>
      <dgm:spPr/>
    </dgm:pt>
    <dgm:pt modelId="{1719F894-6428-4D9F-889B-D1380D8050D4}" type="pres">
      <dgm:prSet presAssocID="{CAC80312-4412-4D1B-8C11-58AC512BB618}" presName="gear2dstNode" presStyleLbl="node1" presStyleIdx="1" presStyleCnt="3"/>
      <dgm:spPr/>
    </dgm:pt>
    <dgm:pt modelId="{4D106CE3-DCDD-4A40-937E-CA2768D34E79}" type="pres">
      <dgm:prSet presAssocID="{113038B0-D908-4994-86E0-C7651B72AACA}" presName="gear3" presStyleLbl="node1" presStyleIdx="2" presStyleCnt="3" custLinFactY="8333" custLinFactNeighborX="63471" custLinFactNeighborY="100000"/>
      <dgm:spPr/>
    </dgm:pt>
    <dgm:pt modelId="{CF2DC792-D27D-4CB7-BC89-09FFBF9942B1}" type="pres">
      <dgm:prSet presAssocID="{113038B0-D908-4994-86E0-C7651B72AACA}" presName="gear3tx" presStyleLbl="node1" presStyleIdx="2" presStyleCnt="3">
        <dgm:presLayoutVars>
          <dgm:chMax val="1"/>
          <dgm:bulletEnabled val="1"/>
        </dgm:presLayoutVars>
      </dgm:prSet>
      <dgm:spPr/>
    </dgm:pt>
    <dgm:pt modelId="{E58F0AEE-272E-4894-9022-B164452FE0E1}" type="pres">
      <dgm:prSet presAssocID="{113038B0-D908-4994-86E0-C7651B72AACA}" presName="gear3srcNode" presStyleLbl="node1" presStyleIdx="2" presStyleCnt="3"/>
      <dgm:spPr/>
    </dgm:pt>
    <dgm:pt modelId="{A3F177C9-9C4C-4725-A63D-A0082F8F26E7}" type="pres">
      <dgm:prSet presAssocID="{113038B0-D908-4994-86E0-C7651B72AACA}" presName="gear3dstNode" presStyleLbl="node1" presStyleIdx="2" presStyleCnt="3"/>
      <dgm:spPr/>
    </dgm:pt>
    <dgm:pt modelId="{42773A7D-47DD-4090-BCB0-563F4D0CF5A5}" type="pres">
      <dgm:prSet presAssocID="{C8F21E1A-BB74-468A-AE17-572E5C95646A}" presName="connector1" presStyleLbl="sibTrans2D1" presStyleIdx="0" presStyleCnt="3" custAng="14051892" custLinFactNeighborX="-93907" custLinFactNeighborY="1129"/>
      <dgm:spPr/>
    </dgm:pt>
    <dgm:pt modelId="{C544F5CC-2E7E-4474-9FCE-39A7DA1D1E9C}" type="pres">
      <dgm:prSet presAssocID="{5019BB9E-2A92-48C4-B399-D014DAA64361}" presName="connector2" presStyleLbl="sibTrans2D1" presStyleIdx="1" presStyleCnt="3" custAng="1340735" custLinFactNeighborX="47038" custLinFactNeighborY="859"/>
      <dgm:spPr/>
    </dgm:pt>
    <dgm:pt modelId="{7AEF4B16-4ECA-43A7-9137-8F26357D443F}" type="pres">
      <dgm:prSet presAssocID="{B74A5D28-E504-4783-B643-E57A6C8C72C7}" presName="connector3" presStyleLbl="sibTrans2D1" presStyleIdx="2" presStyleCnt="3" custAng="17720459" custLinFactNeighborX="54211" custLinFactNeighborY="90987"/>
      <dgm:spPr/>
    </dgm:pt>
  </dgm:ptLst>
  <dgm:cxnLst>
    <dgm:cxn modelId="{42171B07-3A83-40C3-85FB-B5A962B40F22}" type="presOf" srcId="{CAC80312-4412-4D1B-8C11-58AC512BB618}" destId="{1719F894-6428-4D9F-889B-D1380D8050D4}" srcOrd="2" destOrd="0" presId="urn:microsoft.com/office/officeart/2005/8/layout/gear1"/>
    <dgm:cxn modelId="{90FAD50D-207A-4EBF-91C0-3409D72F292D}" type="presOf" srcId="{C8F21E1A-BB74-468A-AE17-572E5C95646A}" destId="{42773A7D-47DD-4090-BCB0-563F4D0CF5A5}" srcOrd="0" destOrd="0" presId="urn:microsoft.com/office/officeart/2005/8/layout/gear1"/>
    <dgm:cxn modelId="{2D7BDA15-261F-4B74-A2AC-12E7717FACAC}" srcId="{CD509EC4-DFD8-4E76-B17A-D19BF5865822}" destId="{113038B0-D908-4994-86E0-C7651B72AACA}" srcOrd="2" destOrd="0" parTransId="{D7BD2DAF-4F2E-423E-9F71-E8C777071381}" sibTransId="{B74A5D28-E504-4783-B643-E57A6C8C72C7}"/>
    <dgm:cxn modelId="{DC84EE17-6BFB-49C3-A369-3901437E91D7}" type="presOf" srcId="{CD509EC4-DFD8-4E76-B17A-D19BF5865822}" destId="{7BB5004D-5E28-40C0-8A20-2D2CD8758E9F}" srcOrd="0" destOrd="0" presId="urn:microsoft.com/office/officeart/2005/8/layout/gear1"/>
    <dgm:cxn modelId="{0551D429-C9A3-4919-A6F8-983173793DF9}" type="presOf" srcId="{113038B0-D908-4994-86E0-C7651B72AACA}" destId="{A3F177C9-9C4C-4725-A63D-A0082F8F26E7}" srcOrd="3" destOrd="0" presId="urn:microsoft.com/office/officeart/2005/8/layout/gear1"/>
    <dgm:cxn modelId="{C1537236-ADB1-4A7B-8560-D66104CA9661}" type="presOf" srcId="{B74A5D28-E504-4783-B643-E57A6C8C72C7}" destId="{7AEF4B16-4ECA-43A7-9137-8F26357D443F}" srcOrd="0" destOrd="0" presId="urn:microsoft.com/office/officeart/2005/8/layout/gear1"/>
    <dgm:cxn modelId="{C26A0C5B-CFED-400E-8A65-9C224FAB6216}" type="presOf" srcId="{113038B0-D908-4994-86E0-C7651B72AACA}" destId="{4D106CE3-DCDD-4A40-937E-CA2768D34E79}" srcOrd="0" destOrd="0" presId="urn:microsoft.com/office/officeart/2005/8/layout/gear1"/>
    <dgm:cxn modelId="{22CC1861-0F78-408D-9B3A-502E80D63F65}" type="presOf" srcId="{113038B0-D908-4994-86E0-C7651B72AACA}" destId="{CF2DC792-D27D-4CB7-BC89-09FFBF9942B1}" srcOrd="1" destOrd="0" presId="urn:microsoft.com/office/officeart/2005/8/layout/gear1"/>
    <dgm:cxn modelId="{D892F767-064C-4A82-B7A6-026537CC3BA1}" type="presOf" srcId="{107A75D3-7CD9-4703-A744-6C641B765ACA}" destId="{ED5AE5BE-53CD-4D7B-B291-382C9F098D37}" srcOrd="0" destOrd="0" presId="urn:microsoft.com/office/officeart/2005/8/layout/gear1"/>
    <dgm:cxn modelId="{60196376-3FB3-41CA-B009-D8362A5E699D}" type="presOf" srcId="{107A75D3-7CD9-4703-A744-6C641B765ACA}" destId="{D24C8A8F-E806-44C2-8D8C-9BBE95CC75CE}" srcOrd="2" destOrd="0" presId="urn:microsoft.com/office/officeart/2005/8/layout/gear1"/>
    <dgm:cxn modelId="{97DC9658-D555-44BB-845E-FF5F726EE782}" type="presOf" srcId="{107A75D3-7CD9-4703-A744-6C641B765ACA}" destId="{BED6D603-DC9E-48EF-A4A1-39F22ABEAC50}" srcOrd="1" destOrd="0" presId="urn:microsoft.com/office/officeart/2005/8/layout/gear1"/>
    <dgm:cxn modelId="{B0ADF794-0435-4BE0-900E-B19AB69A8E51}" type="presOf" srcId="{CAC80312-4412-4D1B-8C11-58AC512BB618}" destId="{15343C8A-8019-43E2-A935-7B517BDC255F}" srcOrd="0" destOrd="0" presId="urn:microsoft.com/office/officeart/2005/8/layout/gear1"/>
    <dgm:cxn modelId="{43D22AAC-F08C-4A99-929C-FC5BEBE4F796}" srcId="{CD509EC4-DFD8-4E76-B17A-D19BF5865822}" destId="{CAC80312-4412-4D1B-8C11-58AC512BB618}" srcOrd="1" destOrd="0" parTransId="{CFB7E043-2B22-4354-BCBF-C3C7D9061E28}" sibTransId="{5019BB9E-2A92-48C4-B399-D014DAA64361}"/>
    <dgm:cxn modelId="{19E337B5-A532-4996-AEEE-3B3A43B6AA94}" type="presOf" srcId="{CAC80312-4412-4D1B-8C11-58AC512BB618}" destId="{88388E23-FC2D-4660-BBA4-116542FC4952}" srcOrd="1" destOrd="0" presId="urn:microsoft.com/office/officeart/2005/8/layout/gear1"/>
    <dgm:cxn modelId="{D95A44BE-D72C-4552-9BFB-87979FC20808}" type="presOf" srcId="{113038B0-D908-4994-86E0-C7651B72AACA}" destId="{E58F0AEE-272E-4894-9022-B164452FE0E1}" srcOrd="2" destOrd="0" presId="urn:microsoft.com/office/officeart/2005/8/layout/gear1"/>
    <dgm:cxn modelId="{D538FDC4-D999-4472-A350-96041367CC04}" type="presOf" srcId="{5019BB9E-2A92-48C4-B399-D014DAA64361}" destId="{C544F5CC-2E7E-4474-9FCE-39A7DA1D1E9C}" srcOrd="0" destOrd="0" presId="urn:microsoft.com/office/officeart/2005/8/layout/gear1"/>
    <dgm:cxn modelId="{431F38E2-20F5-4004-8AA7-1C791877F42F}" srcId="{CD509EC4-DFD8-4E76-B17A-D19BF5865822}" destId="{107A75D3-7CD9-4703-A744-6C641B765ACA}" srcOrd="0" destOrd="0" parTransId="{6075ECED-F648-4C54-ABDD-E09FA96E9114}" sibTransId="{C8F21E1A-BB74-468A-AE17-572E5C95646A}"/>
    <dgm:cxn modelId="{A01BBDC8-A979-47B2-AC06-47C358F91DBA}" type="presParOf" srcId="{7BB5004D-5E28-40C0-8A20-2D2CD8758E9F}" destId="{ED5AE5BE-53CD-4D7B-B291-382C9F098D37}" srcOrd="0" destOrd="0" presId="urn:microsoft.com/office/officeart/2005/8/layout/gear1"/>
    <dgm:cxn modelId="{55CE821A-4BFD-4C31-B74E-DD52FDF23806}" type="presParOf" srcId="{7BB5004D-5E28-40C0-8A20-2D2CD8758E9F}" destId="{BED6D603-DC9E-48EF-A4A1-39F22ABEAC50}" srcOrd="1" destOrd="0" presId="urn:microsoft.com/office/officeart/2005/8/layout/gear1"/>
    <dgm:cxn modelId="{6017738C-38C8-4E82-BF40-D61C9111B0AE}" type="presParOf" srcId="{7BB5004D-5E28-40C0-8A20-2D2CD8758E9F}" destId="{D24C8A8F-E806-44C2-8D8C-9BBE95CC75CE}" srcOrd="2" destOrd="0" presId="urn:microsoft.com/office/officeart/2005/8/layout/gear1"/>
    <dgm:cxn modelId="{0E4322CB-2D70-4B5F-AF88-EDE774939298}" type="presParOf" srcId="{7BB5004D-5E28-40C0-8A20-2D2CD8758E9F}" destId="{15343C8A-8019-43E2-A935-7B517BDC255F}" srcOrd="3" destOrd="0" presId="urn:microsoft.com/office/officeart/2005/8/layout/gear1"/>
    <dgm:cxn modelId="{D71EB3D8-134E-4C54-A66C-4A2BE84F9186}" type="presParOf" srcId="{7BB5004D-5E28-40C0-8A20-2D2CD8758E9F}" destId="{88388E23-FC2D-4660-BBA4-116542FC4952}" srcOrd="4" destOrd="0" presId="urn:microsoft.com/office/officeart/2005/8/layout/gear1"/>
    <dgm:cxn modelId="{7A5C9A04-2F9A-4EC2-82A7-9C0208419A65}" type="presParOf" srcId="{7BB5004D-5E28-40C0-8A20-2D2CD8758E9F}" destId="{1719F894-6428-4D9F-889B-D1380D8050D4}" srcOrd="5" destOrd="0" presId="urn:microsoft.com/office/officeart/2005/8/layout/gear1"/>
    <dgm:cxn modelId="{D32B16DE-E2B1-422F-82A7-BEB11627E408}" type="presParOf" srcId="{7BB5004D-5E28-40C0-8A20-2D2CD8758E9F}" destId="{4D106CE3-DCDD-4A40-937E-CA2768D34E79}" srcOrd="6" destOrd="0" presId="urn:microsoft.com/office/officeart/2005/8/layout/gear1"/>
    <dgm:cxn modelId="{A4D2B4DD-C3EC-45C0-8177-DB55BF949C41}" type="presParOf" srcId="{7BB5004D-5E28-40C0-8A20-2D2CD8758E9F}" destId="{CF2DC792-D27D-4CB7-BC89-09FFBF9942B1}" srcOrd="7" destOrd="0" presId="urn:microsoft.com/office/officeart/2005/8/layout/gear1"/>
    <dgm:cxn modelId="{CF3A3460-BFF6-4CE4-BEF8-749E674E28A4}" type="presParOf" srcId="{7BB5004D-5E28-40C0-8A20-2D2CD8758E9F}" destId="{E58F0AEE-272E-4894-9022-B164452FE0E1}" srcOrd="8" destOrd="0" presId="urn:microsoft.com/office/officeart/2005/8/layout/gear1"/>
    <dgm:cxn modelId="{6270619D-CA59-4A82-8A20-B1001C6F9664}" type="presParOf" srcId="{7BB5004D-5E28-40C0-8A20-2D2CD8758E9F}" destId="{A3F177C9-9C4C-4725-A63D-A0082F8F26E7}" srcOrd="9" destOrd="0" presId="urn:microsoft.com/office/officeart/2005/8/layout/gear1"/>
    <dgm:cxn modelId="{1E0A6094-581C-47A6-9B53-5B974223F744}" type="presParOf" srcId="{7BB5004D-5E28-40C0-8A20-2D2CD8758E9F}" destId="{42773A7D-47DD-4090-BCB0-563F4D0CF5A5}" srcOrd="10" destOrd="0" presId="urn:microsoft.com/office/officeart/2005/8/layout/gear1"/>
    <dgm:cxn modelId="{8ACBEF6B-FBF9-4153-94BF-5152E3423F83}" type="presParOf" srcId="{7BB5004D-5E28-40C0-8A20-2D2CD8758E9F}" destId="{C544F5CC-2E7E-4474-9FCE-39A7DA1D1E9C}" srcOrd="11" destOrd="0" presId="urn:microsoft.com/office/officeart/2005/8/layout/gear1"/>
    <dgm:cxn modelId="{2FC3818C-D089-4BF8-9BB4-928BF60470C5}" type="presParOf" srcId="{7BB5004D-5E28-40C0-8A20-2D2CD8758E9F}" destId="{7AEF4B16-4ECA-43A7-9137-8F26357D443F}"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1A7AD2-5B54-44A0-9252-A0C6F14B54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B9153-E45E-47DA-8D2F-AA149AE333AA}">
      <dgm:prSet phldrT="[Text]"/>
      <dgm:spPr>
        <a:solidFill>
          <a:srgbClr val="2D819B"/>
        </a:solidFill>
      </dgm:spPr>
      <dgm:t>
        <a:bodyPr/>
        <a:lstStyle/>
        <a:p>
          <a:r>
            <a:rPr lang="en-US" dirty="0"/>
            <a:t>Lesson 1</a:t>
          </a:r>
        </a:p>
      </dgm:t>
    </dgm:pt>
    <dgm:pt modelId="{99AADACF-8F1A-4514-BBA6-F98EA1D58469}" type="parTrans" cxnId="{575F5C8B-94C5-46F6-81F8-104513BB2326}">
      <dgm:prSet/>
      <dgm:spPr/>
      <dgm:t>
        <a:bodyPr/>
        <a:lstStyle/>
        <a:p>
          <a:endParaRPr lang="en-US"/>
        </a:p>
      </dgm:t>
    </dgm:pt>
    <dgm:pt modelId="{1A4A1ABD-E541-4E21-BEE7-1B03C5B91CFC}" type="sibTrans" cxnId="{575F5C8B-94C5-46F6-81F8-104513BB2326}">
      <dgm:prSet/>
      <dgm:spPr/>
      <dgm:t>
        <a:bodyPr/>
        <a:lstStyle/>
        <a:p>
          <a:endParaRPr lang="en-US"/>
        </a:p>
      </dgm:t>
    </dgm:pt>
    <dgm:pt modelId="{ADABAEBD-9E7F-48FB-B199-9D697FD17205}">
      <dgm:prSet phldrT="[Text]"/>
      <dgm:spPr>
        <a:solidFill>
          <a:srgbClr val="2D819B"/>
        </a:solidFill>
      </dgm:spPr>
      <dgm:t>
        <a:bodyPr/>
        <a:lstStyle/>
        <a:p>
          <a:r>
            <a:rPr lang="en-US" dirty="0"/>
            <a:t>Lesson 2</a:t>
          </a:r>
        </a:p>
      </dgm:t>
    </dgm:pt>
    <dgm:pt modelId="{FB0FE6A3-984B-4149-9549-AFD9B40608B8}" type="parTrans" cxnId="{FAC0BE2E-A87C-4FD9-A675-A4D8F322D1D5}">
      <dgm:prSet/>
      <dgm:spPr/>
      <dgm:t>
        <a:bodyPr/>
        <a:lstStyle/>
        <a:p>
          <a:endParaRPr lang="en-US"/>
        </a:p>
      </dgm:t>
    </dgm:pt>
    <dgm:pt modelId="{250455F0-EDA2-4A5C-AA15-67E322037923}" type="sibTrans" cxnId="{FAC0BE2E-A87C-4FD9-A675-A4D8F322D1D5}">
      <dgm:prSet/>
      <dgm:spPr/>
      <dgm:t>
        <a:bodyPr/>
        <a:lstStyle/>
        <a:p>
          <a:endParaRPr lang="en-US"/>
        </a:p>
      </dgm:t>
    </dgm:pt>
    <dgm:pt modelId="{97A3226F-405A-4BDC-A037-EDBBC98ABAB9}">
      <dgm:prSet phldrT="[Text]"/>
      <dgm:spPr>
        <a:solidFill>
          <a:srgbClr val="2D819B"/>
        </a:solidFill>
      </dgm:spPr>
      <dgm:t>
        <a:bodyPr/>
        <a:lstStyle/>
        <a:p>
          <a:r>
            <a:rPr lang="en-US" dirty="0"/>
            <a:t>Lesson ABC</a:t>
          </a:r>
        </a:p>
      </dgm:t>
    </dgm:pt>
    <dgm:pt modelId="{32D06D11-E1E8-442D-AE93-A28AE9084FCF}" type="parTrans" cxnId="{2EEEC18A-6C83-4FAF-8E72-8B92A9185CB1}">
      <dgm:prSet/>
      <dgm:spPr/>
      <dgm:t>
        <a:bodyPr/>
        <a:lstStyle/>
        <a:p>
          <a:endParaRPr lang="en-US"/>
        </a:p>
      </dgm:t>
    </dgm:pt>
    <dgm:pt modelId="{8B0523AA-4A4B-44BC-A248-071293F2F2C3}" type="sibTrans" cxnId="{2EEEC18A-6C83-4FAF-8E72-8B92A9185CB1}">
      <dgm:prSet/>
      <dgm:spPr/>
      <dgm:t>
        <a:bodyPr/>
        <a:lstStyle/>
        <a:p>
          <a:endParaRPr lang="en-US"/>
        </a:p>
      </dgm:t>
    </dgm:pt>
    <dgm:pt modelId="{1E478BA1-71E3-4992-970C-EB27CFA69DD1}">
      <dgm:prSet phldrT="[Text]"/>
      <dgm:spPr>
        <a:solidFill>
          <a:srgbClr val="2D819B"/>
        </a:solidFill>
      </dgm:spPr>
      <dgm:t>
        <a:bodyPr/>
        <a:lstStyle/>
        <a:p>
          <a:r>
            <a:rPr lang="en-US" dirty="0"/>
            <a:t>Lesson XYZ</a:t>
          </a:r>
        </a:p>
      </dgm:t>
    </dgm:pt>
    <dgm:pt modelId="{C06C19C4-541B-4D60-9689-B2293B8E827F}" type="parTrans" cxnId="{4FAE8823-1B3B-4578-9E49-D2C93CE9E2DF}">
      <dgm:prSet/>
      <dgm:spPr/>
      <dgm:t>
        <a:bodyPr/>
        <a:lstStyle/>
        <a:p>
          <a:endParaRPr lang="en-US"/>
        </a:p>
      </dgm:t>
    </dgm:pt>
    <dgm:pt modelId="{3384DE0E-1836-459C-88D8-73AB0F5F0996}" type="sibTrans" cxnId="{4FAE8823-1B3B-4578-9E49-D2C93CE9E2DF}">
      <dgm:prSet/>
      <dgm:spPr/>
      <dgm:t>
        <a:bodyPr/>
        <a:lstStyle/>
        <a:p>
          <a:endParaRPr lang="en-US"/>
        </a:p>
      </dgm:t>
    </dgm:pt>
    <dgm:pt modelId="{6CC6DA4F-FA14-48A1-8E80-11F4EFD018D3}">
      <dgm:prSet phldrT="[Text]"/>
      <dgm:spPr>
        <a:solidFill>
          <a:srgbClr val="2D819B"/>
        </a:solidFill>
      </dgm:spPr>
      <dgm:t>
        <a:bodyPr/>
        <a:lstStyle/>
        <a:p>
          <a:r>
            <a:rPr lang="en-US" dirty="0"/>
            <a:t>Intro Lesson</a:t>
          </a:r>
        </a:p>
      </dgm:t>
    </dgm:pt>
    <dgm:pt modelId="{BA9DBE98-CF35-41AD-B5BA-5FE0811866AC}" type="parTrans" cxnId="{12A9C1F8-B16F-452E-BA48-9E7B145661CC}">
      <dgm:prSet/>
      <dgm:spPr/>
      <dgm:t>
        <a:bodyPr/>
        <a:lstStyle/>
        <a:p>
          <a:endParaRPr lang="en-US"/>
        </a:p>
      </dgm:t>
    </dgm:pt>
    <dgm:pt modelId="{2AFC09CE-3287-4297-ABCF-CF08A471FEF9}" type="sibTrans" cxnId="{12A9C1F8-B16F-452E-BA48-9E7B145661CC}">
      <dgm:prSet/>
      <dgm:spPr/>
      <dgm:t>
        <a:bodyPr/>
        <a:lstStyle/>
        <a:p>
          <a:endParaRPr lang="en-US"/>
        </a:p>
      </dgm:t>
    </dgm:pt>
    <dgm:pt modelId="{6646C8C3-FD41-446F-B79C-31F8E93333FE}" type="pres">
      <dgm:prSet presAssocID="{6B1A7AD2-5B54-44A0-9252-A0C6F14B54C9}" presName="hierChild1" presStyleCnt="0">
        <dgm:presLayoutVars>
          <dgm:orgChart val="1"/>
          <dgm:chPref val="1"/>
          <dgm:dir/>
          <dgm:animOne val="branch"/>
          <dgm:animLvl val="lvl"/>
          <dgm:resizeHandles/>
        </dgm:presLayoutVars>
      </dgm:prSet>
      <dgm:spPr/>
    </dgm:pt>
    <dgm:pt modelId="{ED42A697-892B-469C-B73E-EECB7B0AE6AB}" type="pres">
      <dgm:prSet presAssocID="{9ECB9153-E45E-47DA-8D2F-AA149AE333AA}" presName="hierRoot1" presStyleCnt="0">
        <dgm:presLayoutVars>
          <dgm:hierBranch val="init"/>
        </dgm:presLayoutVars>
      </dgm:prSet>
      <dgm:spPr/>
    </dgm:pt>
    <dgm:pt modelId="{90D8ECC9-3CF3-4ABD-B9BA-564BD399257A}" type="pres">
      <dgm:prSet presAssocID="{9ECB9153-E45E-47DA-8D2F-AA149AE333AA}" presName="rootComposite1" presStyleCnt="0"/>
      <dgm:spPr/>
    </dgm:pt>
    <dgm:pt modelId="{01ED920B-CED8-4AF5-BCDA-D01EA2A73E47}" type="pres">
      <dgm:prSet presAssocID="{9ECB9153-E45E-47DA-8D2F-AA149AE333AA}" presName="rootText1" presStyleLbl="node0" presStyleIdx="0" presStyleCnt="5">
        <dgm:presLayoutVars>
          <dgm:chPref val="3"/>
        </dgm:presLayoutVars>
      </dgm:prSet>
      <dgm:spPr/>
    </dgm:pt>
    <dgm:pt modelId="{B1D36932-6006-4683-AD20-8F77DB325C95}" type="pres">
      <dgm:prSet presAssocID="{9ECB9153-E45E-47DA-8D2F-AA149AE333AA}" presName="rootConnector1" presStyleLbl="node1" presStyleIdx="0" presStyleCnt="0"/>
      <dgm:spPr/>
    </dgm:pt>
    <dgm:pt modelId="{868ED5A3-5B5C-4B05-83FF-16E7F99DA5A9}" type="pres">
      <dgm:prSet presAssocID="{9ECB9153-E45E-47DA-8D2F-AA149AE333AA}" presName="hierChild2" presStyleCnt="0"/>
      <dgm:spPr/>
    </dgm:pt>
    <dgm:pt modelId="{81F7C0C1-1D70-4510-AF45-F963C378BEC6}" type="pres">
      <dgm:prSet presAssocID="{9ECB9153-E45E-47DA-8D2F-AA149AE333AA}" presName="hierChild3" presStyleCnt="0"/>
      <dgm:spPr/>
    </dgm:pt>
    <dgm:pt modelId="{FDA05C72-6C40-4BD9-8537-01FFAE9842C6}" type="pres">
      <dgm:prSet presAssocID="{ADABAEBD-9E7F-48FB-B199-9D697FD17205}" presName="hierRoot1" presStyleCnt="0">
        <dgm:presLayoutVars>
          <dgm:hierBranch val="init"/>
        </dgm:presLayoutVars>
      </dgm:prSet>
      <dgm:spPr/>
    </dgm:pt>
    <dgm:pt modelId="{4F6CE547-B221-4BAA-9A2F-F21720FCB45E}" type="pres">
      <dgm:prSet presAssocID="{ADABAEBD-9E7F-48FB-B199-9D697FD17205}" presName="rootComposite1" presStyleCnt="0"/>
      <dgm:spPr/>
    </dgm:pt>
    <dgm:pt modelId="{A14E44A0-5FB4-411F-8059-353D4F7EA53B}" type="pres">
      <dgm:prSet presAssocID="{ADABAEBD-9E7F-48FB-B199-9D697FD17205}" presName="rootText1" presStyleLbl="node0" presStyleIdx="1" presStyleCnt="5">
        <dgm:presLayoutVars>
          <dgm:chPref val="3"/>
        </dgm:presLayoutVars>
      </dgm:prSet>
      <dgm:spPr/>
    </dgm:pt>
    <dgm:pt modelId="{B02BE4E8-9C36-43A9-9BB7-6C7A035F0C95}" type="pres">
      <dgm:prSet presAssocID="{ADABAEBD-9E7F-48FB-B199-9D697FD17205}" presName="rootConnector1" presStyleLbl="node1" presStyleIdx="0" presStyleCnt="0"/>
      <dgm:spPr/>
    </dgm:pt>
    <dgm:pt modelId="{7BDCA1BB-A14C-476C-86C2-7D134DCCB11F}" type="pres">
      <dgm:prSet presAssocID="{ADABAEBD-9E7F-48FB-B199-9D697FD17205}" presName="hierChild2" presStyleCnt="0"/>
      <dgm:spPr/>
    </dgm:pt>
    <dgm:pt modelId="{E0B37299-55F4-4657-8CA3-53B7A38644AA}" type="pres">
      <dgm:prSet presAssocID="{ADABAEBD-9E7F-48FB-B199-9D697FD17205}" presName="hierChild3" presStyleCnt="0"/>
      <dgm:spPr/>
    </dgm:pt>
    <dgm:pt modelId="{B54F7E8E-4CA8-4AED-A100-18E13CC4CA92}" type="pres">
      <dgm:prSet presAssocID="{97A3226F-405A-4BDC-A037-EDBBC98ABAB9}" presName="hierRoot1" presStyleCnt="0">
        <dgm:presLayoutVars>
          <dgm:hierBranch val="init"/>
        </dgm:presLayoutVars>
      </dgm:prSet>
      <dgm:spPr/>
    </dgm:pt>
    <dgm:pt modelId="{F828E7F0-8FCC-4678-8E25-38F42D755DAA}" type="pres">
      <dgm:prSet presAssocID="{97A3226F-405A-4BDC-A037-EDBBC98ABAB9}" presName="rootComposite1" presStyleCnt="0"/>
      <dgm:spPr/>
    </dgm:pt>
    <dgm:pt modelId="{866A5642-5329-4FD2-BD1B-70CFAACF6A06}" type="pres">
      <dgm:prSet presAssocID="{97A3226F-405A-4BDC-A037-EDBBC98ABAB9}" presName="rootText1" presStyleLbl="node0" presStyleIdx="2" presStyleCnt="5">
        <dgm:presLayoutVars>
          <dgm:chPref val="3"/>
        </dgm:presLayoutVars>
      </dgm:prSet>
      <dgm:spPr/>
    </dgm:pt>
    <dgm:pt modelId="{CA42A86C-8B59-4AB7-AA24-25E82E12E6B3}" type="pres">
      <dgm:prSet presAssocID="{97A3226F-405A-4BDC-A037-EDBBC98ABAB9}" presName="rootConnector1" presStyleLbl="node1" presStyleIdx="0" presStyleCnt="0"/>
      <dgm:spPr/>
    </dgm:pt>
    <dgm:pt modelId="{39AEB504-6CD2-49BC-978A-3FA0B073ACAA}" type="pres">
      <dgm:prSet presAssocID="{97A3226F-405A-4BDC-A037-EDBBC98ABAB9}" presName="hierChild2" presStyleCnt="0"/>
      <dgm:spPr/>
    </dgm:pt>
    <dgm:pt modelId="{44589FB5-FFE3-420B-AFAF-C26D5DE9547C}" type="pres">
      <dgm:prSet presAssocID="{97A3226F-405A-4BDC-A037-EDBBC98ABAB9}" presName="hierChild3" presStyleCnt="0"/>
      <dgm:spPr/>
    </dgm:pt>
    <dgm:pt modelId="{75C83B71-9B39-4C86-9B50-216A0C237C16}" type="pres">
      <dgm:prSet presAssocID="{1E478BA1-71E3-4992-970C-EB27CFA69DD1}" presName="hierRoot1" presStyleCnt="0">
        <dgm:presLayoutVars>
          <dgm:hierBranch val="init"/>
        </dgm:presLayoutVars>
      </dgm:prSet>
      <dgm:spPr/>
    </dgm:pt>
    <dgm:pt modelId="{9C0A2DC3-8A54-4780-9D1E-1138DB31449E}" type="pres">
      <dgm:prSet presAssocID="{1E478BA1-71E3-4992-970C-EB27CFA69DD1}" presName="rootComposite1" presStyleCnt="0"/>
      <dgm:spPr/>
    </dgm:pt>
    <dgm:pt modelId="{0382DE0F-79BD-4EE3-9CC0-3C5E3EAE5C60}" type="pres">
      <dgm:prSet presAssocID="{1E478BA1-71E3-4992-970C-EB27CFA69DD1}" presName="rootText1" presStyleLbl="node0" presStyleIdx="3" presStyleCnt="5">
        <dgm:presLayoutVars>
          <dgm:chPref val="3"/>
        </dgm:presLayoutVars>
      </dgm:prSet>
      <dgm:spPr/>
    </dgm:pt>
    <dgm:pt modelId="{520664EB-7127-401E-B563-0860DC84F578}" type="pres">
      <dgm:prSet presAssocID="{1E478BA1-71E3-4992-970C-EB27CFA69DD1}" presName="rootConnector1" presStyleLbl="node1" presStyleIdx="0" presStyleCnt="0"/>
      <dgm:spPr/>
    </dgm:pt>
    <dgm:pt modelId="{3EE2429E-44E4-43AE-8567-A4FB4394E76B}" type="pres">
      <dgm:prSet presAssocID="{1E478BA1-71E3-4992-970C-EB27CFA69DD1}" presName="hierChild2" presStyleCnt="0"/>
      <dgm:spPr/>
    </dgm:pt>
    <dgm:pt modelId="{7BB502BC-84AF-4BFA-9DD0-6B8A0AAB5975}" type="pres">
      <dgm:prSet presAssocID="{1E478BA1-71E3-4992-970C-EB27CFA69DD1}" presName="hierChild3" presStyleCnt="0"/>
      <dgm:spPr/>
    </dgm:pt>
    <dgm:pt modelId="{12C57B6C-6529-42BA-A61C-34A88872BDE6}" type="pres">
      <dgm:prSet presAssocID="{6CC6DA4F-FA14-48A1-8E80-11F4EFD018D3}" presName="hierRoot1" presStyleCnt="0">
        <dgm:presLayoutVars>
          <dgm:hierBranch val="init"/>
        </dgm:presLayoutVars>
      </dgm:prSet>
      <dgm:spPr/>
    </dgm:pt>
    <dgm:pt modelId="{27573276-373F-4A99-B374-3B15C5D5FECC}" type="pres">
      <dgm:prSet presAssocID="{6CC6DA4F-FA14-48A1-8E80-11F4EFD018D3}" presName="rootComposite1" presStyleCnt="0"/>
      <dgm:spPr/>
    </dgm:pt>
    <dgm:pt modelId="{4AFE6C7B-ED9F-453B-80FC-6A83949F585A}" type="pres">
      <dgm:prSet presAssocID="{6CC6DA4F-FA14-48A1-8E80-11F4EFD018D3}" presName="rootText1" presStyleLbl="node0" presStyleIdx="4" presStyleCnt="5">
        <dgm:presLayoutVars>
          <dgm:chPref val="3"/>
        </dgm:presLayoutVars>
      </dgm:prSet>
      <dgm:spPr/>
    </dgm:pt>
    <dgm:pt modelId="{97D4A950-BF42-49E7-9C8C-6DA845D834BD}" type="pres">
      <dgm:prSet presAssocID="{6CC6DA4F-FA14-48A1-8E80-11F4EFD018D3}" presName="rootConnector1" presStyleLbl="node1" presStyleIdx="0" presStyleCnt="0"/>
      <dgm:spPr/>
    </dgm:pt>
    <dgm:pt modelId="{662F2202-2B8E-486C-B7D2-429DBCCB584C}" type="pres">
      <dgm:prSet presAssocID="{6CC6DA4F-FA14-48A1-8E80-11F4EFD018D3}" presName="hierChild2" presStyleCnt="0"/>
      <dgm:spPr/>
    </dgm:pt>
    <dgm:pt modelId="{8C4D15B8-155E-4B45-9BA9-717A3EC8C548}" type="pres">
      <dgm:prSet presAssocID="{6CC6DA4F-FA14-48A1-8E80-11F4EFD018D3}" presName="hierChild3" presStyleCnt="0"/>
      <dgm:spPr/>
    </dgm:pt>
  </dgm:ptLst>
  <dgm:cxnLst>
    <dgm:cxn modelId="{A76C0101-843C-4622-A950-23694D8D64B0}" type="presOf" srcId="{97A3226F-405A-4BDC-A037-EDBBC98ABAB9}" destId="{CA42A86C-8B59-4AB7-AA24-25E82E12E6B3}" srcOrd="1" destOrd="0" presId="urn:microsoft.com/office/officeart/2005/8/layout/orgChart1"/>
    <dgm:cxn modelId="{390E4A0A-AF85-462C-AC65-37B06D1D21B9}" type="presOf" srcId="{ADABAEBD-9E7F-48FB-B199-9D697FD17205}" destId="{A14E44A0-5FB4-411F-8059-353D4F7EA53B}" srcOrd="0" destOrd="0" presId="urn:microsoft.com/office/officeart/2005/8/layout/orgChart1"/>
    <dgm:cxn modelId="{4FAE8823-1B3B-4578-9E49-D2C93CE9E2DF}" srcId="{6B1A7AD2-5B54-44A0-9252-A0C6F14B54C9}" destId="{1E478BA1-71E3-4992-970C-EB27CFA69DD1}" srcOrd="3" destOrd="0" parTransId="{C06C19C4-541B-4D60-9689-B2293B8E827F}" sibTransId="{3384DE0E-1836-459C-88D8-73AB0F5F0996}"/>
    <dgm:cxn modelId="{44B97229-A8A8-4C19-948F-3038959EC6D3}" type="presOf" srcId="{6B1A7AD2-5B54-44A0-9252-A0C6F14B54C9}" destId="{6646C8C3-FD41-446F-B79C-31F8E93333FE}" srcOrd="0" destOrd="0" presId="urn:microsoft.com/office/officeart/2005/8/layout/orgChart1"/>
    <dgm:cxn modelId="{FAC0BE2E-A87C-4FD9-A675-A4D8F322D1D5}" srcId="{6B1A7AD2-5B54-44A0-9252-A0C6F14B54C9}" destId="{ADABAEBD-9E7F-48FB-B199-9D697FD17205}" srcOrd="1" destOrd="0" parTransId="{FB0FE6A3-984B-4149-9549-AFD9B40608B8}" sibTransId="{250455F0-EDA2-4A5C-AA15-67E322037923}"/>
    <dgm:cxn modelId="{C5B5855B-2A49-4B63-8AB0-4BD06959C613}" type="presOf" srcId="{97A3226F-405A-4BDC-A037-EDBBC98ABAB9}" destId="{866A5642-5329-4FD2-BD1B-70CFAACF6A06}" srcOrd="0" destOrd="0" presId="urn:microsoft.com/office/officeart/2005/8/layout/orgChart1"/>
    <dgm:cxn modelId="{60FD6784-A338-4E87-BC8B-CC51E9ACAD5A}" type="presOf" srcId="{6CC6DA4F-FA14-48A1-8E80-11F4EFD018D3}" destId="{97D4A950-BF42-49E7-9C8C-6DA845D834BD}" srcOrd="1" destOrd="0" presId="urn:microsoft.com/office/officeart/2005/8/layout/orgChart1"/>
    <dgm:cxn modelId="{7EE6DA84-BDA3-49D0-B599-FF4D23E99199}" type="presOf" srcId="{1E478BA1-71E3-4992-970C-EB27CFA69DD1}" destId="{0382DE0F-79BD-4EE3-9CC0-3C5E3EAE5C60}" srcOrd="0" destOrd="0" presId="urn:microsoft.com/office/officeart/2005/8/layout/orgChart1"/>
    <dgm:cxn modelId="{2EEEC18A-6C83-4FAF-8E72-8B92A9185CB1}" srcId="{6B1A7AD2-5B54-44A0-9252-A0C6F14B54C9}" destId="{97A3226F-405A-4BDC-A037-EDBBC98ABAB9}" srcOrd="2" destOrd="0" parTransId="{32D06D11-E1E8-442D-AE93-A28AE9084FCF}" sibTransId="{8B0523AA-4A4B-44BC-A248-071293F2F2C3}"/>
    <dgm:cxn modelId="{575F5C8B-94C5-46F6-81F8-104513BB2326}" srcId="{6B1A7AD2-5B54-44A0-9252-A0C6F14B54C9}" destId="{9ECB9153-E45E-47DA-8D2F-AA149AE333AA}" srcOrd="0" destOrd="0" parTransId="{99AADACF-8F1A-4514-BBA6-F98EA1D58469}" sibTransId="{1A4A1ABD-E541-4E21-BEE7-1B03C5B91CFC}"/>
    <dgm:cxn modelId="{6731B892-00B6-49E9-B57F-66CBC4A36CC9}" type="presOf" srcId="{9ECB9153-E45E-47DA-8D2F-AA149AE333AA}" destId="{01ED920B-CED8-4AF5-BCDA-D01EA2A73E47}" srcOrd="0" destOrd="0" presId="urn:microsoft.com/office/officeart/2005/8/layout/orgChart1"/>
    <dgm:cxn modelId="{060E8A9A-6C86-4AB1-88BB-311F3352D1F9}" type="presOf" srcId="{6CC6DA4F-FA14-48A1-8E80-11F4EFD018D3}" destId="{4AFE6C7B-ED9F-453B-80FC-6A83949F585A}" srcOrd="0" destOrd="0" presId="urn:microsoft.com/office/officeart/2005/8/layout/orgChart1"/>
    <dgm:cxn modelId="{FDA251AB-7C86-46FB-836E-D2ACA4D3806C}" type="presOf" srcId="{1E478BA1-71E3-4992-970C-EB27CFA69DD1}" destId="{520664EB-7127-401E-B563-0860DC84F578}" srcOrd="1" destOrd="0" presId="urn:microsoft.com/office/officeart/2005/8/layout/orgChart1"/>
    <dgm:cxn modelId="{31FFF0D0-EC26-4F7B-BB7D-3A4D4D959F3C}" type="presOf" srcId="{ADABAEBD-9E7F-48FB-B199-9D697FD17205}" destId="{B02BE4E8-9C36-43A9-9BB7-6C7A035F0C95}" srcOrd="1" destOrd="0" presId="urn:microsoft.com/office/officeart/2005/8/layout/orgChart1"/>
    <dgm:cxn modelId="{10FDE7F6-88CC-421F-BD72-AAAE694DD413}" type="presOf" srcId="{9ECB9153-E45E-47DA-8D2F-AA149AE333AA}" destId="{B1D36932-6006-4683-AD20-8F77DB325C95}" srcOrd="1" destOrd="0" presId="urn:microsoft.com/office/officeart/2005/8/layout/orgChart1"/>
    <dgm:cxn modelId="{12A9C1F8-B16F-452E-BA48-9E7B145661CC}" srcId="{6B1A7AD2-5B54-44A0-9252-A0C6F14B54C9}" destId="{6CC6DA4F-FA14-48A1-8E80-11F4EFD018D3}" srcOrd="4" destOrd="0" parTransId="{BA9DBE98-CF35-41AD-B5BA-5FE0811866AC}" sibTransId="{2AFC09CE-3287-4297-ABCF-CF08A471FEF9}"/>
    <dgm:cxn modelId="{DCC883A3-E7D3-4487-8ED4-FAD0AF8EB00C}" type="presParOf" srcId="{6646C8C3-FD41-446F-B79C-31F8E93333FE}" destId="{ED42A697-892B-469C-B73E-EECB7B0AE6AB}" srcOrd="0" destOrd="0" presId="urn:microsoft.com/office/officeart/2005/8/layout/orgChart1"/>
    <dgm:cxn modelId="{565F249E-56E3-42BA-B7ED-4302FD55E7B9}" type="presParOf" srcId="{ED42A697-892B-469C-B73E-EECB7B0AE6AB}" destId="{90D8ECC9-3CF3-4ABD-B9BA-564BD399257A}" srcOrd="0" destOrd="0" presId="urn:microsoft.com/office/officeart/2005/8/layout/orgChart1"/>
    <dgm:cxn modelId="{FA69A843-DD40-4C95-AEAE-E7EC7B44BF61}" type="presParOf" srcId="{90D8ECC9-3CF3-4ABD-B9BA-564BD399257A}" destId="{01ED920B-CED8-4AF5-BCDA-D01EA2A73E47}" srcOrd="0" destOrd="0" presId="urn:microsoft.com/office/officeart/2005/8/layout/orgChart1"/>
    <dgm:cxn modelId="{A5460856-7095-475C-BEEB-E3FEB6EB9FBD}" type="presParOf" srcId="{90D8ECC9-3CF3-4ABD-B9BA-564BD399257A}" destId="{B1D36932-6006-4683-AD20-8F77DB325C95}" srcOrd="1" destOrd="0" presId="urn:microsoft.com/office/officeart/2005/8/layout/orgChart1"/>
    <dgm:cxn modelId="{F9CD9F9B-A94B-49C4-ABCE-B0A1AD58B913}" type="presParOf" srcId="{ED42A697-892B-469C-B73E-EECB7B0AE6AB}" destId="{868ED5A3-5B5C-4B05-83FF-16E7F99DA5A9}" srcOrd="1" destOrd="0" presId="urn:microsoft.com/office/officeart/2005/8/layout/orgChart1"/>
    <dgm:cxn modelId="{0B532A59-50B2-4508-B5CB-F1BBE716C014}" type="presParOf" srcId="{ED42A697-892B-469C-B73E-EECB7B0AE6AB}" destId="{81F7C0C1-1D70-4510-AF45-F963C378BEC6}" srcOrd="2" destOrd="0" presId="urn:microsoft.com/office/officeart/2005/8/layout/orgChart1"/>
    <dgm:cxn modelId="{5F6AD3BD-E232-49F8-9AC6-9DAF6BDA82C7}" type="presParOf" srcId="{6646C8C3-FD41-446F-B79C-31F8E93333FE}" destId="{FDA05C72-6C40-4BD9-8537-01FFAE9842C6}" srcOrd="1" destOrd="0" presId="urn:microsoft.com/office/officeart/2005/8/layout/orgChart1"/>
    <dgm:cxn modelId="{82147836-2095-4959-8EBD-7FFE27974D78}" type="presParOf" srcId="{FDA05C72-6C40-4BD9-8537-01FFAE9842C6}" destId="{4F6CE547-B221-4BAA-9A2F-F21720FCB45E}" srcOrd="0" destOrd="0" presId="urn:microsoft.com/office/officeart/2005/8/layout/orgChart1"/>
    <dgm:cxn modelId="{4A38A555-3AED-4223-8A52-B21293301CED}" type="presParOf" srcId="{4F6CE547-B221-4BAA-9A2F-F21720FCB45E}" destId="{A14E44A0-5FB4-411F-8059-353D4F7EA53B}" srcOrd="0" destOrd="0" presId="urn:microsoft.com/office/officeart/2005/8/layout/orgChart1"/>
    <dgm:cxn modelId="{F690F342-F29E-434B-AF0E-BB6027E4B4F4}" type="presParOf" srcId="{4F6CE547-B221-4BAA-9A2F-F21720FCB45E}" destId="{B02BE4E8-9C36-43A9-9BB7-6C7A035F0C95}" srcOrd="1" destOrd="0" presId="urn:microsoft.com/office/officeart/2005/8/layout/orgChart1"/>
    <dgm:cxn modelId="{F16D4C2F-FEBE-4CE7-8B20-B9B0ABC9F9DA}" type="presParOf" srcId="{FDA05C72-6C40-4BD9-8537-01FFAE9842C6}" destId="{7BDCA1BB-A14C-476C-86C2-7D134DCCB11F}" srcOrd="1" destOrd="0" presId="urn:microsoft.com/office/officeart/2005/8/layout/orgChart1"/>
    <dgm:cxn modelId="{E18653CC-6CCE-4FA7-8566-1AA5CE86C3DA}" type="presParOf" srcId="{FDA05C72-6C40-4BD9-8537-01FFAE9842C6}" destId="{E0B37299-55F4-4657-8CA3-53B7A38644AA}" srcOrd="2" destOrd="0" presId="urn:microsoft.com/office/officeart/2005/8/layout/orgChart1"/>
    <dgm:cxn modelId="{A56C028F-1080-4D90-ADCA-B06BBFDC200F}" type="presParOf" srcId="{6646C8C3-FD41-446F-B79C-31F8E93333FE}" destId="{B54F7E8E-4CA8-4AED-A100-18E13CC4CA92}" srcOrd="2" destOrd="0" presId="urn:microsoft.com/office/officeart/2005/8/layout/orgChart1"/>
    <dgm:cxn modelId="{C1D9CA36-B0EB-476B-BB82-F222D8A5AE54}" type="presParOf" srcId="{B54F7E8E-4CA8-4AED-A100-18E13CC4CA92}" destId="{F828E7F0-8FCC-4678-8E25-38F42D755DAA}" srcOrd="0" destOrd="0" presId="urn:microsoft.com/office/officeart/2005/8/layout/orgChart1"/>
    <dgm:cxn modelId="{77AA380C-FFDD-4E02-AF76-E102D37751CF}" type="presParOf" srcId="{F828E7F0-8FCC-4678-8E25-38F42D755DAA}" destId="{866A5642-5329-4FD2-BD1B-70CFAACF6A06}" srcOrd="0" destOrd="0" presId="urn:microsoft.com/office/officeart/2005/8/layout/orgChart1"/>
    <dgm:cxn modelId="{2954DDC9-B496-44E5-BE46-FE8EE3A1D251}" type="presParOf" srcId="{F828E7F0-8FCC-4678-8E25-38F42D755DAA}" destId="{CA42A86C-8B59-4AB7-AA24-25E82E12E6B3}" srcOrd="1" destOrd="0" presId="urn:microsoft.com/office/officeart/2005/8/layout/orgChart1"/>
    <dgm:cxn modelId="{4F8F56E0-90A1-4605-AF1F-BE113B5FC1AB}" type="presParOf" srcId="{B54F7E8E-4CA8-4AED-A100-18E13CC4CA92}" destId="{39AEB504-6CD2-49BC-978A-3FA0B073ACAA}" srcOrd="1" destOrd="0" presId="urn:microsoft.com/office/officeart/2005/8/layout/orgChart1"/>
    <dgm:cxn modelId="{C3F8D4AD-9065-4255-851E-2E192518B9C7}" type="presParOf" srcId="{B54F7E8E-4CA8-4AED-A100-18E13CC4CA92}" destId="{44589FB5-FFE3-420B-AFAF-C26D5DE9547C}" srcOrd="2" destOrd="0" presId="urn:microsoft.com/office/officeart/2005/8/layout/orgChart1"/>
    <dgm:cxn modelId="{228FF6CC-D081-4E3F-BC8C-8507377722A5}" type="presParOf" srcId="{6646C8C3-FD41-446F-B79C-31F8E93333FE}" destId="{75C83B71-9B39-4C86-9B50-216A0C237C16}" srcOrd="3" destOrd="0" presId="urn:microsoft.com/office/officeart/2005/8/layout/orgChart1"/>
    <dgm:cxn modelId="{851AC15E-6E1C-4756-B429-5C859F67B7E2}" type="presParOf" srcId="{75C83B71-9B39-4C86-9B50-216A0C237C16}" destId="{9C0A2DC3-8A54-4780-9D1E-1138DB31449E}" srcOrd="0" destOrd="0" presId="urn:microsoft.com/office/officeart/2005/8/layout/orgChart1"/>
    <dgm:cxn modelId="{FB4F89BF-CDF9-45FD-87BF-E751499A080B}" type="presParOf" srcId="{9C0A2DC3-8A54-4780-9D1E-1138DB31449E}" destId="{0382DE0F-79BD-4EE3-9CC0-3C5E3EAE5C60}" srcOrd="0" destOrd="0" presId="urn:microsoft.com/office/officeart/2005/8/layout/orgChart1"/>
    <dgm:cxn modelId="{F5B9435A-C8AE-4E85-8161-66E3D86B5A79}" type="presParOf" srcId="{9C0A2DC3-8A54-4780-9D1E-1138DB31449E}" destId="{520664EB-7127-401E-B563-0860DC84F578}" srcOrd="1" destOrd="0" presId="urn:microsoft.com/office/officeart/2005/8/layout/orgChart1"/>
    <dgm:cxn modelId="{EBB2B324-E796-4018-A83D-392EB04804FA}" type="presParOf" srcId="{75C83B71-9B39-4C86-9B50-216A0C237C16}" destId="{3EE2429E-44E4-43AE-8567-A4FB4394E76B}" srcOrd="1" destOrd="0" presId="urn:microsoft.com/office/officeart/2005/8/layout/orgChart1"/>
    <dgm:cxn modelId="{2CC05A32-0C6A-4A27-9721-8E73586C9DDA}" type="presParOf" srcId="{75C83B71-9B39-4C86-9B50-216A0C237C16}" destId="{7BB502BC-84AF-4BFA-9DD0-6B8A0AAB5975}" srcOrd="2" destOrd="0" presId="urn:microsoft.com/office/officeart/2005/8/layout/orgChart1"/>
    <dgm:cxn modelId="{5B1015C2-A8C1-4C38-9788-CB43CE93012C}" type="presParOf" srcId="{6646C8C3-FD41-446F-B79C-31F8E93333FE}" destId="{12C57B6C-6529-42BA-A61C-34A88872BDE6}" srcOrd="4" destOrd="0" presId="urn:microsoft.com/office/officeart/2005/8/layout/orgChart1"/>
    <dgm:cxn modelId="{00DD1387-F2FA-4415-9615-CC2B9E76B485}" type="presParOf" srcId="{12C57B6C-6529-42BA-A61C-34A88872BDE6}" destId="{27573276-373F-4A99-B374-3B15C5D5FECC}" srcOrd="0" destOrd="0" presId="urn:microsoft.com/office/officeart/2005/8/layout/orgChart1"/>
    <dgm:cxn modelId="{672C90A9-847B-4B88-94A6-0AF403401E98}" type="presParOf" srcId="{27573276-373F-4A99-B374-3B15C5D5FECC}" destId="{4AFE6C7B-ED9F-453B-80FC-6A83949F585A}" srcOrd="0" destOrd="0" presId="urn:microsoft.com/office/officeart/2005/8/layout/orgChart1"/>
    <dgm:cxn modelId="{7321F63B-F353-4B70-B22B-379A03228281}" type="presParOf" srcId="{27573276-373F-4A99-B374-3B15C5D5FECC}" destId="{97D4A950-BF42-49E7-9C8C-6DA845D834BD}" srcOrd="1" destOrd="0" presId="urn:microsoft.com/office/officeart/2005/8/layout/orgChart1"/>
    <dgm:cxn modelId="{6EC54DC0-D3FD-43A7-89BF-D4D1322EE424}" type="presParOf" srcId="{12C57B6C-6529-42BA-A61C-34A88872BDE6}" destId="{662F2202-2B8E-486C-B7D2-429DBCCB584C}" srcOrd="1" destOrd="0" presId="urn:microsoft.com/office/officeart/2005/8/layout/orgChart1"/>
    <dgm:cxn modelId="{A42B661B-ABEF-4C81-9C29-67F81E59AE86}" type="presParOf" srcId="{12C57B6C-6529-42BA-A61C-34A88872BDE6}" destId="{8C4D15B8-155E-4B45-9BA9-717A3EC8C54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1A7AD2-5B54-44A0-9252-A0C6F14B54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B9153-E45E-47DA-8D2F-AA149AE333AA}">
      <dgm:prSet phldrT="[Text]"/>
      <dgm:spPr>
        <a:solidFill>
          <a:srgbClr val="2D819B"/>
        </a:solidFill>
      </dgm:spPr>
      <dgm:t>
        <a:bodyPr/>
        <a:lstStyle/>
        <a:p>
          <a:r>
            <a:rPr lang="en-US" dirty="0"/>
            <a:t>Course 1</a:t>
          </a:r>
        </a:p>
      </dgm:t>
    </dgm:pt>
    <dgm:pt modelId="{99AADACF-8F1A-4514-BBA6-F98EA1D58469}" type="parTrans" cxnId="{575F5C8B-94C5-46F6-81F8-104513BB2326}">
      <dgm:prSet/>
      <dgm:spPr/>
      <dgm:t>
        <a:bodyPr/>
        <a:lstStyle/>
        <a:p>
          <a:endParaRPr lang="en-US"/>
        </a:p>
      </dgm:t>
    </dgm:pt>
    <dgm:pt modelId="{1A4A1ABD-E541-4E21-BEE7-1B03C5B91CFC}" type="sibTrans" cxnId="{575F5C8B-94C5-46F6-81F8-104513BB2326}">
      <dgm:prSet/>
      <dgm:spPr/>
      <dgm:t>
        <a:bodyPr/>
        <a:lstStyle/>
        <a:p>
          <a:endParaRPr lang="en-US"/>
        </a:p>
      </dgm:t>
    </dgm:pt>
    <dgm:pt modelId="{ADABAEBD-9E7F-48FB-B199-9D697FD17205}">
      <dgm:prSet phldrT="[Text]"/>
      <dgm:spPr>
        <a:solidFill>
          <a:srgbClr val="2D819B"/>
        </a:solidFill>
      </dgm:spPr>
      <dgm:t>
        <a:bodyPr/>
        <a:lstStyle/>
        <a:p>
          <a:r>
            <a:rPr lang="en-US" dirty="0"/>
            <a:t>Video 1</a:t>
          </a:r>
        </a:p>
      </dgm:t>
    </dgm:pt>
    <dgm:pt modelId="{FB0FE6A3-984B-4149-9549-AFD9B40608B8}" type="parTrans" cxnId="{FAC0BE2E-A87C-4FD9-A675-A4D8F322D1D5}">
      <dgm:prSet/>
      <dgm:spPr/>
      <dgm:t>
        <a:bodyPr/>
        <a:lstStyle/>
        <a:p>
          <a:endParaRPr lang="en-US"/>
        </a:p>
      </dgm:t>
    </dgm:pt>
    <dgm:pt modelId="{250455F0-EDA2-4A5C-AA15-67E322037923}" type="sibTrans" cxnId="{FAC0BE2E-A87C-4FD9-A675-A4D8F322D1D5}">
      <dgm:prSet/>
      <dgm:spPr/>
      <dgm:t>
        <a:bodyPr/>
        <a:lstStyle/>
        <a:p>
          <a:endParaRPr lang="en-US"/>
        </a:p>
      </dgm:t>
    </dgm:pt>
    <dgm:pt modelId="{97A3226F-405A-4BDC-A037-EDBBC98ABAB9}">
      <dgm:prSet phldrT="[Text]"/>
      <dgm:spPr>
        <a:solidFill>
          <a:srgbClr val="2D819B"/>
        </a:solidFill>
      </dgm:spPr>
      <dgm:t>
        <a:bodyPr/>
        <a:lstStyle/>
        <a:p>
          <a:r>
            <a:rPr lang="en-US" dirty="0"/>
            <a:t>Page A</a:t>
          </a:r>
        </a:p>
      </dgm:t>
    </dgm:pt>
    <dgm:pt modelId="{32D06D11-E1E8-442D-AE93-A28AE9084FCF}" type="parTrans" cxnId="{2EEEC18A-6C83-4FAF-8E72-8B92A9185CB1}">
      <dgm:prSet/>
      <dgm:spPr/>
      <dgm:t>
        <a:bodyPr/>
        <a:lstStyle/>
        <a:p>
          <a:endParaRPr lang="en-US"/>
        </a:p>
      </dgm:t>
    </dgm:pt>
    <dgm:pt modelId="{8B0523AA-4A4B-44BC-A248-071293F2F2C3}" type="sibTrans" cxnId="{2EEEC18A-6C83-4FAF-8E72-8B92A9185CB1}">
      <dgm:prSet/>
      <dgm:spPr/>
      <dgm:t>
        <a:bodyPr/>
        <a:lstStyle/>
        <a:p>
          <a:endParaRPr lang="en-US"/>
        </a:p>
      </dgm:t>
    </dgm:pt>
    <dgm:pt modelId="{1E478BA1-71E3-4992-970C-EB27CFA69DD1}">
      <dgm:prSet phldrT="[Text]"/>
      <dgm:spPr>
        <a:solidFill>
          <a:srgbClr val="2D819B"/>
        </a:solidFill>
      </dgm:spPr>
      <dgm:t>
        <a:bodyPr/>
        <a:lstStyle/>
        <a:p>
          <a:r>
            <a:rPr lang="en-US" dirty="0"/>
            <a:t>Page B</a:t>
          </a:r>
        </a:p>
      </dgm:t>
    </dgm:pt>
    <dgm:pt modelId="{C06C19C4-541B-4D60-9689-B2293B8E827F}" type="parTrans" cxnId="{4FAE8823-1B3B-4578-9E49-D2C93CE9E2DF}">
      <dgm:prSet/>
      <dgm:spPr/>
      <dgm:t>
        <a:bodyPr/>
        <a:lstStyle/>
        <a:p>
          <a:endParaRPr lang="en-US"/>
        </a:p>
      </dgm:t>
    </dgm:pt>
    <dgm:pt modelId="{3384DE0E-1836-459C-88D8-73AB0F5F0996}" type="sibTrans" cxnId="{4FAE8823-1B3B-4578-9E49-D2C93CE9E2DF}">
      <dgm:prSet/>
      <dgm:spPr/>
      <dgm:t>
        <a:bodyPr/>
        <a:lstStyle/>
        <a:p>
          <a:endParaRPr lang="en-US"/>
        </a:p>
      </dgm:t>
    </dgm:pt>
    <dgm:pt modelId="{6CC6DA4F-FA14-48A1-8E80-11F4EFD018D3}">
      <dgm:prSet phldrT="[Text]"/>
      <dgm:spPr>
        <a:solidFill>
          <a:srgbClr val="2D819B"/>
        </a:solidFill>
      </dgm:spPr>
      <dgm:t>
        <a:bodyPr/>
        <a:lstStyle/>
        <a:p>
          <a:r>
            <a:rPr lang="en-US" dirty="0"/>
            <a:t>Page C</a:t>
          </a:r>
        </a:p>
      </dgm:t>
    </dgm:pt>
    <dgm:pt modelId="{BA9DBE98-CF35-41AD-B5BA-5FE0811866AC}" type="parTrans" cxnId="{12A9C1F8-B16F-452E-BA48-9E7B145661CC}">
      <dgm:prSet/>
      <dgm:spPr/>
      <dgm:t>
        <a:bodyPr/>
        <a:lstStyle/>
        <a:p>
          <a:endParaRPr lang="en-US"/>
        </a:p>
      </dgm:t>
    </dgm:pt>
    <dgm:pt modelId="{2AFC09CE-3287-4297-ABCF-CF08A471FEF9}" type="sibTrans" cxnId="{12A9C1F8-B16F-452E-BA48-9E7B145661CC}">
      <dgm:prSet/>
      <dgm:spPr/>
      <dgm:t>
        <a:bodyPr/>
        <a:lstStyle/>
        <a:p>
          <a:endParaRPr lang="en-US"/>
        </a:p>
      </dgm:t>
    </dgm:pt>
    <dgm:pt modelId="{6646C8C3-FD41-446F-B79C-31F8E93333FE}" type="pres">
      <dgm:prSet presAssocID="{6B1A7AD2-5B54-44A0-9252-A0C6F14B54C9}" presName="hierChild1" presStyleCnt="0">
        <dgm:presLayoutVars>
          <dgm:orgChart val="1"/>
          <dgm:chPref val="1"/>
          <dgm:dir/>
          <dgm:animOne val="branch"/>
          <dgm:animLvl val="lvl"/>
          <dgm:resizeHandles/>
        </dgm:presLayoutVars>
      </dgm:prSet>
      <dgm:spPr/>
    </dgm:pt>
    <dgm:pt modelId="{ED42A697-892B-469C-B73E-EECB7B0AE6AB}" type="pres">
      <dgm:prSet presAssocID="{9ECB9153-E45E-47DA-8D2F-AA149AE333AA}" presName="hierRoot1" presStyleCnt="0">
        <dgm:presLayoutVars>
          <dgm:hierBranch val="init"/>
        </dgm:presLayoutVars>
      </dgm:prSet>
      <dgm:spPr/>
    </dgm:pt>
    <dgm:pt modelId="{90D8ECC9-3CF3-4ABD-B9BA-564BD399257A}" type="pres">
      <dgm:prSet presAssocID="{9ECB9153-E45E-47DA-8D2F-AA149AE333AA}" presName="rootComposite1" presStyleCnt="0"/>
      <dgm:spPr/>
    </dgm:pt>
    <dgm:pt modelId="{01ED920B-CED8-4AF5-BCDA-D01EA2A73E47}" type="pres">
      <dgm:prSet presAssocID="{9ECB9153-E45E-47DA-8D2F-AA149AE333AA}" presName="rootText1" presStyleLbl="node0" presStyleIdx="0" presStyleCnt="5">
        <dgm:presLayoutVars>
          <dgm:chPref val="3"/>
        </dgm:presLayoutVars>
      </dgm:prSet>
      <dgm:spPr/>
    </dgm:pt>
    <dgm:pt modelId="{B1D36932-6006-4683-AD20-8F77DB325C95}" type="pres">
      <dgm:prSet presAssocID="{9ECB9153-E45E-47DA-8D2F-AA149AE333AA}" presName="rootConnector1" presStyleLbl="node1" presStyleIdx="0" presStyleCnt="0"/>
      <dgm:spPr/>
    </dgm:pt>
    <dgm:pt modelId="{868ED5A3-5B5C-4B05-83FF-16E7F99DA5A9}" type="pres">
      <dgm:prSet presAssocID="{9ECB9153-E45E-47DA-8D2F-AA149AE333AA}" presName="hierChild2" presStyleCnt="0"/>
      <dgm:spPr/>
    </dgm:pt>
    <dgm:pt modelId="{81F7C0C1-1D70-4510-AF45-F963C378BEC6}" type="pres">
      <dgm:prSet presAssocID="{9ECB9153-E45E-47DA-8D2F-AA149AE333AA}" presName="hierChild3" presStyleCnt="0"/>
      <dgm:spPr/>
    </dgm:pt>
    <dgm:pt modelId="{FDA05C72-6C40-4BD9-8537-01FFAE9842C6}" type="pres">
      <dgm:prSet presAssocID="{ADABAEBD-9E7F-48FB-B199-9D697FD17205}" presName="hierRoot1" presStyleCnt="0">
        <dgm:presLayoutVars>
          <dgm:hierBranch val="init"/>
        </dgm:presLayoutVars>
      </dgm:prSet>
      <dgm:spPr/>
    </dgm:pt>
    <dgm:pt modelId="{4F6CE547-B221-4BAA-9A2F-F21720FCB45E}" type="pres">
      <dgm:prSet presAssocID="{ADABAEBD-9E7F-48FB-B199-9D697FD17205}" presName="rootComposite1" presStyleCnt="0"/>
      <dgm:spPr/>
    </dgm:pt>
    <dgm:pt modelId="{A14E44A0-5FB4-411F-8059-353D4F7EA53B}" type="pres">
      <dgm:prSet presAssocID="{ADABAEBD-9E7F-48FB-B199-9D697FD17205}" presName="rootText1" presStyleLbl="node0" presStyleIdx="1" presStyleCnt="5">
        <dgm:presLayoutVars>
          <dgm:chPref val="3"/>
        </dgm:presLayoutVars>
      </dgm:prSet>
      <dgm:spPr/>
    </dgm:pt>
    <dgm:pt modelId="{B02BE4E8-9C36-43A9-9BB7-6C7A035F0C95}" type="pres">
      <dgm:prSet presAssocID="{ADABAEBD-9E7F-48FB-B199-9D697FD17205}" presName="rootConnector1" presStyleLbl="node1" presStyleIdx="0" presStyleCnt="0"/>
      <dgm:spPr/>
    </dgm:pt>
    <dgm:pt modelId="{7BDCA1BB-A14C-476C-86C2-7D134DCCB11F}" type="pres">
      <dgm:prSet presAssocID="{ADABAEBD-9E7F-48FB-B199-9D697FD17205}" presName="hierChild2" presStyleCnt="0"/>
      <dgm:spPr/>
    </dgm:pt>
    <dgm:pt modelId="{E0B37299-55F4-4657-8CA3-53B7A38644AA}" type="pres">
      <dgm:prSet presAssocID="{ADABAEBD-9E7F-48FB-B199-9D697FD17205}" presName="hierChild3" presStyleCnt="0"/>
      <dgm:spPr/>
    </dgm:pt>
    <dgm:pt modelId="{B54F7E8E-4CA8-4AED-A100-18E13CC4CA92}" type="pres">
      <dgm:prSet presAssocID="{97A3226F-405A-4BDC-A037-EDBBC98ABAB9}" presName="hierRoot1" presStyleCnt="0">
        <dgm:presLayoutVars>
          <dgm:hierBranch val="init"/>
        </dgm:presLayoutVars>
      </dgm:prSet>
      <dgm:spPr/>
    </dgm:pt>
    <dgm:pt modelId="{F828E7F0-8FCC-4678-8E25-38F42D755DAA}" type="pres">
      <dgm:prSet presAssocID="{97A3226F-405A-4BDC-A037-EDBBC98ABAB9}" presName="rootComposite1" presStyleCnt="0"/>
      <dgm:spPr/>
    </dgm:pt>
    <dgm:pt modelId="{866A5642-5329-4FD2-BD1B-70CFAACF6A06}" type="pres">
      <dgm:prSet presAssocID="{97A3226F-405A-4BDC-A037-EDBBC98ABAB9}" presName="rootText1" presStyleLbl="node0" presStyleIdx="2" presStyleCnt="5">
        <dgm:presLayoutVars>
          <dgm:chPref val="3"/>
        </dgm:presLayoutVars>
      </dgm:prSet>
      <dgm:spPr/>
    </dgm:pt>
    <dgm:pt modelId="{CA42A86C-8B59-4AB7-AA24-25E82E12E6B3}" type="pres">
      <dgm:prSet presAssocID="{97A3226F-405A-4BDC-A037-EDBBC98ABAB9}" presName="rootConnector1" presStyleLbl="node1" presStyleIdx="0" presStyleCnt="0"/>
      <dgm:spPr/>
    </dgm:pt>
    <dgm:pt modelId="{39AEB504-6CD2-49BC-978A-3FA0B073ACAA}" type="pres">
      <dgm:prSet presAssocID="{97A3226F-405A-4BDC-A037-EDBBC98ABAB9}" presName="hierChild2" presStyleCnt="0"/>
      <dgm:spPr/>
    </dgm:pt>
    <dgm:pt modelId="{44589FB5-FFE3-420B-AFAF-C26D5DE9547C}" type="pres">
      <dgm:prSet presAssocID="{97A3226F-405A-4BDC-A037-EDBBC98ABAB9}" presName="hierChild3" presStyleCnt="0"/>
      <dgm:spPr/>
    </dgm:pt>
    <dgm:pt modelId="{75C83B71-9B39-4C86-9B50-216A0C237C16}" type="pres">
      <dgm:prSet presAssocID="{1E478BA1-71E3-4992-970C-EB27CFA69DD1}" presName="hierRoot1" presStyleCnt="0">
        <dgm:presLayoutVars>
          <dgm:hierBranch val="init"/>
        </dgm:presLayoutVars>
      </dgm:prSet>
      <dgm:spPr/>
    </dgm:pt>
    <dgm:pt modelId="{9C0A2DC3-8A54-4780-9D1E-1138DB31449E}" type="pres">
      <dgm:prSet presAssocID="{1E478BA1-71E3-4992-970C-EB27CFA69DD1}" presName="rootComposite1" presStyleCnt="0"/>
      <dgm:spPr/>
    </dgm:pt>
    <dgm:pt modelId="{0382DE0F-79BD-4EE3-9CC0-3C5E3EAE5C60}" type="pres">
      <dgm:prSet presAssocID="{1E478BA1-71E3-4992-970C-EB27CFA69DD1}" presName="rootText1" presStyleLbl="node0" presStyleIdx="3" presStyleCnt="5">
        <dgm:presLayoutVars>
          <dgm:chPref val="3"/>
        </dgm:presLayoutVars>
      </dgm:prSet>
      <dgm:spPr/>
    </dgm:pt>
    <dgm:pt modelId="{520664EB-7127-401E-B563-0860DC84F578}" type="pres">
      <dgm:prSet presAssocID="{1E478BA1-71E3-4992-970C-EB27CFA69DD1}" presName="rootConnector1" presStyleLbl="node1" presStyleIdx="0" presStyleCnt="0"/>
      <dgm:spPr/>
    </dgm:pt>
    <dgm:pt modelId="{3EE2429E-44E4-43AE-8567-A4FB4394E76B}" type="pres">
      <dgm:prSet presAssocID="{1E478BA1-71E3-4992-970C-EB27CFA69DD1}" presName="hierChild2" presStyleCnt="0"/>
      <dgm:spPr/>
    </dgm:pt>
    <dgm:pt modelId="{7BB502BC-84AF-4BFA-9DD0-6B8A0AAB5975}" type="pres">
      <dgm:prSet presAssocID="{1E478BA1-71E3-4992-970C-EB27CFA69DD1}" presName="hierChild3" presStyleCnt="0"/>
      <dgm:spPr/>
    </dgm:pt>
    <dgm:pt modelId="{12C57B6C-6529-42BA-A61C-34A88872BDE6}" type="pres">
      <dgm:prSet presAssocID="{6CC6DA4F-FA14-48A1-8E80-11F4EFD018D3}" presName="hierRoot1" presStyleCnt="0">
        <dgm:presLayoutVars>
          <dgm:hierBranch val="init"/>
        </dgm:presLayoutVars>
      </dgm:prSet>
      <dgm:spPr/>
    </dgm:pt>
    <dgm:pt modelId="{27573276-373F-4A99-B374-3B15C5D5FECC}" type="pres">
      <dgm:prSet presAssocID="{6CC6DA4F-FA14-48A1-8E80-11F4EFD018D3}" presName="rootComposite1" presStyleCnt="0"/>
      <dgm:spPr/>
    </dgm:pt>
    <dgm:pt modelId="{4AFE6C7B-ED9F-453B-80FC-6A83949F585A}" type="pres">
      <dgm:prSet presAssocID="{6CC6DA4F-FA14-48A1-8E80-11F4EFD018D3}" presName="rootText1" presStyleLbl="node0" presStyleIdx="4" presStyleCnt="5">
        <dgm:presLayoutVars>
          <dgm:chPref val="3"/>
        </dgm:presLayoutVars>
      </dgm:prSet>
      <dgm:spPr/>
    </dgm:pt>
    <dgm:pt modelId="{97D4A950-BF42-49E7-9C8C-6DA845D834BD}" type="pres">
      <dgm:prSet presAssocID="{6CC6DA4F-FA14-48A1-8E80-11F4EFD018D3}" presName="rootConnector1" presStyleLbl="node1" presStyleIdx="0" presStyleCnt="0"/>
      <dgm:spPr/>
    </dgm:pt>
    <dgm:pt modelId="{662F2202-2B8E-486C-B7D2-429DBCCB584C}" type="pres">
      <dgm:prSet presAssocID="{6CC6DA4F-FA14-48A1-8E80-11F4EFD018D3}" presName="hierChild2" presStyleCnt="0"/>
      <dgm:spPr/>
    </dgm:pt>
    <dgm:pt modelId="{8C4D15B8-155E-4B45-9BA9-717A3EC8C548}" type="pres">
      <dgm:prSet presAssocID="{6CC6DA4F-FA14-48A1-8E80-11F4EFD018D3}" presName="hierChild3" presStyleCnt="0"/>
      <dgm:spPr/>
    </dgm:pt>
  </dgm:ptLst>
  <dgm:cxnLst>
    <dgm:cxn modelId="{A76C0101-843C-4622-A950-23694D8D64B0}" type="presOf" srcId="{97A3226F-405A-4BDC-A037-EDBBC98ABAB9}" destId="{CA42A86C-8B59-4AB7-AA24-25E82E12E6B3}" srcOrd="1" destOrd="0" presId="urn:microsoft.com/office/officeart/2005/8/layout/orgChart1"/>
    <dgm:cxn modelId="{390E4A0A-AF85-462C-AC65-37B06D1D21B9}" type="presOf" srcId="{ADABAEBD-9E7F-48FB-B199-9D697FD17205}" destId="{A14E44A0-5FB4-411F-8059-353D4F7EA53B}" srcOrd="0" destOrd="0" presId="urn:microsoft.com/office/officeart/2005/8/layout/orgChart1"/>
    <dgm:cxn modelId="{4FAE8823-1B3B-4578-9E49-D2C93CE9E2DF}" srcId="{6B1A7AD2-5B54-44A0-9252-A0C6F14B54C9}" destId="{1E478BA1-71E3-4992-970C-EB27CFA69DD1}" srcOrd="3" destOrd="0" parTransId="{C06C19C4-541B-4D60-9689-B2293B8E827F}" sibTransId="{3384DE0E-1836-459C-88D8-73AB0F5F0996}"/>
    <dgm:cxn modelId="{44B97229-A8A8-4C19-948F-3038959EC6D3}" type="presOf" srcId="{6B1A7AD2-5B54-44A0-9252-A0C6F14B54C9}" destId="{6646C8C3-FD41-446F-B79C-31F8E93333FE}" srcOrd="0" destOrd="0" presId="urn:microsoft.com/office/officeart/2005/8/layout/orgChart1"/>
    <dgm:cxn modelId="{FAC0BE2E-A87C-4FD9-A675-A4D8F322D1D5}" srcId="{6B1A7AD2-5B54-44A0-9252-A0C6F14B54C9}" destId="{ADABAEBD-9E7F-48FB-B199-9D697FD17205}" srcOrd="1" destOrd="0" parTransId="{FB0FE6A3-984B-4149-9549-AFD9B40608B8}" sibTransId="{250455F0-EDA2-4A5C-AA15-67E322037923}"/>
    <dgm:cxn modelId="{C5B5855B-2A49-4B63-8AB0-4BD06959C613}" type="presOf" srcId="{97A3226F-405A-4BDC-A037-EDBBC98ABAB9}" destId="{866A5642-5329-4FD2-BD1B-70CFAACF6A06}" srcOrd="0" destOrd="0" presId="urn:microsoft.com/office/officeart/2005/8/layout/orgChart1"/>
    <dgm:cxn modelId="{60FD6784-A338-4E87-BC8B-CC51E9ACAD5A}" type="presOf" srcId="{6CC6DA4F-FA14-48A1-8E80-11F4EFD018D3}" destId="{97D4A950-BF42-49E7-9C8C-6DA845D834BD}" srcOrd="1" destOrd="0" presId="urn:microsoft.com/office/officeart/2005/8/layout/orgChart1"/>
    <dgm:cxn modelId="{7EE6DA84-BDA3-49D0-B599-FF4D23E99199}" type="presOf" srcId="{1E478BA1-71E3-4992-970C-EB27CFA69DD1}" destId="{0382DE0F-79BD-4EE3-9CC0-3C5E3EAE5C60}" srcOrd="0" destOrd="0" presId="urn:microsoft.com/office/officeart/2005/8/layout/orgChart1"/>
    <dgm:cxn modelId="{2EEEC18A-6C83-4FAF-8E72-8B92A9185CB1}" srcId="{6B1A7AD2-5B54-44A0-9252-A0C6F14B54C9}" destId="{97A3226F-405A-4BDC-A037-EDBBC98ABAB9}" srcOrd="2" destOrd="0" parTransId="{32D06D11-E1E8-442D-AE93-A28AE9084FCF}" sibTransId="{8B0523AA-4A4B-44BC-A248-071293F2F2C3}"/>
    <dgm:cxn modelId="{575F5C8B-94C5-46F6-81F8-104513BB2326}" srcId="{6B1A7AD2-5B54-44A0-9252-A0C6F14B54C9}" destId="{9ECB9153-E45E-47DA-8D2F-AA149AE333AA}" srcOrd="0" destOrd="0" parTransId="{99AADACF-8F1A-4514-BBA6-F98EA1D58469}" sibTransId="{1A4A1ABD-E541-4E21-BEE7-1B03C5B91CFC}"/>
    <dgm:cxn modelId="{6731B892-00B6-49E9-B57F-66CBC4A36CC9}" type="presOf" srcId="{9ECB9153-E45E-47DA-8D2F-AA149AE333AA}" destId="{01ED920B-CED8-4AF5-BCDA-D01EA2A73E47}" srcOrd="0" destOrd="0" presId="urn:microsoft.com/office/officeart/2005/8/layout/orgChart1"/>
    <dgm:cxn modelId="{060E8A9A-6C86-4AB1-88BB-311F3352D1F9}" type="presOf" srcId="{6CC6DA4F-FA14-48A1-8E80-11F4EFD018D3}" destId="{4AFE6C7B-ED9F-453B-80FC-6A83949F585A}" srcOrd="0" destOrd="0" presId="urn:microsoft.com/office/officeart/2005/8/layout/orgChart1"/>
    <dgm:cxn modelId="{FDA251AB-7C86-46FB-836E-D2ACA4D3806C}" type="presOf" srcId="{1E478BA1-71E3-4992-970C-EB27CFA69DD1}" destId="{520664EB-7127-401E-B563-0860DC84F578}" srcOrd="1" destOrd="0" presId="urn:microsoft.com/office/officeart/2005/8/layout/orgChart1"/>
    <dgm:cxn modelId="{31FFF0D0-EC26-4F7B-BB7D-3A4D4D959F3C}" type="presOf" srcId="{ADABAEBD-9E7F-48FB-B199-9D697FD17205}" destId="{B02BE4E8-9C36-43A9-9BB7-6C7A035F0C95}" srcOrd="1" destOrd="0" presId="urn:microsoft.com/office/officeart/2005/8/layout/orgChart1"/>
    <dgm:cxn modelId="{10FDE7F6-88CC-421F-BD72-AAAE694DD413}" type="presOf" srcId="{9ECB9153-E45E-47DA-8D2F-AA149AE333AA}" destId="{B1D36932-6006-4683-AD20-8F77DB325C95}" srcOrd="1" destOrd="0" presId="urn:microsoft.com/office/officeart/2005/8/layout/orgChart1"/>
    <dgm:cxn modelId="{12A9C1F8-B16F-452E-BA48-9E7B145661CC}" srcId="{6B1A7AD2-5B54-44A0-9252-A0C6F14B54C9}" destId="{6CC6DA4F-FA14-48A1-8E80-11F4EFD018D3}" srcOrd="4" destOrd="0" parTransId="{BA9DBE98-CF35-41AD-B5BA-5FE0811866AC}" sibTransId="{2AFC09CE-3287-4297-ABCF-CF08A471FEF9}"/>
    <dgm:cxn modelId="{DCC883A3-E7D3-4487-8ED4-FAD0AF8EB00C}" type="presParOf" srcId="{6646C8C3-FD41-446F-B79C-31F8E93333FE}" destId="{ED42A697-892B-469C-B73E-EECB7B0AE6AB}" srcOrd="0" destOrd="0" presId="urn:microsoft.com/office/officeart/2005/8/layout/orgChart1"/>
    <dgm:cxn modelId="{565F249E-56E3-42BA-B7ED-4302FD55E7B9}" type="presParOf" srcId="{ED42A697-892B-469C-B73E-EECB7B0AE6AB}" destId="{90D8ECC9-3CF3-4ABD-B9BA-564BD399257A}" srcOrd="0" destOrd="0" presId="urn:microsoft.com/office/officeart/2005/8/layout/orgChart1"/>
    <dgm:cxn modelId="{FA69A843-DD40-4C95-AEAE-E7EC7B44BF61}" type="presParOf" srcId="{90D8ECC9-3CF3-4ABD-B9BA-564BD399257A}" destId="{01ED920B-CED8-4AF5-BCDA-D01EA2A73E47}" srcOrd="0" destOrd="0" presId="urn:microsoft.com/office/officeart/2005/8/layout/orgChart1"/>
    <dgm:cxn modelId="{A5460856-7095-475C-BEEB-E3FEB6EB9FBD}" type="presParOf" srcId="{90D8ECC9-3CF3-4ABD-B9BA-564BD399257A}" destId="{B1D36932-6006-4683-AD20-8F77DB325C95}" srcOrd="1" destOrd="0" presId="urn:microsoft.com/office/officeart/2005/8/layout/orgChart1"/>
    <dgm:cxn modelId="{F9CD9F9B-A94B-49C4-ABCE-B0A1AD58B913}" type="presParOf" srcId="{ED42A697-892B-469C-B73E-EECB7B0AE6AB}" destId="{868ED5A3-5B5C-4B05-83FF-16E7F99DA5A9}" srcOrd="1" destOrd="0" presId="urn:microsoft.com/office/officeart/2005/8/layout/orgChart1"/>
    <dgm:cxn modelId="{0B532A59-50B2-4508-B5CB-F1BBE716C014}" type="presParOf" srcId="{ED42A697-892B-469C-B73E-EECB7B0AE6AB}" destId="{81F7C0C1-1D70-4510-AF45-F963C378BEC6}" srcOrd="2" destOrd="0" presId="urn:microsoft.com/office/officeart/2005/8/layout/orgChart1"/>
    <dgm:cxn modelId="{5F6AD3BD-E232-49F8-9AC6-9DAF6BDA82C7}" type="presParOf" srcId="{6646C8C3-FD41-446F-B79C-31F8E93333FE}" destId="{FDA05C72-6C40-4BD9-8537-01FFAE9842C6}" srcOrd="1" destOrd="0" presId="urn:microsoft.com/office/officeart/2005/8/layout/orgChart1"/>
    <dgm:cxn modelId="{82147836-2095-4959-8EBD-7FFE27974D78}" type="presParOf" srcId="{FDA05C72-6C40-4BD9-8537-01FFAE9842C6}" destId="{4F6CE547-B221-4BAA-9A2F-F21720FCB45E}" srcOrd="0" destOrd="0" presId="urn:microsoft.com/office/officeart/2005/8/layout/orgChart1"/>
    <dgm:cxn modelId="{4A38A555-3AED-4223-8A52-B21293301CED}" type="presParOf" srcId="{4F6CE547-B221-4BAA-9A2F-F21720FCB45E}" destId="{A14E44A0-5FB4-411F-8059-353D4F7EA53B}" srcOrd="0" destOrd="0" presId="urn:microsoft.com/office/officeart/2005/8/layout/orgChart1"/>
    <dgm:cxn modelId="{F690F342-F29E-434B-AF0E-BB6027E4B4F4}" type="presParOf" srcId="{4F6CE547-B221-4BAA-9A2F-F21720FCB45E}" destId="{B02BE4E8-9C36-43A9-9BB7-6C7A035F0C95}" srcOrd="1" destOrd="0" presId="urn:microsoft.com/office/officeart/2005/8/layout/orgChart1"/>
    <dgm:cxn modelId="{F16D4C2F-FEBE-4CE7-8B20-B9B0ABC9F9DA}" type="presParOf" srcId="{FDA05C72-6C40-4BD9-8537-01FFAE9842C6}" destId="{7BDCA1BB-A14C-476C-86C2-7D134DCCB11F}" srcOrd="1" destOrd="0" presId="urn:microsoft.com/office/officeart/2005/8/layout/orgChart1"/>
    <dgm:cxn modelId="{E18653CC-6CCE-4FA7-8566-1AA5CE86C3DA}" type="presParOf" srcId="{FDA05C72-6C40-4BD9-8537-01FFAE9842C6}" destId="{E0B37299-55F4-4657-8CA3-53B7A38644AA}" srcOrd="2" destOrd="0" presId="urn:microsoft.com/office/officeart/2005/8/layout/orgChart1"/>
    <dgm:cxn modelId="{A56C028F-1080-4D90-ADCA-B06BBFDC200F}" type="presParOf" srcId="{6646C8C3-FD41-446F-B79C-31F8E93333FE}" destId="{B54F7E8E-4CA8-4AED-A100-18E13CC4CA92}" srcOrd="2" destOrd="0" presId="urn:microsoft.com/office/officeart/2005/8/layout/orgChart1"/>
    <dgm:cxn modelId="{C1D9CA36-B0EB-476B-BB82-F222D8A5AE54}" type="presParOf" srcId="{B54F7E8E-4CA8-4AED-A100-18E13CC4CA92}" destId="{F828E7F0-8FCC-4678-8E25-38F42D755DAA}" srcOrd="0" destOrd="0" presId="urn:microsoft.com/office/officeart/2005/8/layout/orgChart1"/>
    <dgm:cxn modelId="{77AA380C-FFDD-4E02-AF76-E102D37751CF}" type="presParOf" srcId="{F828E7F0-8FCC-4678-8E25-38F42D755DAA}" destId="{866A5642-5329-4FD2-BD1B-70CFAACF6A06}" srcOrd="0" destOrd="0" presId="urn:microsoft.com/office/officeart/2005/8/layout/orgChart1"/>
    <dgm:cxn modelId="{2954DDC9-B496-44E5-BE46-FE8EE3A1D251}" type="presParOf" srcId="{F828E7F0-8FCC-4678-8E25-38F42D755DAA}" destId="{CA42A86C-8B59-4AB7-AA24-25E82E12E6B3}" srcOrd="1" destOrd="0" presId="urn:microsoft.com/office/officeart/2005/8/layout/orgChart1"/>
    <dgm:cxn modelId="{4F8F56E0-90A1-4605-AF1F-BE113B5FC1AB}" type="presParOf" srcId="{B54F7E8E-4CA8-4AED-A100-18E13CC4CA92}" destId="{39AEB504-6CD2-49BC-978A-3FA0B073ACAA}" srcOrd="1" destOrd="0" presId="urn:microsoft.com/office/officeart/2005/8/layout/orgChart1"/>
    <dgm:cxn modelId="{C3F8D4AD-9065-4255-851E-2E192518B9C7}" type="presParOf" srcId="{B54F7E8E-4CA8-4AED-A100-18E13CC4CA92}" destId="{44589FB5-FFE3-420B-AFAF-C26D5DE9547C}" srcOrd="2" destOrd="0" presId="urn:microsoft.com/office/officeart/2005/8/layout/orgChart1"/>
    <dgm:cxn modelId="{228FF6CC-D081-4E3F-BC8C-8507377722A5}" type="presParOf" srcId="{6646C8C3-FD41-446F-B79C-31F8E93333FE}" destId="{75C83B71-9B39-4C86-9B50-216A0C237C16}" srcOrd="3" destOrd="0" presId="urn:microsoft.com/office/officeart/2005/8/layout/orgChart1"/>
    <dgm:cxn modelId="{851AC15E-6E1C-4756-B429-5C859F67B7E2}" type="presParOf" srcId="{75C83B71-9B39-4C86-9B50-216A0C237C16}" destId="{9C0A2DC3-8A54-4780-9D1E-1138DB31449E}" srcOrd="0" destOrd="0" presId="urn:microsoft.com/office/officeart/2005/8/layout/orgChart1"/>
    <dgm:cxn modelId="{FB4F89BF-CDF9-45FD-87BF-E751499A080B}" type="presParOf" srcId="{9C0A2DC3-8A54-4780-9D1E-1138DB31449E}" destId="{0382DE0F-79BD-4EE3-9CC0-3C5E3EAE5C60}" srcOrd="0" destOrd="0" presId="urn:microsoft.com/office/officeart/2005/8/layout/orgChart1"/>
    <dgm:cxn modelId="{F5B9435A-C8AE-4E85-8161-66E3D86B5A79}" type="presParOf" srcId="{9C0A2DC3-8A54-4780-9D1E-1138DB31449E}" destId="{520664EB-7127-401E-B563-0860DC84F578}" srcOrd="1" destOrd="0" presId="urn:microsoft.com/office/officeart/2005/8/layout/orgChart1"/>
    <dgm:cxn modelId="{EBB2B324-E796-4018-A83D-392EB04804FA}" type="presParOf" srcId="{75C83B71-9B39-4C86-9B50-216A0C237C16}" destId="{3EE2429E-44E4-43AE-8567-A4FB4394E76B}" srcOrd="1" destOrd="0" presId="urn:microsoft.com/office/officeart/2005/8/layout/orgChart1"/>
    <dgm:cxn modelId="{2CC05A32-0C6A-4A27-9721-8E73586C9DDA}" type="presParOf" srcId="{75C83B71-9B39-4C86-9B50-216A0C237C16}" destId="{7BB502BC-84AF-4BFA-9DD0-6B8A0AAB5975}" srcOrd="2" destOrd="0" presId="urn:microsoft.com/office/officeart/2005/8/layout/orgChart1"/>
    <dgm:cxn modelId="{5B1015C2-A8C1-4C38-9788-CB43CE93012C}" type="presParOf" srcId="{6646C8C3-FD41-446F-B79C-31F8E93333FE}" destId="{12C57B6C-6529-42BA-A61C-34A88872BDE6}" srcOrd="4" destOrd="0" presId="urn:microsoft.com/office/officeart/2005/8/layout/orgChart1"/>
    <dgm:cxn modelId="{00DD1387-F2FA-4415-9615-CC2B9E76B485}" type="presParOf" srcId="{12C57B6C-6529-42BA-A61C-34A88872BDE6}" destId="{27573276-373F-4A99-B374-3B15C5D5FECC}" srcOrd="0" destOrd="0" presId="urn:microsoft.com/office/officeart/2005/8/layout/orgChart1"/>
    <dgm:cxn modelId="{672C90A9-847B-4B88-94A6-0AF403401E98}" type="presParOf" srcId="{27573276-373F-4A99-B374-3B15C5D5FECC}" destId="{4AFE6C7B-ED9F-453B-80FC-6A83949F585A}" srcOrd="0" destOrd="0" presId="urn:microsoft.com/office/officeart/2005/8/layout/orgChart1"/>
    <dgm:cxn modelId="{7321F63B-F353-4B70-B22B-379A03228281}" type="presParOf" srcId="{27573276-373F-4A99-B374-3B15C5D5FECC}" destId="{97D4A950-BF42-49E7-9C8C-6DA845D834BD}" srcOrd="1" destOrd="0" presId="urn:microsoft.com/office/officeart/2005/8/layout/orgChart1"/>
    <dgm:cxn modelId="{6EC54DC0-D3FD-43A7-89BF-D4D1322EE424}" type="presParOf" srcId="{12C57B6C-6529-42BA-A61C-34A88872BDE6}" destId="{662F2202-2B8E-486C-B7D2-429DBCCB584C}" srcOrd="1" destOrd="0" presId="urn:microsoft.com/office/officeart/2005/8/layout/orgChart1"/>
    <dgm:cxn modelId="{A42B661B-ABEF-4C81-9C29-67F81E59AE86}" type="presParOf" srcId="{12C57B6C-6529-42BA-A61C-34A88872BDE6}" destId="{8C4D15B8-155E-4B45-9BA9-717A3EC8C548}"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1A7AD2-5B54-44A0-9252-A0C6F14B54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B9153-E45E-47DA-8D2F-AA149AE333AA}">
      <dgm:prSet phldrT="[Text]"/>
      <dgm:spPr>
        <a:solidFill>
          <a:srgbClr val="2D819B"/>
        </a:solidFill>
      </dgm:spPr>
      <dgm:t>
        <a:bodyPr/>
        <a:lstStyle/>
        <a:p>
          <a:r>
            <a:rPr lang="en-US" dirty="0"/>
            <a:t>Quiz 1</a:t>
          </a:r>
        </a:p>
      </dgm:t>
    </dgm:pt>
    <dgm:pt modelId="{99AADACF-8F1A-4514-BBA6-F98EA1D58469}" type="parTrans" cxnId="{575F5C8B-94C5-46F6-81F8-104513BB2326}">
      <dgm:prSet/>
      <dgm:spPr/>
      <dgm:t>
        <a:bodyPr/>
        <a:lstStyle/>
        <a:p>
          <a:endParaRPr lang="en-US"/>
        </a:p>
      </dgm:t>
    </dgm:pt>
    <dgm:pt modelId="{1A4A1ABD-E541-4E21-BEE7-1B03C5B91CFC}" type="sibTrans" cxnId="{575F5C8B-94C5-46F6-81F8-104513BB2326}">
      <dgm:prSet/>
      <dgm:spPr/>
      <dgm:t>
        <a:bodyPr/>
        <a:lstStyle/>
        <a:p>
          <a:endParaRPr lang="en-US"/>
        </a:p>
      </dgm:t>
    </dgm:pt>
    <dgm:pt modelId="{ADABAEBD-9E7F-48FB-B199-9D697FD17205}">
      <dgm:prSet phldrT="[Text]"/>
      <dgm:spPr>
        <a:solidFill>
          <a:srgbClr val="2D819B"/>
        </a:solidFill>
      </dgm:spPr>
      <dgm:t>
        <a:bodyPr/>
        <a:lstStyle/>
        <a:p>
          <a:r>
            <a:rPr lang="en-US" dirty="0"/>
            <a:t>Pre Test</a:t>
          </a:r>
        </a:p>
      </dgm:t>
    </dgm:pt>
    <dgm:pt modelId="{FB0FE6A3-984B-4149-9549-AFD9B40608B8}" type="parTrans" cxnId="{FAC0BE2E-A87C-4FD9-A675-A4D8F322D1D5}">
      <dgm:prSet/>
      <dgm:spPr/>
      <dgm:t>
        <a:bodyPr/>
        <a:lstStyle/>
        <a:p>
          <a:endParaRPr lang="en-US"/>
        </a:p>
      </dgm:t>
    </dgm:pt>
    <dgm:pt modelId="{250455F0-EDA2-4A5C-AA15-67E322037923}" type="sibTrans" cxnId="{FAC0BE2E-A87C-4FD9-A675-A4D8F322D1D5}">
      <dgm:prSet/>
      <dgm:spPr/>
      <dgm:t>
        <a:bodyPr/>
        <a:lstStyle/>
        <a:p>
          <a:endParaRPr lang="en-US"/>
        </a:p>
      </dgm:t>
    </dgm:pt>
    <dgm:pt modelId="{97A3226F-405A-4BDC-A037-EDBBC98ABAB9}">
      <dgm:prSet phldrT="[Text]"/>
      <dgm:spPr>
        <a:solidFill>
          <a:srgbClr val="2D819B"/>
        </a:solidFill>
      </dgm:spPr>
      <dgm:t>
        <a:bodyPr/>
        <a:lstStyle/>
        <a:p>
          <a:r>
            <a:rPr lang="en-US" dirty="0"/>
            <a:t>Course 2</a:t>
          </a:r>
        </a:p>
      </dgm:t>
    </dgm:pt>
    <dgm:pt modelId="{32D06D11-E1E8-442D-AE93-A28AE9084FCF}" type="parTrans" cxnId="{2EEEC18A-6C83-4FAF-8E72-8B92A9185CB1}">
      <dgm:prSet/>
      <dgm:spPr/>
      <dgm:t>
        <a:bodyPr/>
        <a:lstStyle/>
        <a:p>
          <a:endParaRPr lang="en-US"/>
        </a:p>
      </dgm:t>
    </dgm:pt>
    <dgm:pt modelId="{8B0523AA-4A4B-44BC-A248-071293F2F2C3}" type="sibTrans" cxnId="{2EEEC18A-6C83-4FAF-8E72-8B92A9185CB1}">
      <dgm:prSet/>
      <dgm:spPr/>
      <dgm:t>
        <a:bodyPr/>
        <a:lstStyle/>
        <a:p>
          <a:endParaRPr lang="en-US"/>
        </a:p>
      </dgm:t>
    </dgm:pt>
    <dgm:pt modelId="{1E478BA1-71E3-4992-970C-EB27CFA69DD1}">
      <dgm:prSet phldrT="[Text]"/>
      <dgm:spPr>
        <a:solidFill>
          <a:srgbClr val="2D819B"/>
        </a:solidFill>
      </dgm:spPr>
      <dgm:t>
        <a:bodyPr/>
        <a:lstStyle/>
        <a:p>
          <a:r>
            <a:rPr lang="en-US" dirty="0"/>
            <a:t>Lesson PQR</a:t>
          </a:r>
        </a:p>
      </dgm:t>
    </dgm:pt>
    <dgm:pt modelId="{C06C19C4-541B-4D60-9689-B2293B8E827F}" type="parTrans" cxnId="{4FAE8823-1B3B-4578-9E49-D2C93CE9E2DF}">
      <dgm:prSet/>
      <dgm:spPr/>
      <dgm:t>
        <a:bodyPr/>
        <a:lstStyle/>
        <a:p>
          <a:endParaRPr lang="en-US"/>
        </a:p>
      </dgm:t>
    </dgm:pt>
    <dgm:pt modelId="{3384DE0E-1836-459C-88D8-73AB0F5F0996}" type="sibTrans" cxnId="{4FAE8823-1B3B-4578-9E49-D2C93CE9E2DF}">
      <dgm:prSet/>
      <dgm:spPr/>
      <dgm:t>
        <a:bodyPr/>
        <a:lstStyle/>
        <a:p>
          <a:endParaRPr lang="en-US"/>
        </a:p>
      </dgm:t>
    </dgm:pt>
    <dgm:pt modelId="{6CC6DA4F-FA14-48A1-8E80-11F4EFD018D3}">
      <dgm:prSet phldrT="[Text]"/>
      <dgm:spPr>
        <a:solidFill>
          <a:srgbClr val="2D819B"/>
        </a:solidFill>
      </dgm:spPr>
      <dgm:t>
        <a:bodyPr/>
        <a:lstStyle/>
        <a:p>
          <a:r>
            <a:rPr lang="en-US" dirty="0"/>
            <a:t>Post Test</a:t>
          </a:r>
        </a:p>
      </dgm:t>
    </dgm:pt>
    <dgm:pt modelId="{BA9DBE98-CF35-41AD-B5BA-5FE0811866AC}" type="parTrans" cxnId="{12A9C1F8-B16F-452E-BA48-9E7B145661CC}">
      <dgm:prSet/>
      <dgm:spPr/>
      <dgm:t>
        <a:bodyPr/>
        <a:lstStyle/>
        <a:p>
          <a:endParaRPr lang="en-US"/>
        </a:p>
      </dgm:t>
    </dgm:pt>
    <dgm:pt modelId="{2AFC09CE-3287-4297-ABCF-CF08A471FEF9}" type="sibTrans" cxnId="{12A9C1F8-B16F-452E-BA48-9E7B145661CC}">
      <dgm:prSet/>
      <dgm:spPr/>
      <dgm:t>
        <a:bodyPr/>
        <a:lstStyle/>
        <a:p>
          <a:endParaRPr lang="en-US"/>
        </a:p>
      </dgm:t>
    </dgm:pt>
    <dgm:pt modelId="{6646C8C3-FD41-446F-B79C-31F8E93333FE}" type="pres">
      <dgm:prSet presAssocID="{6B1A7AD2-5B54-44A0-9252-A0C6F14B54C9}" presName="hierChild1" presStyleCnt="0">
        <dgm:presLayoutVars>
          <dgm:orgChart val="1"/>
          <dgm:chPref val="1"/>
          <dgm:dir/>
          <dgm:animOne val="branch"/>
          <dgm:animLvl val="lvl"/>
          <dgm:resizeHandles/>
        </dgm:presLayoutVars>
      </dgm:prSet>
      <dgm:spPr/>
    </dgm:pt>
    <dgm:pt modelId="{ED42A697-892B-469C-B73E-EECB7B0AE6AB}" type="pres">
      <dgm:prSet presAssocID="{9ECB9153-E45E-47DA-8D2F-AA149AE333AA}" presName="hierRoot1" presStyleCnt="0">
        <dgm:presLayoutVars>
          <dgm:hierBranch val="init"/>
        </dgm:presLayoutVars>
      </dgm:prSet>
      <dgm:spPr/>
    </dgm:pt>
    <dgm:pt modelId="{90D8ECC9-3CF3-4ABD-B9BA-564BD399257A}" type="pres">
      <dgm:prSet presAssocID="{9ECB9153-E45E-47DA-8D2F-AA149AE333AA}" presName="rootComposite1" presStyleCnt="0"/>
      <dgm:spPr/>
    </dgm:pt>
    <dgm:pt modelId="{01ED920B-CED8-4AF5-BCDA-D01EA2A73E47}" type="pres">
      <dgm:prSet presAssocID="{9ECB9153-E45E-47DA-8D2F-AA149AE333AA}" presName="rootText1" presStyleLbl="node0" presStyleIdx="0" presStyleCnt="5">
        <dgm:presLayoutVars>
          <dgm:chPref val="3"/>
        </dgm:presLayoutVars>
      </dgm:prSet>
      <dgm:spPr/>
    </dgm:pt>
    <dgm:pt modelId="{B1D36932-6006-4683-AD20-8F77DB325C95}" type="pres">
      <dgm:prSet presAssocID="{9ECB9153-E45E-47DA-8D2F-AA149AE333AA}" presName="rootConnector1" presStyleLbl="node1" presStyleIdx="0" presStyleCnt="0"/>
      <dgm:spPr/>
    </dgm:pt>
    <dgm:pt modelId="{868ED5A3-5B5C-4B05-83FF-16E7F99DA5A9}" type="pres">
      <dgm:prSet presAssocID="{9ECB9153-E45E-47DA-8D2F-AA149AE333AA}" presName="hierChild2" presStyleCnt="0"/>
      <dgm:spPr/>
    </dgm:pt>
    <dgm:pt modelId="{81F7C0C1-1D70-4510-AF45-F963C378BEC6}" type="pres">
      <dgm:prSet presAssocID="{9ECB9153-E45E-47DA-8D2F-AA149AE333AA}" presName="hierChild3" presStyleCnt="0"/>
      <dgm:spPr/>
    </dgm:pt>
    <dgm:pt modelId="{FDA05C72-6C40-4BD9-8537-01FFAE9842C6}" type="pres">
      <dgm:prSet presAssocID="{ADABAEBD-9E7F-48FB-B199-9D697FD17205}" presName="hierRoot1" presStyleCnt="0">
        <dgm:presLayoutVars>
          <dgm:hierBranch val="init"/>
        </dgm:presLayoutVars>
      </dgm:prSet>
      <dgm:spPr/>
    </dgm:pt>
    <dgm:pt modelId="{4F6CE547-B221-4BAA-9A2F-F21720FCB45E}" type="pres">
      <dgm:prSet presAssocID="{ADABAEBD-9E7F-48FB-B199-9D697FD17205}" presName="rootComposite1" presStyleCnt="0"/>
      <dgm:spPr/>
    </dgm:pt>
    <dgm:pt modelId="{A14E44A0-5FB4-411F-8059-353D4F7EA53B}" type="pres">
      <dgm:prSet presAssocID="{ADABAEBD-9E7F-48FB-B199-9D697FD17205}" presName="rootText1" presStyleLbl="node0" presStyleIdx="1" presStyleCnt="5">
        <dgm:presLayoutVars>
          <dgm:chPref val="3"/>
        </dgm:presLayoutVars>
      </dgm:prSet>
      <dgm:spPr/>
    </dgm:pt>
    <dgm:pt modelId="{B02BE4E8-9C36-43A9-9BB7-6C7A035F0C95}" type="pres">
      <dgm:prSet presAssocID="{ADABAEBD-9E7F-48FB-B199-9D697FD17205}" presName="rootConnector1" presStyleLbl="node1" presStyleIdx="0" presStyleCnt="0"/>
      <dgm:spPr/>
    </dgm:pt>
    <dgm:pt modelId="{7BDCA1BB-A14C-476C-86C2-7D134DCCB11F}" type="pres">
      <dgm:prSet presAssocID="{ADABAEBD-9E7F-48FB-B199-9D697FD17205}" presName="hierChild2" presStyleCnt="0"/>
      <dgm:spPr/>
    </dgm:pt>
    <dgm:pt modelId="{E0B37299-55F4-4657-8CA3-53B7A38644AA}" type="pres">
      <dgm:prSet presAssocID="{ADABAEBD-9E7F-48FB-B199-9D697FD17205}" presName="hierChild3" presStyleCnt="0"/>
      <dgm:spPr/>
    </dgm:pt>
    <dgm:pt modelId="{B54F7E8E-4CA8-4AED-A100-18E13CC4CA92}" type="pres">
      <dgm:prSet presAssocID="{97A3226F-405A-4BDC-A037-EDBBC98ABAB9}" presName="hierRoot1" presStyleCnt="0">
        <dgm:presLayoutVars>
          <dgm:hierBranch val="init"/>
        </dgm:presLayoutVars>
      </dgm:prSet>
      <dgm:spPr/>
    </dgm:pt>
    <dgm:pt modelId="{F828E7F0-8FCC-4678-8E25-38F42D755DAA}" type="pres">
      <dgm:prSet presAssocID="{97A3226F-405A-4BDC-A037-EDBBC98ABAB9}" presName="rootComposite1" presStyleCnt="0"/>
      <dgm:spPr/>
    </dgm:pt>
    <dgm:pt modelId="{866A5642-5329-4FD2-BD1B-70CFAACF6A06}" type="pres">
      <dgm:prSet presAssocID="{97A3226F-405A-4BDC-A037-EDBBC98ABAB9}" presName="rootText1" presStyleLbl="node0" presStyleIdx="2" presStyleCnt="5">
        <dgm:presLayoutVars>
          <dgm:chPref val="3"/>
        </dgm:presLayoutVars>
      </dgm:prSet>
      <dgm:spPr/>
    </dgm:pt>
    <dgm:pt modelId="{CA42A86C-8B59-4AB7-AA24-25E82E12E6B3}" type="pres">
      <dgm:prSet presAssocID="{97A3226F-405A-4BDC-A037-EDBBC98ABAB9}" presName="rootConnector1" presStyleLbl="node1" presStyleIdx="0" presStyleCnt="0"/>
      <dgm:spPr/>
    </dgm:pt>
    <dgm:pt modelId="{39AEB504-6CD2-49BC-978A-3FA0B073ACAA}" type="pres">
      <dgm:prSet presAssocID="{97A3226F-405A-4BDC-A037-EDBBC98ABAB9}" presName="hierChild2" presStyleCnt="0"/>
      <dgm:spPr/>
    </dgm:pt>
    <dgm:pt modelId="{44589FB5-FFE3-420B-AFAF-C26D5DE9547C}" type="pres">
      <dgm:prSet presAssocID="{97A3226F-405A-4BDC-A037-EDBBC98ABAB9}" presName="hierChild3" presStyleCnt="0"/>
      <dgm:spPr/>
    </dgm:pt>
    <dgm:pt modelId="{75C83B71-9B39-4C86-9B50-216A0C237C16}" type="pres">
      <dgm:prSet presAssocID="{1E478BA1-71E3-4992-970C-EB27CFA69DD1}" presName="hierRoot1" presStyleCnt="0">
        <dgm:presLayoutVars>
          <dgm:hierBranch val="init"/>
        </dgm:presLayoutVars>
      </dgm:prSet>
      <dgm:spPr/>
    </dgm:pt>
    <dgm:pt modelId="{9C0A2DC3-8A54-4780-9D1E-1138DB31449E}" type="pres">
      <dgm:prSet presAssocID="{1E478BA1-71E3-4992-970C-EB27CFA69DD1}" presName="rootComposite1" presStyleCnt="0"/>
      <dgm:spPr/>
    </dgm:pt>
    <dgm:pt modelId="{0382DE0F-79BD-4EE3-9CC0-3C5E3EAE5C60}" type="pres">
      <dgm:prSet presAssocID="{1E478BA1-71E3-4992-970C-EB27CFA69DD1}" presName="rootText1" presStyleLbl="node0" presStyleIdx="3" presStyleCnt="5">
        <dgm:presLayoutVars>
          <dgm:chPref val="3"/>
        </dgm:presLayoutVars>
      </dgm:prSet>
      <dgm:spPr/>
    </dgm:pt>
    <dgm:pt modelId="{520664EB-7127-401E-B563-0860DC84F578}" type="pres">
      <dgm:prSet presAssocID="{1E478BA1-71E3-4992-970C-EB27CFA69DD1}" presName="rootConnector1" presStyleLbl="node1" presStyleIdx="0" presStyleCnt="0"/>
      <dgm:spPr/>
    </dgm:pt>
    <dgm:pt modelId="{3EE2429E-44E4-43AE-8567-A4FB4394E76B}" type="pres">
      <dgm:prSet presAssocID="{1E478BA1-71E3-4992-970C-EB27CFA69DD1}" presName="hierChild2" presStyleCnt="0"/>
      <dgm:spPr/>
    </dgm:pt>
    <dgm:pt modelId="{7BB502BC-84AF-4BFA-9DD0-6B8A0AAB5975}" type="pres">
      <dgm:prSet presAssocID="{1E478BA1-71E3-4992-970C-EB27CFA69DD1}" presName="hierChild3" presStyleCnt="0"/>
      <dgm:spPr/>
    </dgm:pt>
    <dgm:pt modelId="{12C57B6C-6529-42BA-A61C-34A88872BDE6}" type="pres">
      <dgm:prSet presAssocID="{6CC6DA4F-FA14-48A1-8E80-11F4EFD018D3}" presName="hierRoot1" presStyleCnt="0">
        <dgm:presLayoutVars>
          <dgm:hierBranch val="init"/>
        </dgm:presLayoutVars>
      </dgm:prSet>
      <dgm:spPr/>
    </dgm:pt>
    <dgm:pt modelId="{27573276-373F-4A99-B374-3B15C5D5FECC}" type="pres">
      <dgm:prSet presAssocID="{6CC6DA4F-FA14-48A1-8E80-11F4EFD018D3}" presName="rootComposite1" presStyleCnt="0"/>
      <dgm:spPr/>
    </dgm:pt>
    <dgm:pt modelId="{4AFE6C7B-ED9F-453B-80FC-6A83949F585A}" type="pres">
      <dgm:prSet presAssocID="{6CC6DA4F-FA14-48A1-8E80-11F4EFD018D3}" presName="rootText1" presStyleLbl="node0" presStyleIdx="4" presStyleCnt="5">
        <dgm:presLayoutVars>
          <dgm:chPref val="3"/>
        </dgm:presLayoutVars>
      </dgm:prSet>
      <dgm:spPr/>
    </dgm:pt>
    <dgm:pt modelId="{97D4A950-BF42-49E7-9C8C-6DA845D834BD}" type="pres">
      <dgm:prSet presAssocID="{6CC6DA4F-FA14-48A1-8E80-11F4EFD018D3}" presName="rootConnector1" presStyleLbl="node1" presStyleIdx="0" presStyleCnt="0"/>
      <dgm:spPr/>
    </dgm:pt>
    <dgm:pt modelId="{662F2202-2B8E-486C-B7D2-429DBCCB584C}" type="pres">
      <dgm:prSet presAssocID="{6CC6DA4F-FA14-48A1-8E80-11F4EFD018D3}" presName="hierChild2" presStyleCnt="0"/>
      <dgm:spPr/>
    </dgm:pt>
    <dgm:pt modelId="{8C4D15B8-155E-4B45-9BA9-717A3EC8C548}" type="pres">
      <dgm:prSet presAssocID="{6CC6DA4F-FA14-48A1-8E80-11F4EFD018D3}" presName="hierChild3" presStyleCnt="0"/>
      <dgm:spPr/>
    </dgm:pt>
  </dgm:ptLst>
  <dgm:cxnLst>
    <dgm:cxn modelId="{A76C0101-843C-4622-A950-23694D8D64B0}" type="presOf" srcId="{97A3226F-405A-4BDC-A037-EDBBC98ABAB9}" destId="{CA42A86C-8B59-4AB7-AA24-25E82E12E6B3}" srcOrd="1" destOrd="0" presId="urn:microsoft.com/office/officeart/2005/8/layout/orgChart1"/>
    <dgm:cxn modelId="{390E4A0A-AF85-462C-AC65-37B06D1D21B9}" type="presOf" srcId="{ADABAEBD-9E7F-48FB-B199-9D697FD17205}" destId="{A14E44A0-5FB4-411F-8059-353D4F7EA53B}" srcOrd="0" destOrd="0" presId="urn:microsoft.com/office/officeart/2005/8/layout/orgChart1"/>
    <dgm:cxn modelId="{4FAE8823-1B3B-4578-9E49-D2C93CE9E2DF}" srcId="{6B1A7AD2-5B54-44A0-9252-A0C6F14B54C9}" destId="{1E478BA1-71E3-4992-970C-EB27CFA69DD1}" srcOrd="3" destOrd="0" parTransId="{C06C19C4-541B-4D60-9689-B2293B8E827F}" sibTransId="{3384DE0E-1836-459C-88D8-73AB0F5F0996}"/>
    <dgm:cxn modelId="{44B97229-A8A8-4C19-948F-3038959EC6D3}" type="presOf" srcId="{6B1A7AD2-5B54-44A0-9252-A0C6F14B54C9}" destId="{6646C8C3-FD41-446F-B79C-31F8E93333FE}" srcOrd="0" destOrd="0" presId="urn:microsoft.com/office/officeart/2005/8/layout/orgChart1"/>
    <dgm:cxn modelId="{FAC0BE2E-A87C-4FD9-A675-A4D8F322D1D5}" srcId="{6B1A7AD2-5B54-44A0-9252-A0C6F14B54C9}" destId="{ADABAEBD-9E7F-48FB-B199-9D697FD17205}" srcOrd="1" destOrd="0" parTransId="{FB0FE6A3-984B-4149-9549-AFD9B40608B8}" sibTransId="{250455F0-EDA2-4A5C-AA15-67E322037923}"/>
    <dgm:cxn modelId="{C5B5855B-2A49-4B63-8AB0-4BD06959C613}" type="presOf" srcId="{97A3226F-405A-4BDC-A037-EDBBC98ABAB9}" destId="{866A5642-5329-4FD2-BD1B-70CFAACF6A06}" srcOrd="0" destOrd="0" presId="urn:microsoft.com/office/officeart/2005/8/layout/orgChart1"/>
    <dgm:cxn modelId="{60FD6784-A338-4E87-BC8B-CC51E9ACAD5A}" type="presOf" srcId="{6CC6DA4F-FA14-48A1-8E80-11F4EFD018D3}" destId="{97D4A950-BF42-49E7-9C8C-6DA845D834BD}" srcOrd="1" destOrd="0" presId="urn:microsoft.com/office/officeart/2005/8/layout/orgChart1"/>
    <dgm:cxn modelId="{7EE6DA84-BDA3-49D0-B599-FF4D23E99199}" type="presOf" srcId="{1E478BA1-71E3-4992-970C-EB27CFA69DD1}" destId="{0382DE0F-79BD-4EE3-9CC0-3C5E3EAE5C60}" srcOrd="0" destOrd="0" presId="urn:microsoft.com/office/officeart/2005/8/layout/orgChart1"/>
    <dgm:cxn modelId="{2EEEC18A-6C83-4FAF-8E72-8B92A9185CB1}" srcId="{6B1A7AD2-5B54-44A0-9252-A0C6F14B54C9}" destId="{97A3226F-405A-4BDC-A037-EDBBC98ABAB9}" srcOrd="2" destOrd="0" parTransId="{32D06D11-E1E8-442D-AE93-A28AE9084FCF}" sibTransId="{8B0523AA-4A4B-44BC-A248-071293F2F2C3}"/>
    <dgm:cxn modelId="{575F5C8B-94C5-46F6-81F8-104513BB2326}" srcId="{6B1A7AD2-5B54-44A0-9252-A0C6F14B54C9}" destId="{9ECB9153-E45E-47DA-8D2F-AA149AE333AA}" srcOrd="0" destOrd="0" parTransId="{99AADACF-8F1A-4514-BBA6-F98EA1D58469}" sibTransId="{1A4A1ABD-E541-4E21-BEE7-1B03C5B91CFC}"/>
    <dgm:cxn modelId="{6731B892-00B6-49E9-B57F-66CBC4A36CC9}" type="presOf" srcId="{9ECB9153-E45E-47DA-8D2F-AA149AE333AA}" destId="{01ED920B-CED8-4AF5-BCDA-D01EA2A73E47}" srcOrd="0" destOrd="0" presId="urn:microsoft.com/office/officeart/2005/8/layout/orgChart1"/>
    <dgm:cxn modelId="{060E8A9A-6C86-4AB1-88BB-311F3352D1F9}" type="presOf" srcId="{6CC6DA4F-FA14-48A1-8E80-11F4EFD018D3}" destId="{4AFE6C7B-ED9F-453B-80FC-6A83949F585A}" srcOrd="0" destOrd="0" presId="urn:microsoft.com/office/officeart/2005/8/layout/orgChart1"/>
    <dgm:cxn modelId="{FDA251AB-7C86-46FB-836E-D2ACA4D3806C}" type="presOf" srcId="{1E478BA1-71E3-4992-970C-EB27CFA69DD1}" destId="{520664EB-7127-401E-B563-0860DC84F578}" srcOrd="1" destOrd="0" presId="urn:microsoft.com/office/officeart/2005/8/layout/orgChart1"/>
    <dgm:cxn modelId="{31FFF0D0-EC26-4F7B-BB7D-3A4D4D959F3C}" type="presOf" srcId="{ADABAEBD-9E7F-48FB-B199-9D697FD17205}" destId="{B02BE4E8-9C36-43A9-9BB7-6C7A035F0C95}" srcOrd="1" destOrd="0" presId="urn:microsoft.com/office/officeart/2005/8/layout/orgChart1"/>
    <dgm:cxn modelId="{10FDE7F6-88CC-421F-BD72-AAAE694DD413}" type="presOf" srcId="{9ECB9153-E45E-47DA-8D2F-AA149AE333AA}" destId="{B1D36932-6006-4683-AD20-8F77DB325C95}" srcOrd="1" destOrd="0" presId="urn:microsoft.com/office/officeart/2005/8/layout/orgChart1"/>
    <dgm:cxn modelId="{12A9C1F8-B16F-452E-BA48-9E7B145661CC}" srcId="{6B1A7AD2-5B54-44A0-9252-A0C6F14B54C9}" destId="{6CC6DA4F-FA14-48A1-8E80-11F4EFD018D3}" srcOrd="4" destOrd="0" parTransId="{BA9DBE98-CF35-41AD-B5BA-5FE0811866AC}" sibTransId="{2AFC09CE-3287-4297-ABCF-CF08A471FEF9}"/>
    <dgm:cxn modelId="{DCC883A3-E7D3-4487-8ED4-FAD0AF8EB00C}" type="presParOf" srcId="{6646C8C3-FD41-446F-B79C-31F8E93333FE}" destId="{ED42A697-892B-469C-B73E-EECB7B0AE6AB}" srcOrd="0" destOrd="0" presId="urn:microsoft.com/office/officeart/2005/8/layout/orgChart1"/>
    <dgm:cxn modelId="{565F249E-56E3-42BA-B7ED-4302FD55E7B9}" type="presParOf" srcId="{ED42A697-892B-469C-B73E-EECB7B0AE6AB}" destId="{90D8ECC9-3CF3-4ABD-B9BA-564BD399257A}" srcOrd="0" destOrd="0" presId="urn:microsoft.com/office/officeart/2005/8/layout/orgChart1"/>
    <dgm:cxn modelId="{FA69A843-DD40-4C95-AEAE-E7EC7B44BF61}" type="presParOf" srcId="{90D8ECC9-3CF3-4ABD-B9BA-564BD399257A}" destId="{01ED920B-CED8-4AF5-BCDA-D01EA2A73E47}" srcOrd="0" destOrd="0" presId="urn:microsoft.com/office/officeart/2005/8/layout/orgChart1"/>
    <dgm:cxn modelId="{A5460856-7095-475C-BEEB-E3FEB6EB9FBD}" type="presParOf" srcId="{90D8ECC9-3CF3-4ABD-B9BA-564BD399257A}" destId="{B1D36932-6006-4683-AD20-8F77DB325C95}" srcOrd="1" destOrd="0" presId="urn:microsoft.com/office/officeart/2005/8/layout/orgChart1"/>
    <dgm:cxn modelId="{F9CD9F9B-A94B-49C4-ABCE-B0A1AD58B913}" type="presParOf" srcId="{ED42A697-892B-469C-B73E-EECB7B0AE6AB}" destId="{868ED5A3-5B5C-4B05-83FF-16E7F99DA5A9}" srcOrd="1" destOrd="0" presId="urn:microsoft.com/office/officeart/2005/8/layout/orgChart1"/>
    <dgm:cxn modelId="{0B532A59-50B2-4508-B5CB-F1BBE716C014}" type="presParOf" srcId="{ED42A697-892B-469C-B73E-EECB7B0AE6AB}" destId="{81F7C0C1-1D70-4510-AF45-F963C378BEC6}" srcOrd="2" destOrd="0" presId="urn:microsoft.com/office/officeart/2005/8/layout/orgChart1"/>
    <dgm:cxn modelId="{5F6AD3BD-E232-49F8-9AC6-9DAF6BDA82C7}" type="presParOf" srcId="{6646C8C3-FD41-446F-B79C-31F8E93333FE}" destId="{FDA05C72-6C40-4BD9-8537-01FFAE9842C6}" srcOrd="1" destOrd="0" presId="urn:microsoft.com/office/officeart/2005/8/layout/orgChart1"/>
    <dgm:cxn modelId="{82147836-2095-4959-8EBD-7FFE27974D78}" type="presParOf" srcId="{FDA05C72-6C40-4BD9-8537-01FFAE9842C6}" destId="{4F6CE547-B221-4BAA-9A2F-F21720FCB45E}" srcOrd="0" destOrd="0" presId="urn:microsoft.com/office/officeart/2005/8/layout/orgChart1"/>
    <dgm:cxn modelId="{4A38A555-3AED-4223-8A52-B21293301CED}" type="presParOf" srcId="{4F6CE547-B221-4BAA-9A2F-F21720FCB45E}" destId="{A14E44A0-5FB4-411F-8059-353D4F7EA53B}" srcOrd="0" destOrd="0" presId="urn:microsoft.com/office/officeart/2005/8/layout/orgChart1"/>
    <dgm:cxn modelId="{F690F342-F29E-434B-AF0E-BB6027E4B4F4}" type="presParOf" srcId="{4F6CE547-B221-4BAA-9A2F-F21720FCB45E}" destId="{B02BE4E8-9C36-43A9-9BB7-6C7A035F0C95}" srcOrd="1" destOrd="0" presId="urn:microsoft.com/office/officeart/2005/8/layout/orgChart1"/>
    <dgm:cxn modelId="{F16D4C2F-FEBE-4CE7-8B20-B9B0ABC9F9DA}" type="presParOf" srcId="{FDA05C72-6C40-4BD9-8537-01FFAE9842C6}" destId="{7BDCA1BB-A14C-476C-86C2-7D134DCCB11F}" srcOrd="1" destOrd="0" presId="urn:microsoft.com/office/officeart/2005/8/layout/orgChart1"/>
    <dgm:cxn modelId="{E18653CC-6CCE-4FA7-8566-1AA5CE86C3DA}" type="presParOf" srcId="{FDA05C72-6C40-4BD9-8537-01FFAE9842C6}" destId="{E0B37299-55F4-4657-8CA3-53B7A38644AA}" srcOrd="2" destOrd="0" presId="urn:microsoft.com/office/officeart/2005/8/layout/orgChart1"/>
    <dgm:cxn modelId="{A56C028F-1080-4D90-ADCA-B06BBFDC200F}" type="presParOf" srcId="{6646C8C3-FD41-446F-B79C-31F8E93333FE}" destId="{B54F7E8E-4CA8-4AED-A100-18E13CC4CA92}" srcOrd="2" destOrd="0" presId="urn:microsoft.com/office/officeart/2005/8/layout/orgChart1"/>
    <dgm:cxn modelId="{C1D9CA36-B0EB-476B-BB82-F222D8A5AE54}" type="presParOf" srcId="{B54F7E8E-4CA8-4AED-A100-18E13CC4CA92}" destId="{F828E7F0-8FCC-4678-8E25-38F42D755DAA}" srcOrd="0" destOrd="0" presId="urn:microsoft.com/office/officeart/2005/8/layout/orgChart1"/>
    <dgm:cxn modelId="{77AA380C-FFDD-4E02-AF76-E102D37751CF}" type="presParOf" srcId="{F828E7F0-8FCC-4678-8E25-38F42D755DAA}" destId="{866A5642-5329-4FD2-BD1B-70CFAACF6A06}" srcOrd="0" destOrd="0" presId="urn:microsoft.com/office/officeart/2005/8/layout/orgChart1"/>
    <dgm:cxn modelId="{2954DDC9-B496-44E5-BE46-FE8EE3A1D251}" type="presParOf" srcId="{F828E7F0-8FCC-4678-8E25-38F42D755DAA}" destId="{CA42A86C-8B59-4AB7-AA24-25E82E12E6B3}" srcOrd="1" destOrd="0" presId="urn:microsoft.com/office/officeart/2005/8/layout/orgChart1"/>
    <dgm:cxn modelId="{4F8F56E0-90A1-4605-AF1F-BE113B5FC1AB}" type="presParOf" srcId="{B54F7E8E-4CA8-4AED-A100-18E13CC4CA92}" destId="{39AEB504-6CD2-49BC-978A-3FA0B073ACAA}" srcOrd="1" destOrd="0" presId="urn:microsoft.com/office/officeart/2005/8/layout/orgChart1"/>
    <dgm:cxn modelId="{C3F8D4AD-9065-4255-851E-2E192518B9C7}" type="presParOf" srcId="{B54F7E8E-4CA8-4AED-A100-18E13CC4CA92}" destId="{44589FB5-FFE3-420B-AFAF-C26D5DE9547C}" srcOrd="2" destOrd="0" presId="urn:microsoft.com/office/officeart/2005/8/layout/orgChart1"/>
    <dgm:cxn modelId="{228FF6CC-D081-4E3F-BC8C-8507377722A5}" type="presParOf" srcId="{6646C8C3-FD41-446F-B79C-31F8E93333FE}" destId="{75C83B71-9B39-4C86-9B50-216A0C237C16}" srcOrd="3" destOrd="0" presId="urn:microsoft.com/office/officeart/2005/8/layout/orgChart1"/>
    <dgm:cxn modelId="{851AC15E-6E1C-4756-B429-5C859F67B7E2}" type="presParOf" srcId="{75C83B71-9B39-4C86-9B50-216A0C237C16}" destId="{9C0A2DC3-8A54-4780-9D1E-1138DB31449E}" srcOrd="0" destOrd="0" presId="urn:microsoft.com/office/officeart/2005/8/layout/orgChart1"/>
    <dgm:cxn modelId="{FB4F89BF-CDF9-45FD-87BF-E751499A080B}" type="presParOf" srcId="{9C0A2DC3-8A54-4780-9D1E-1138DB31449E}" destId="{0382DE0F-79BD-4EE3-9CC0-3C5E3EAE5C60}" srcOrd="0" destOrd="0" presId="urn:microsoft.com/office/officeart/2005/8/layout/orgChart1"/>
    <dgm:cxn modelId="{F5B9435A-C8AE-4E85-8161-66E3D86B5A79}" type="presParOf" srcId="{9C0A2DC3-8A54-4780-9D1E-1138DB31449E}" destId="{520664EB-7127-401E-B563-0860DC84F578}" srcOrd="1" destOrd="0" presId="urn:microsoft.com/office/officeart/2005/8/layout/orgChart1"/>
    <dgm:cxn modelId="{EBB2B324-E796-4018-A83D-392EB04804FA}" type="presParOf" srcId="{75C83B71-9B39-4C86-9B50-216A0C237C16}" destId="{3EE2429E-44E4-43AE-8567-A4FB4394E76B}" srcOrd="1" destOrd="0" presId="urn:microsoft.com/office/officeart/2005/8/layout/orgChart1"/>
    <dgm:cxn modelId="{2CC05A32-0C6A-4A27-9721-8E73586C9DDA}" type="presParOf" srcId="{75C83B71-9B39-4C86-9B50-216A0C237C16}" destId="{7BB502BC-84AF-4BFA-9DD0-6B8A0AAB5975}" srcOrd="2" destOrd="0" presId="urn:microsoft.com/office/officeart/2005/8/layout/orgChart1"/>
    <dgm:cxn modelId="{5B1015C2-A8C1-4C38-9788-CB43CE93012C}" type="presParOf" srcId="{6646C8C3-FD41-446F-B79C-31F8E93333FE}" destId="{12C57B6C-6529-42BA-A61C-34A88872BDE6}" srcOrd="4" destOrd="0" presId="urn:microsoft.com/office/officeart/2005/8/layout/orgChart1"/>
    <dgm:cxn modelId="{00DD1387-F2FA-4415-9615-CC2B9E76B485}" type="presParOf" srcId="{12C57B6C-6529-42BA-A61C-34A88872BDE6}" destId="{27573276-373F-4A99-B374-3B15C5D5FECC}" srcOrd="0" destOrd="0" presId="urn:microsoft.com/office/officeart/2005/8/layout/orgChart1"/>
    <dgm:cxn modelId="{672C90A9-847B-4B88-94A6-0AF403401E98}" type="presParOf" srcId="{27573276-373F-4A99-B374-3B15C5D5FECC}" destId="{4AFE6C7B-ED9F-453B-80FC-6A83949F585A}" srcOrd="0" destOrd="0" presId="urn:microsoft.com/office/officeart/2005/8/layout/orgChart1"/>
    <dgm:cxn modelId="{7321F63B-F353-4B70-B22B-379A03228281}" type="presParOf" srcId="{27573276-373F-4A99-B374-3B15C5D5FECC}" destId="{97D4A950-BF42-49E7-9C8C-6DA845D834BD}" srcOrd="1" destOrd="0" presId="urn:microsoft.com/office/officeart/2005/8/layout/orgChart1"/>
    <dgm:cxn modelId="{6EC54DC0-D3FD-43A7-89BF-D4D1322EE424}" type="presParOf" srcId="{12C57B6C-6529-42BA-A61C-34A88872BDE6}" destId="{662F2202-2B8E-486C-B7D2-429DBCCB584C}" srcOrd="1" destOrd="0" presId="urn:microsoft.com/office/officeart/2005/8/layout/orgChart1"/>
    <dgm:cxn modelId="{A42B661B-ABEF-4C81-9C29-67F81E59AE86}" type="presParOf" srcId="{12C57B6C-6529-42BA-A61C-34A88872BDE6}" destId="{8C4D15B8-155E-4B45-9BA9-717A3EC8C548}"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1A7AD2-5B54-44A0-9252-A0C6F14B54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B9153-E45E-47DA-8D2F-AA149AE333AA}">
      <dgm:prSet phldrT="[Text]"/>
      <dgm:spPr>
        <a:solidFill>
          <a:srgbClr val="2D819B"/>
        </a:solidFill>
      </dgm:spPr>
      <dgm:t>
        <a:bodyPr/>
        <a:lstStyle/>
        <a:p>
          <a:r>
            <a:rPr lang="en-US" dirty="0"/>
            <a:t>Lesson 1</a:t>
          </a:r>
        </a:p>
      </dgm:t>
    </dgm:pt>
    <dgm:pt modelId="{99AADACF-8F1A-4514-BBA6-F98EA1D58469}" type="parTrans" cxnId="{575F5C8B-94C5-46F6-81F8-104513BB2326}">
      <dgm:prSet/>
      <dgm:spPr/>
      <dgm:t>
        <a:bodyPr/>
        <a:lstStyle/>
        <a:p>
          <a:endParaRPr lang="en-US"/>
        </a:p>
      </dgm:t>
    </dgm:pt>
    <dgm:pt modelId="{1A4A1ABD-E541-4E21-BEE7-1B03C5B91CFC}" type="sibTrans" cxnId="{575F5C8B-94C5-46F6-81F8-104513BB2326}">
      <dgm:prSet/>
      <dgm:spPr/>
      <dgm:t>
        <a:bodyPr/>
        <a:lstStyle/>
        <a:p>
          <a:endParaRPr lang="en-US"/>
        </a:p>
      </dgm:t>
    </dgm:pt>
    <dgm:pt modelId="{ADABAEBD-9E7F-48FB-B199-9D697FD17205}">
      <dgm:prSet phldrT="[Text]"/>
      <dgm:spPr>
        <a:solidFill>
          <a:srgbClr val="2D819B"/>
        </a:solidFill>
      </dgm:spPr>
      <dgm:t>
        <a:bodyPr/>
        <a:lstStyle/>
        <a:p>
          <a:r>
            <a:rPr lang="en-US" dirty="0"/>
            <a:t>Lesson 2</a:t>
          </a:r>
        </a:p>
      </dgm:t>
    </dgm:pt>
    <dgm:pt modelId="{FB0FE6A3-984B-4149-9549-AFD9B40608B8}" type="parTrans" cxnId="{FAC0BE2E-A87C-4FD9-A675-A4D8F322D1D5}">
      <dgm:prSet/>
      <dgm:spPr/>
      <dgm:t>
        <a:bodyPr/>
        <a:lstStyle/>
        <a:p>
          <a:endParaRPr lang="en-US"/>
        </a:p>
      </dgm:t>
    </dgm:pt>
    <dgm:pt modelId="{250455F0-EDA2-4A5C-AA15-67E322037923}" type="sibTrans" cxnId="{FAC0BE2E-A87C-4FD9-A675-A4D8F322D1D5}">
      <dgm:prSet/>
      <dgm:spPr/>
      <dgm:t>
        <a:bodyPr/>
        <a:lstStyle/>
        <a:p>
          <a:endParaRPr lang="en-US"/>
        </a:p>
      </dgm:t>
    </dgm:pt>
    <dgm:pt modelId="{97A3226F-405A-4BDC-A037-EDBBC98ABAB9}">
      <dgm:prSet phldrT="[Text]"/>
      <dgm:spPr>
        <a:solidFill>
          <a:srgbClr val="2D819B"/>
        </a:solidFill>
      </dgm:spPr>
      <dgm:t>
        <a:bodyPr/>
        <a:lstStyle/>
        <a:p>
          <a:r>
            <a:rPr lang="en-US" dirty="0"/>
            <a:t>Lesson ABC</a:t>
          </a:r>
        </a:p>
      </dgm:t>
    </dgm:pt>
    <dgm:pt modelId="{32D06D11-E1E8-442D-AE93-A28AE9084FCF}" type="parTrans" cxnId="{2EEEC18A-6C83-4FAF-8E72-8B92A9185CB1}">
      <dgm:prSet/>
      <dgm:spPr/>
      <dgm:t>
        <a:bodyPr/>
        <a:lstStyle/>
        <a:p>
          <a:endParaRPr lang="en-US"/>
        </a:p>
      </dgm:t>
    </dgm:pt>
    <dgm:pt modelId="{8B0523AA-4A4B-44BC-A248-071293F2F2C3}" type="sibTrans" cxnId="{2EEEC18A-6C83-4FAF-8E72-8B92A9185CB1}">
      <dgm:prSet/>
      <dgm:spPr/>
      <dgm:t>
        <a:bodyPr/>
        <a:lstStyle/>
        <a:p>
          <a:endParaRPr lang="en-US"/>
        </a:p>
      </dgm:t>
    </dgm:pt>
    <dgm:pt modelId="{1E478BA1-71E3-4992-970C-EB27CFA69DD1}">
      <dgm:prSet phldrT="[Text]"/>
      <dgm:spPr>
        <a:solidFill>
          <a:srgbClr val="2D819B"/>
        </a:solidFill>
      </dgm:spPr>
      <dgm:t>
        <a:bodyPr/>
        <a:lstStyle/>
        <a:p>
          <a:r>
            <a:rPr lang="en-US" dirty="0"/>
            <a:t>Lesson XYZ</a:t>
          </a:r>
        </a:p>
      </dgm:t>
    </dgm:pt>
    <dgm:pt modelId="{C06C19C4-541B-4D60-9689-B2293B8E827F}" type="parTrans" cxnId="{4FAE8823-1B3B-4578-9E49-D2C93CE9E2DF}">
      <dgm:prSet/>
      <dgm:spPr/>
      <dgm:t>
        <a:bodyPr/>
        <a:lstStyle/>
        <a:p>
          <a:endParaRPr lang="en-US"/>
        </a:p>
      </dgm:t>
    </dgm:pt>
    <dgm:pt modelId="{3384DE0E-1836-459C-88D8-73AB0F5F0996}" type="sibTrans" cxnId="{4FAE8823-1B3B-4578-9E49-D2C93CE9E2DF}">
      <dgm:prSet/>
      <dgm:spPr/>
      <dgm:t>
        <a:bodyPr/>
        <a:lstStyle/>
        <a:p>
          <a:endParaRPr lang="en-US"/>
        </a:p>
      </dgm:t>
    </dgm:pt>
    <dgm:pt modelId="{6CC6DA4F-FA14-48A1-8E80-11F4EFD018D3}">
      <dgm:prSet phldrT="[Text]"/>
      <dgm:spPr>
        <a:solidFill>
          <a:srgbClr val="2D819B"/>
        </a:solidFill>
      </dgm:spPr>
      <dgm:t>
        <a:bodyPr/>
        <a:lstStyle/>
        <a:p>
          <a:r>
            <a:rPr lang="en-US" dirty="0"/>
            <a:t>Intro Lesson</a:t>
          </a:r>
        </a:p>
      </dgm:t>
    </dgm:pt>
    <dgm:pt modelId="{BA9DBE98-CF35-41AD-B5BA-5FE0811866AC}" type="parTrans" cxnId="{12A9C1F8-B16F-452E-BA48-9E7B145661CC}">
      <dgm:prSet/>
      <dgm:spPr/>
      <dgm:t>
        <a:bodyPr/>
        <a:lstStyle/>
        <a:p>
          <a:endParaRPr lang="en-US"/>
        </a:p>
      </dgm:t>
    </dgm:pt>
    <dgm:pt modelId="{2AFC09CE-3287-4297-ABCF-CF08A471FEF9}" type="sibTrans" cxnId="{12A9C1F8-B16F-452E-BA48-9E7B145661CC}">
      <dgm:prSet/>
      <dgm:spPr/>
      <dgm:t>
        <a:bodyPr/>
        <a:lstStyle/>
        <a:p>
          <a:endParaRPr lang="en-US"/>
        </a:p>
      </dgm:t>
    </dgm:pt>
    <dgm:pt modelId="{6646C8C3-FD41-446F-B79C-31F8E93333FE}" type="pres">
      <dgm:prSet presAssocID="{6B1A7AD2-5B54-44A0-9252-A0C6F14B54C9}" presName="hierChild1" presStyleCnt="0">
        <dgm:presLayoutVars>
          <dgm:orgChart val="1"/>
          <dgm:chPref val="1"/>
          <dgm:dir/>
          <dgm:animOne val="branch"/>
          <dgm:animLvl val="lvl"/>
          <dgm:resizeHandles/>
        </dgm:presLayoutVars>
      </dgm:prSet>
      <dgm:spPr/>
    </dgm:pt>
    <dgm:pt modelId="{ED42A697-892B-469C-B73E-EECB7B0AE6AB}" type="pres">
      <dgm:prSet presAssocID="{9ECB9153-E45E-47DA-8D2F-AA149AE333AA}" presName="hierRoot1" presStyleCnt="0">
        <dgm:presLayoutVars>
          <dgm:hierBranch val="init"/>
        </dgm:presLayoutVars>
      </dgm:prSet>
      <dgm:spPr/>
    </dgm:pt>
    <dgm:pt modelId="{90D8ECC9-3CF3-4ABD-B9BA-564BD399257A}" type="pres">
      <dgm:prSet presAssocID="{9ECB9153-E45E-47DA-8D2F-AA149AE333AA}" presName="rootComposite1" presStyleCnt="0"/>
      <dgm:spPr/>
    </dgm:pt>
    <dgm:pt modelId="{01ED920B-CED8-4AF5-BCDA-D01EA2A73E47}" type="pres">
      <dgm:prSet presAssocID="{9ECB9153-E45E-47DA-8D2F-AA149AE333AA}" presName="rootText1" presStyleLbl="node0" presStyleIdx="0" presStyleCnt="5">
        <dgm:presLayoutVars>
          <dgm:chPref val="3"/>
        </dgm:presLayoutVars>
      </dgm:prSet>
      <dgm:spPr/>
    </dgm:pt>
    <dgm:pt modelId="{B1D36932-6006-4683-AD20-8F77DB325C95}" type="pres">
      <dgm:prSet presAssocID="{9ECB9153-E45E-47DA-8D2F-AA149AE333AA}" presName="rootConnector1" presStyleLbl="node1" presStyleIdx="0" presStyleCnt="0"/>
      <dgm:spPr/>
    </dgm:pt>
    <dgm:pt modelId="{868ED5A3-5B5C-4B05-83FF-16E7F99DA5A9}" type="pres">
      <dgm:prSet presAssocID="{9ECB9153-E45E-47DA-8D2F-AA149AE333AA}" presName="hierChild2" presStyleCnt="0"/>
      <dgm:spPr/>
    </dgm:pt>
    <dgm:pt modelId="{81F7C0C1-1D70-4510-AF45-F963C378BEC6}" type="pres">
      <dgm:prSet presAssocID="{9ECB9153-E45E-47DA-8D2F-AA149AE333AA}" presName="hierChild3" presStyleCnt="0"/>
      <dgm:spPr/>
    </dgm:pt>
    <dgm:pt modelId="{FDA05C72-6C40-4BD9-8537-01FFAE9842C6}" type="pres">
      <dgm:prSet presAssocID="{ADABAEBD-9E7F-48FB-B199-9D697FD17205}" presName="hierRoot1" presStyleCnt="0">
        <dgm:presLayoutVars>
          <dgm:hierBranch val="init"/>
        </dgm:presLayoutVars>
      </dgm:prSet>
      <dgm:spPr/>
    </dgm:pt>
    <dgm:pt modelId="{4F6CE547-B221-4BAA-9A2F-F21720FCB45E}" type="pres">
      <dgm:prSet presAssocID="{ADABAEBD-9E7F-48FB-B199-9D697FD17205}" presName="rootComposite1" presStyleCnt="0"/>
      <dgm:spPr/>
    </dgm:pt>
    <dgm:pt modelId="{A14E44A0-5FB4-411F-8059-353D4F7EA53B}" type="pres">
      <dgm:prSet presAssocID="{ADABAEBD-9E7F-48FB-B199-9D697FD17205}" presName="rootText1" presStyleLbl="node0" presStyleIdx="1" presStyleCnt="5">
        <dgm:presLayoutVars>
          <dgm:chPref val="3"/>
        </dgm:presLayoutVars>
      </dgm:prSet>
      <dgm:spPr/>
    </dgm:pt>
    <dgm:pt modelId="{B02BE4E8-9C36-43A9-9BB7-6C7A035F0C95}" type="pres">
      <dgm:prSet presAssocID="{ADABAEBD-9E7F-48FB-B199-9D697FD17205}" presName="rootConnector1" presStyleLbl="node1" presStyleIdx="0" presStyleCnt="0"/>
      <dgm:spPr/>
    </dgm:pt>
    <dgm:pt modelId="{7BDCA1BB-A14C-476C-86C2-7D134DCCB11F}" type="pres">
      <dgm:prSet presAssocID="{ADABAEBD-9E7F-48FB-B199-9D697FD17205}" presName="hierChild2" presStyleCnt="0"/>
      <dgm:spPr/>
    </dgm:pt>
    <dgm:pt modelId="{E0B37299-55F4-4657-8CA3-53B7A38644AA}" type="pres">
      <dgm:prSet presAssocID="{ADABAEBD-9E7F-48FB-B199-9D697FD17205}" presName="hierChild3" presStyleCnt="0"/>
      <dgm:spPr/>
    </dgm:pt>
    <dgm:pt modelId="{B54F7E8E-4CA8-4AED-A100-18E13CC4CA92}" type="pres">
      <dgm:prSet presAssocID="{97A3226F-405A-4BDC-A037-EDBBC98ABAB9}" presName="hierRoot1" presStyleCnt="0">
        <dgm:presLayoutVars>
          <dgm:hierBranch val="init"/>
        </dgm:presLayoutVars>
      </dgm:prSet>
      <dgm:spPr/>
    </dgm:pt>
    <dgm:pt modelId="{F828E7F0-8FCC-4678-8E25-38F42D755DAA}" type="pres">
      <dgm:prSet presAssocID="{97A3226F-405A-4BDC-A037-EDBBC98ABAB9}" presName="rootComposite1" presStyleCnt="0"/>
      <dgm:spPr/>
    </dgm:pt>
    <dgm:pt modelId="{866A5642-5329-4FD2-BD1B-70CFAACF6A06}" type="pres">
      <dgm:prSet presAssocID="{97A3226F-405A-4BDC-A037-EDBBC98ABAB9}" presName="rootText1" presStyleLbl="node0" presStyleIdx="2" presStyleCnt="5">
        <dgm:presLayoutVars>
          <dgm:chPref val="3"/>
        </dgm:presLayoutVars>
      </dgm:prSet>
      <dgm:spPr/>
    </dgm:pt>
    <dgm:pt modelId="{CA42A86C-8B59-4AB7-AA24-25E82E12E6B3}" type="pres">
      <dgm:prSet presAssocID="{97A3226F-405A-4BDC-A037-EDBBC98ABAB9}" presName="rootConnector1" presStyleLbl="node1" presStyleIdx="0" presStyleCnt="0"/>
      <dgm:spPr/>
    </dgm:pt>
    <dgm:pt modelId="{39AEB504-6CD2-49BC-978A-3FA0B073ACAA}" type="pres">
      <dgm:prSet presAssocID="{97A3226F-405A-4BDC-A037-EDBBC98ABAB9}" presName="hierChild2" presStyleCnt="0"/>
      <dgm:spPr/>
    </dgm:pt>
    <dgm:pt modelId="{44589FB5-FFE3-420B-AFAF-C26D5DE9547C}" type="pres">
      <dgm:prSet presAssocID="{97A3226F-405A-4BDC-A037-EDBBC98ABAB9}" presName="hierChild3" presStyleCnt="0"/>
      <dgm:spPr/>
    </dgm:pt>
    <dgm:pt modelId="{75C83B71-9B39-4C86-9B50-216A0C237C16}" type="pres">
      <dgm:prSet presAssocID="{1E478BA1-71E3-4992-970C-EB27CFA69DD1}" presName="hierRoot1" presStyleCnt="0">
        <dgm:presLayoutVars>
          <dgm:hierBranch val="init"/>
        </dgm:presLayoutVars>
      </dgm:prSet>
      <dgm:spPr/>
    </dgm:pt>
    <dgm:pt modelId="{9C0A2DC3-8A54-4780-9D1E-1138DB31449E}" type="pres">
      <dgm:prSet presAssocID="{1E478BA1-71E3-4992-970C-EB27CFA69DD1}" presName="rootComposite1" presStyleCnt="0"/>
      <dgm:spPr/>
    </dgm:pt>
    <dgm:pt modelId="{0382DE0F-79BD-4EE3-9CC0-3C5E3EAE5C60}" type="pres">
      <dgm:prSet presAssocID="{1E478BA1-71E3-4992-970C-EB27CFA69DD1}" presName="rootText1" presStyleLbl="node0" presStyleIdx="3" presStyleCnt="5">
        <dgm:presLayoutVars>
          <dgm:chPref val="3"/>
        </dgm:presLayoutVars>
      </dgm:prSet>
      <dgm:spPr/>
    </dgm:pt>
    <dgm:pt modelId="{520664EB-7127-401E-B563-0860DC84F578}" type="pres">
      <dgm:prSet presAssocID="{1E478BA1-71E3-4992-970C-EB27CFA69DD1}" presName="rootConnector1" presStyleLbl="node1" presStyleIdx="0" presStyleCnt="0"/>
      <dgm:spPr/>
    </dgm:pt>
    <dgm:pt modelId="{3EE2429E-44E4-43AE-8567-A4FB4394E76B}" type="pres">
      <dgm:prSet presAssocID="{1E478BA1-71E3-4992-970C-EB27CFA69DD1}" presName="hierChild2" presStyleCnt="0"/>
      <dgm:spPr/>
    </dgm:pt>
    <dgm:pt modelId="{7BB502BC-84AF-4BFA-9DD0-6B8A0AAB5975}" type="pres">
      <dgm:prSet presAssocID="{1E478BA1-71E3-4992-970C-EB27CFA69DD1}" presName="hierChild3" presStyleCnt="0"/>
      <dgm:spPr/>
    </dgm:pt>
    <dgm:pt modelId="{12C57B6C-6529-42BA-A61C-34A88872BDE6}" type="pres">
      <dgm:prSet presAssocID="{6CC6DA4F-FA14-48A1-8E80-11F4EFD018D3}" presName="hierRoot1" presStyleCnt="0">
        <dgm:presLayoutVars>
          <dgm:hierBranch val="init"/>
        </dgm:presLayoutVars>
      </dgm:prSet>
      <dgm:spPr/>
    </dgm:pt>
    <dgm:pt modelId="{27573276-373F-4A99-B374-3B15C5D5FECC}" type="pres">
      <dgm:prSet presAssocID="{6CC6DA4F-FA14-48A1-8E80-11F4EFD018D3}" presName="rootComposite1" presStyleCnt="0"/>
      <dgm:spPr/>
    </dgm:pt>
    <dgm:pt modelId="{4AFE6C7B-ED9F-453B-80FC-6A83949F585A}" type="pres">
      <dgm:prSet presAssocID="{6CC6DA4F-FA14-48A1-8E80-11F4EFD018D3}" presName="rootText1" presStyleLbl="node0" presStyleIdx="4" presStyleCnt="5">
        <dgm:presLayoutVars>
          <dgm:chPref val="3"/>
        </dgm:presLayoutVars>
      </dgm:prSet>
      <dgm:spPr/>
    </dgm:pt>
    <dgm:pt modelId="{97D4A950-BF42-49E7-9C8C-6DA845D834BD}" type="pres">
      <dgm:prSet presAssocID="{6CC6DA4F-FA14-48A1-8E80-11F4EFD018D3}" presName="rootConnector1" presStyleLbl="node1" presStyleIdx="0" presStyleCnt="0"/>
      <dgm:spPr/>
    </dgm:pt>
    <dgm:pt modelId="{662F2202-2B8E-486C-B7D2-429DBCCB584C}" type="pres">
      <dgm:prSet presAssocID="{6CC6DA4F-FA14-48A1-8E80-11F4EFD018D3}" presName="hierChild2" presStyleCnt="0"/>
      <dgm:spPr/>
    </dgm:pt>
    <dgm:pt modelId="{8C4D15B8-155E-4B45-9BA9-717A3EC8C548}" type="pres">
      <dgm:prSet presAssocID="{6CC6DA4F-FA14-48A1-8E80-11F4EFD018D3}" presName="hierChild3" presStyleCnt="0"/>
      <dgm:spPr/>
    </dgm:pt>
  </dgm:ptLst>
  <dgm:cxnLst>
    <dgm:cxn modelId="{A76C0101-843C-4622-A950-23694D8D64B0}" type="presOf" srcId="{97A3226F-405A-4BDC-A037-EDBBC98ABAB9}" destId="{CA42A86C-8B59-4AB7-AA24-25E82E12E6B3}" srcOrd="1" destOrd="0" presId="urn:microsoft.com/office/officeart/2005/8/layout/orgChart1"/>
    <dgm:cxn modelId="{390E4A0A-AF85-462C-AC65-37B06D1D21B9}" type="presOf" srcId="{ADABAEBD-9E7F-48FB-B199-9D697FD17205}" destId="{A14E44A0-5FB4-411F-8059-353D4F7EA53B}" srcOrd="0" destOrd="0" presId="urn:microsoft.com/office/officeart/2005/8/layout/orgChart1"/>
    <dgm:cxn modelId="{4FAE8823-1B3B-4578-9E49-D2C93CE9E2DF}" srcId="{6B1A7AD2-5B54-44A0-9252-A0C6F14B54C9}" destId="{1E478BA1-71E3-4992-970C-EB27CFA69DD1}" srcOrd="3" destOrd="0" parTransId="{C06C19C4-541B-4D60-9689-B2293B8E827F}" sibTransId="{3384DE0E-1836-459C-88D8-73AB0F5F0996}"/>
    <dgm:cxn modelId="{44B97229-A8A8-4C19-948F-3038959EC6D3}" type="presOf" srcId="{6B1A7AD2-5B54-44A0-9252-A0C6F14B54C9}" destId="{6646C8C3-FD41-446F-B79C-31F8E93333FE}" srcOrd="0" destOrd="0" presId="urn:microsoft.com/office/officeart/2005/8/layout/orgChart1"/>
    <dgm:cxn modelId="{FAC0BE2E-A87C-4FD9-A675-A4D8F322D1D5}" srcId="{6B1A7AD2-5B54-44A0-9252-A0C6F14B54C9}" destId="{ADABAEBD-9E7F-48FB-B199-9D697FD17205}" srcOrd="1" destOrd="0" parTransId="{FB0FE6A3-984B-4149-9549-AFD9B40608B8}" sibTransId="{250455F0-EDA2-4A5C-AA15-67E322037923}"/>
    <dgm:cxn modelId="{C5B5855B-2A49-4B63-8AB0-4BD06959C613}" type="presOf" srcId="{97A3226F-405A-4BDC-A037-EDBBC98ABAB9}" destId="{866A5642-5329-4FD2-BD1B-70CFAACF6A06}" srcOrd="0" destOrd="0" presId="urn:microsoft.com/office/officeart/2005/8/layout/orgChart1"/>
    <dgm:cxn modelId="{60FD6784-A338-4E87-BC8B-CC51E9ACAD5A}" type="presOf" srcId="{6CC6DA4F-FA14-48A1-8E80-11F4EFD018D3}" destId="{97D4A950-BF42-49E7-9C8C-6DA845D834BD}" srcOrd="1" destOrd="0" presId="urn:microsoft.com/office/officeart/2005/8/layout/orgChart1"/>
    <dgm:cxn modelId="{7EE6DA84-BDA3-49D0-B599-FF4D23E99199}" type="presOf" srcId="{1E478BA1-71E3-4992-970C-EB27CFA69DD1}" destId="{0382DE0F-79BD-4EE3-9CC0-3C5E3EAE5C60}" srcOrd="0" destOrd="0" presId="urn:microsoft.com/office/officeart/2005/8/layout/orgChart1"/>
    <dgm:cxn modelId="{2EEEC18A-6C83-4FAF-8E72-8B92A9185CB1}" srcId="{6B1A7AD2-5B54-44A0-9252-A0C6F14B54C9}" destId="{97A3226F-405A-4BDC-A037-EDBBC98ABAB9}" srcOrd="2" destOrd="0" parTransId="{32D06D11-E1E8-442D-AE93-A28AE9084FCF}" sibTransId="{8B0523AA-4A4B-44BC-A248-071293F2F2C3}"/>
    <dgm:cxn modelId="{575F5C8B-94C5-46F6-81F8-104513BB2326}" srcId="{6B1A7AD2-5B54-44A0-9252-A0C6F14B54C9}" destId="{9ECB9153-E45E-47DA-8D2F-AA149AE333AA}" srcOrd="0" destOrd="0" parTransId="{99AADACF-8F1A-4514-BBA6-F98EA1D58469}" sibTransId="{1A4A1ABD-E541-4E21-BEE7-1B03C5B91CFC}"/>
    <dgm:cxn modelId="{6731B892-00B6-49E9-B57F-66CBC4A36CC9}" type="presOf" srcId="{9ECB9153-E45E-47DA-8D2F-AA149AE333AA}" destId="{01ED920B-CED8-4AF5-BCDA-D01EA2A73E47}" srcOrd="0" destOrd="0" presId="urn:microsoft.com/office/officeart/2005/8/layout/orgChart1"/>
    <dgm:cxn modelId="{060E8A9A-6C86-4AB1-88BB-311F3352D1F9}" type="presOf" srcId="{6CC6DA4F-FA14-48A1-8E80-11F4EFD018D3}" destId="{4AFE6C7B-ED9F-453B-80FC-6A83949F585A}" srcOrd="0" destOrd="0" presId="urn:microsoft.com/office/officeart/2005/8/layout/orgChart1"/>
    <dgm:cxn modelId="{FDA251AB-7C86-46FB-836E-D2ACA4D3806C}" type="presOf" srcId="{1E478BA1-71E3-4992-970C-EB27CFA69DD1}" destId="{520664EB-7127-401E-B563-0860DC84F578}" srcOrd="1" destOrd="0" presId="urn:microsoft.com/office/officeart/2005/8/layout/orgChart1"/>
    <dgm:cxn modelId="{31FFF0D0-EC26-4F7B-BB7D-3A4D4D959F3C}" type="presOf" srcId="{ADABAEBD-9E7F-48FB-B199-9D697FD17205}" destId="{B02BE4E8-9C36-43A9-9BB7-6C7A035F0C95}" srcOrd="1" destOrd="0" presId="urn:microsoft.com/office/officeart/2005/8/layout/orgChart1"/>
    <dgm:cxn modelId="{10FDE7F6-88CC-421F-BD72-AAAE694DD413}" type="presOf" srcId="{9ECB9153-E45E-47DA-8D2F-AA149AE333AA}" destId="{B1D36932-6006-4683-AD20-8F77DB325C95}" srcOrd="1" destOrd="0" presId="urn:microsoft.com/office/officeart/2005/8/layout/orgChart1"/>
    <dgm:cxn modelId="{12A9C1F8-B16F-452E-BA48-9E7B145661CC}" srcId="{6B1A7AD2-5B54-44A0-9252-A0C6F14B54C9}" destId="{6CC6DA4F-FA14-48A1-8E80-11F4EFD018D3}" srcOrd="4" destOrd="0" parTransId="{BA9DBE98-CF35-41AD-B5BA-5FE0811866AC}" sibTransId="{2AFC09CE-3287-4297-ABCF-CF08A471FEF9}"/>
    <dgm:cxn modelId="{DCC883A3-E7D3-4487-8ED4-FAD0AF8EB00C}" type="presParOf" srcId="{6646C8C3-FD41-446F-B79C-31F8E93333FE}" destId="{ED42A697-892B-469C-B73E-EECB7B0AE6AB}" srcOrd="0" destOrd="0" presId="urn:microsoft.com/office/officeart/2005/8/layout/orgChart1"/>
    <dgm:cxn modelId="{565F249E-56E3-42BA-B7ED-4302FD55E7B9}" type="presParOf" srcId="{ED42A697-892B-469C-B73E-EECB7B0AE6AB}" destId="{90D8ECC9-3CF3-4ABD-B9BA-564BD399257A}" srcOrd="0" destOrd="0" presId="urn:microsoft.com/office/officeart/2005/8/layout/orgChart1"/>
    <dgm:cxn modelId="{FA69A843-DD40-4C95-AEAE-E7EC7B44BF61}" type="presParOf" srcId="{90D8ECC9-3CF3-4ABD-B9BA-564BD399257A}" destId="{01ED920B-CED8-4AF5-BCDA-D01EA2A73E47}" srcOrd="0" destOrd="0" presId="urn:microsoft.com/office/officeart/2005/8/layout/orgChart1"/>
    <dgm:cxn modelId="{A5460856-7095-475C-BEEB-E3FEB6EB9FBD}" type="presParOf" srcId="{90D8ECC9-3CF3-4ABD-B9BA-564BD399257A}" destId="{B1D36932-6006-4683-AD20-8F77DB325C95}" srcOrd="1" destOrd="0" presId="urn:microsoft.com/office/officeart/2005/8/layout/orgChart1"/>
    <dgm:cxn modelId="{F9CD9F9B-A94B-49C4-ABCE-B0A1AD58B913}" type="presParOf" srcId="{ED42A697-892B-469C-B73E-EECB7B0AE6AB}" destId="{868ED5A3-5B5C-4B05-83FF-16E7F99DA5A9}" srcOrd="1" destOrd="0" presId="urn:microsoft.com/office/officeart/2005/8/layout/orgChart1"/>
    <dgm:cxn modelId="{0B532A59-50B2-4508-B5CB-F1BBE716C014}" type="presParOf" srcId="{ED42A697-892B-469C-B73E-EECB7B0AE6AB}" destId="{81F7C0C1-1D70-4510-AF45-F963C378BEC6}" srcOrd="2" destOrd="0" presId="urn:microsoft.com/office/officeart/2005/8/layout/orgChart1"/>
    <dgm:cxn modelId="{5F6AD3BD-E232-49F8-9AC6-9DAF6BDA82C7}" type="presParOf" srcId="{6646C8C3-FD41-446F-B79C-31F8E93333FE}" destId="{FDA05C72-6C40-4BD9-8537-01FFAE9842C6}" srcOrd="1" destOrd="0" presId="urn:microsoft.com/office/officeart/2005/8/layout/orgChart1"/>
    <dgm:cxn modelId="{82147836-2095-4959-8EBD-7FFE27974D78}" type="presParOf" srcId="{FDA05C72-6C40-4BD9-8537-01FFAE9842C6}" destId="{4F6CE547-B221-4BAA-9A2F-F21720FCB45E}" srcOrd="0" destOrd="0" presId="urn:microsoft.com/office/officeart/2005/8/layout/orgChart1"/>
    <dgm:cxn modelId="{4A38A555-3AED-4223-8A52-B21293301CED}" type="presParOf" srcId="{4F6CE547-B221-4BAA-9A2F-F21720FCB45E}" destId="{A14E44A0-5FB4-411F-8059-353D4F7EA53B}" srcOrd="0" destOrd="0" presId="urn:microsoft.com/office/officeart/2005/8/layout/orgChart1"/>
    <dgm:cxn modelId="{F690F342-F29E-434B-AF0E-BB6027E4B4F4}" type="presParOf" srcId="{4F6CE547-B221-4BAA-9A2F-F21720FCB45E}" destId="{B02BE4E8-9C36-43A9-9BB7-6C7A035F0C95}" srcOrd="1" destOrd="0" presId="urn:microsoft.com/office/officeart/2005/8/layout/orgChart1"/>
    <dgm:cxn modelId="{F16D4C2F-FEBE-4CE7-8B20-B9B0ABC9F9DA}" type="presParOf" srcId="{FDA05C72-6C40-4BD9-8537-01FFAE9842C6}" destId="{7BDCA1BB-A14C-476C-86C2-7D134DCCB11F}" srcOrd="1" destOrd="0" presId="urn:microsoft.com/office/officeart/2005/8/layout/orgChart1"/>
    <dgm:cxn modelId="{E18653CC-6CCE-4FA7-8566-1AA5CE86C3DA}" type="presParOf" srcId="{FDA05C72-6C40-4BD9-8537-01FFAE9842C6}" destId="{E0B37299-55F4-4657-8CA3-53B7A38644AA}" srcOrd="2" destOrd="0" presId="urn:microsoft.com/office/officeart/2005/8/layout/orgChart1"/>
    <dgm:cxn modelId="{A56C028F-1080-4D90-ADCA-B06BBFDC200F}" type="presParOf" srcId="{6646C8C3-FD41-446F-B79C-31F8E93333FE}" destId="{B54F7E8E-4CA8-4AED-A100-18E13CC4CA92}" srcOrd="2" destOrd="0" presId="urn:microsoft.com/office/officeart/2005/8/layout/orgChart1"/>
    <dgm:cxn modelId="{C1D9CA36-B0EB-476B-BB82-F222D8A5AE54}" type="presParOf" srcId="{B54F7E8E-4CA8-4AED-A100-18E13CC4CA92}" destId="{F828E7F0-8FCC-4678-8E25-38F42D755DAA}" srcOrd="0" destOrd="0" presId="urn:microsoft.com/office/officeart/2005/8/layout/orgChart1"/>
    <dgm:cxn modelId="{77AA380C-FFDD-4E02-AF76-E102D37751CF}" type="presParOf" srcId="{F828E7F0-8FCC-4678-8E25-38F42D755DAA}" destId="{866A5642-5329-4FD2-BD1B-70CFAACF6A06}" srcOrd="0" destOrd="0" presId="urn:microsoft.com/office/officeart/2005/8/layout/orgChart1"/>
    <dgm:cxn modelId="{2954DDC9-B496-44E5-BE46-FE8EE3A1D251}" type="presParOf" srcId="{F828E7F0-8FCC-4678-8E25-38F42D755DAA}" destId="{CA42A86C-8B59-4AB7-AA24-25E82E12E6B3}" srcOrd="1" destOrd="0" presId="urn:microsoft.com/office/officeart/2005/8/layout/orgChart1"/>
    <dgm:cxn modelId="{4F8F56E0-90A1-4605-AF1F-BE113B5FC1AB}" type="presParOf" srcId="{B54F7E8E-4CA8-4AED-A100-18E13CC4CA92}" destId="{39AEB504-6CD2-49BC-978A-3FA0B073ACAA}" srcOrd="1" destOrd="0" presId="urn:microsoft.com/office/officeart/2005/8/layout/orgChart1"/>
    <dgm:cxn modelId="{C3F8D4AD-9065-4255-851E-2E192518B9C7}" type="presParOf" srcId="{B54F7E8E-4CA8-4AED-A100-18E13CC4CA92}" destId="{44589FB5-FFE3-420B-AFAF-C26D5DE9547C}" srcOrd="2" destOrd="0" presId="urn:microsoft.com/office/officeart/2005/8/layout/orgChart1"/>
    <dgm:cxn modelId="{228FF6CC-D081-4E3F-BC8C-8507377722A5}" type="presParOf" srcId="{6646C8C3-FD41-446F-B79C-31F8E93333FE}" destId="{75C83B71-9B39-4C86-9B50-216A0C237C16}" srcOrd="3" destOrd="0" presId="urn:microsoft.com/office/officeart/2005/8/layout/orgChart1"/>
    <dgm:cxn modelId="{851AC15E-6E1C-4756-B429-5C859F67B7E2}" type="presParOf" srcId="{75C83B71-9B39-4C86-9B50-216A0C237C16}" destId="{9C0A2DC3-8A54-4780-9D1E-1138DB31449E}" srcOrd="0" destOrd="0" presId="urn:microsoft.com/office/officeart/2005/8/layout/orgChart1"/>
    <dgm:cxn modelId="{FB4F89BF-CDF9-45FD-87BF-E751499A080B}" type="presParOf" srcId="{9C0A2DC3-8A54-4780-9D1E-1138DB31449E}" destId="{0382DE0F-79BD-4EE3-9CC0-3C5E3EAE5C60}" srcOrd="0" destOrd="0" presId="urn:microsoft.com/office/officeart/2005/8/layout/orgChart1"/>
    <dgm:cxn modelId="{F5B9435A-C8AE-4E85-8161-66E3D86B5A79}" type="presParOf" srcId="{9C0A2DC3-8A54-4780-9D1E-1138DB31449E}" destId="{520664EB-7127-401E-B563-0860DC84F578}" srcOrd="1" destOrd="0" presId="urn:microsoft.com/office/officeart/2005/8/layout/orgChart1"/>
    <dgm:cxn modelId="{EBB2B324-E796-4018-A83D-392EB04804FA}" type="presParOf" srcId="{75C83B71-9B39-4C86-9B50-216A0C237C16}" destId="{3EE2429E-44E4-43AE-8567-A4FB4394E76B}" srcOrd="1" destOrd="0" presId="urn:microsoft.com/office/officeart/2005/8/layout/orgChart1"/>
    <dgm:cxn modelId="{2CC05A32-0C6A-4A27-9721-8E73586C9DDA}" type="presParOf" srcId="{75C83B71-9B39-4C86-9B50-216A0C237C16}" destId="{7BB502BC-84AF-4BFA-9DD0-6B8A0AAB5975}" srcOrd="2" destOrd="0" presId="urn:microsoft.com/office/officeart/2005/8/layout/orgChart1"/>
    <dgm:cxn modelId="{5B1015C2-A8C1-4C38-9788-CB43CE93012C}" type="presParOf" srcId="{6646C8C3-FD41-446F-B79C-31F8E93333FE}" destId="{12C57B6C-6529-42BA-A61C-34A88872BDE6}" srcOrd="4" destOrd="0" presId="urn:microsoft.com/office/officeart/2005/8/layout/orgChart1"/>
    <dgm:cxn modelId="{00DD1387-F2FA-4415-9615-CC2B9E76B485}" type="presParOf" srcId="{12C57B6C-6529-42BA-A61C-34A88872BDE6}" destId="{27573276-373F-4A99-B374-3B15C5D5FECC}" srcOrd="0" destOrd="0" presId="urn:microsoft.com/office/officeart/2005/8/layout/orgChart1"/>
    <dgm:cxn modelId="{672C90A9-847B-4B88-94A6-0AF403401E98}" type="presParOf" srcId="{27573276-373F-4A99-B374-3B15C5D5FECC}" destId="{4AFE6C7B-ED9F-453B-80FC-6A83949F585A}" srcOrd="0" destOrd="0" presId="urn:microsoft.com/office/officeart/2005/8/layout/orgChart1"/>
    <dgm:cxn modelId="{7321F63B-F353-4B70-B22B-379A03228281}" type="presParOf" srcId="{27573276-373F-4A99-B374-3B15C5D5FECC}" destId="{97D4A950-BF42-49E7-9C8C-6DA845D834BD}" srcOrd="1" destOrd="0" presId="urn:microsoft.com/office/officeart/2005/8/layout/orgChart1"/>
    <dgm:cxn modelId="{6EC54DC0-D3FD-43A7-89BF-D4D1322EE424}" type="presParOf" srcId="{12C57B6C-6529-42BA-A61C-34A88872BDE6}" destId="{662F2202-2B8E-486C-B7D2-429DBCCB584C}" srcOrd="1" destOrd="0" presId="urn:microsoft.com/office/officeart/2005/8/layout/orgChart1"/>
    <dgm:cxn modelId="{A42B661B-ABEF-4C81-9C29-67F81E59AE86}" type="presParOf" srcId="{12C57B6C-6529-42BA-A61C-34A88872BDE6}" destId="{8C4D15B8-155E-4B45-9BA9-717A3EC8C54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1A7AD2-5B54-44A0-9252-A0C6F14B54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B9153-E45E-47DA-8D2F-AA149AE333AA}">
      <dgm:prSet phldrT="[Text]"/>
      <dgm:spPr>
        <a:solidFill>
          <a:srgbClr val="2D819B"/>
        </a:solidFill>
      </dgm:spPr>
      <dgm:t>
        <a:bodyPr/>
        <a:lstStyle/>
        <a:p>
          <a:r>
            <a:rPr lang="en-US" dirty="0"/>
            <a:t>Course 1</a:t>
          </a:r>
        </a:p>
      </dgm:t>
    </dgm:pt>
    <dgm:pt modelId="{99AADACF-8F1A-4514-BBA6-F98EA1D58469}" type="parTrans" cxnId="{575F5C8B-94C5-46F6-81F8-104513BB2326}">
      <dgm:prSet/>
      <dgm:spPr/>
      <dgm:t>
        <a:bodyPr/>
        <a:lstStyle/>
        <a:p>
          <a:endParaRPr lang="en-US"/>
        </a:p>
      </dgm:t>
    </dgm:pt>
    <dgm:pt modelId="{1A4A1ABD-E541-4E21-BEE7-1B03C5B91CFC}" type="sibTrans" cxnId="{575F5C8B-94C5-46F6-81F8-104513BB2326}">
      <dgm:prSet/>
      <dgm:spPr/>
      <dgm:t>
        <a:bodyPr/>
        <a:lstStyle/>
        <a:p>
          <a:endParaRPr lang="en-US"/>
        </a:p>
      </dgm:t>
    </dgm:pt>
    <dgm:pt modelId="{ADABAEBD-9E7F-48FB-B199-9D697FD17205}">
      <dgm:prSet phldrT="[Text]"/>
      <dgm:spPr>
        <a:solidFill>
          <a:srgbClr val="2D819B"/>
        </a:solidFill>
      </dgm:spPr>
      <dgm:t>
        <a:bodyPr/>
        <a:lstStyle/>
        <a:p>
          <a:r>
            <a:rPr lang="en-US" dirty="0"/>
            <a:t>Video 1</a:t>
          </a:r>
        </a:p>
      </dgm:t>
    </dgm:pt>
    <dgm:pt modelId="{FB0FE6A3-984B-4149-9549-AFD9B40608B8}" type="parTrans" cxnId="{FAC0BE2E-A87C-4FD9-A675-A4D8F322D1D5}">
      <dgm:prSet/>
      <dgm:spPr/>
      <dgm:t>
        <a:bodyPr/>
        <a:lstStyle/>
        <a:p>
          <a:endParaRPr lang="en-US"/>
        </a:p>
      </dgm:t>
    </dgm:pt>
    <dgm:pt modelId="{250455F0-EDA2-4A5C-AA15-67E322037923}" type="sibTrans" cxnId="{FAC0BE2E-A87C-4FD9-A675-A4D8F322D1D5}">
      <dgm:prSet/>
      <dgm:spPr/>
      <dgm:t>
        <a:bodyPr/>
        <a:lstStyle/>
        <a:p>
          <a:endParaRPr lang="en-US"/>
        </a:p>
      </dgm:t>
    </dgm:pt>
    <dgm:pt modelId="{97A3226F-405A-4BDC-A037-EDBBC98ABAB9}">
      <dgm:prSet phldrT="[Text]"/>
      <dgm:spPr>
        <a:solidFill>
          <a:srgbClr val="2D819B"/>
        </a:solidFill>
      </dgm:spPr>
      <dgm:t>
        <a:bodyPr/>
        <a:lstStyle/>
        <a:p>
          <a:r>
            <a:rPr lang="en-US" dirty="0"/>
            <a:t>Page A</a:t>
          </a:r>
        </a:p>
      </dgm:t>
    </dgm:pt>
    <dgm:pt modelId="{32D06D11-E1E8-442D-AE93-A28AE9084FCF}" type="parTrans" cxnId="{2EEEC18A-6C83-4FAF-8E72-8B92A9185CB1}">
      <dgm:prSet/>
      <dgm:spPr/>
      <dgm:t>
        <a:bodyPr/>
        <a:lstStyle/>
        <a:p>
          <a:endParaRPr lang="en-US"/>
        </a:p>
      </dgm:t>
    </dgm:pt>
    <dgm:pt modelId="{8B0523AA-4A4B-44BC-A248-071293F2F2C3}" type="sibTrans" cxnId="{2EEEC18A-6C83-4FAF-8E72-8B92A9185CB1}">
      <dgm:prSet/>
      <dgm:spPr/>
      <dgm:t>
        <a:bodyPr/>
        <a:lstStyle/>
        <a:p>
          <a:endParaRPr lang="en-US"/>
        </a:p>
      </dgm:t>
    </dgm:pt>
    <dgm:pt modelId="{1E478BA1-71E3-4992-970C-EB27CFA69DD1}">
      <dgm:prSet phldrT="[Text]"/>
      <dgm:spPr>
        <a:solidFill>
          <a:srgbClr val="2D819B"/>
        </a:solidFill>
      </dgm:spPr>
      <dgm:t>
        <a:bodyPr/>
        <a:lstStyle/>
        <a:p>
          <a:r>
            <a:rPr lang="en-US" dirty="0"/>
            <a:t>Page B</a:t>
          </a:r>
        </a:p>
      </dgm:t>
    </dgm:pt>
    <dgm:pt modelId="{C06C19C4-541B-4D60-9689-B2293B8E827F}" type="parTrans" cxnId="{4FAE8823-1B3B-4578-9E49-D2C93CE9E2DF}">
      <dgm:prSet/>
      <dgm:spPr/>
      <dgm:t>
        <a:bodyPr/>
        <a:lstStyle/>
        <a:p>
          <a:endParaRPr lang="en-US"/>
        </a:p>
      </dgm:t>
    </dgm:pt>
    <dgm:pt modelId="{3384DE0E-1836-459C-88D8-73AB0F5F0996}" type="sibTrans" cxnId="{4FAE8823-1B3B-4578-9E49-D2C93CE9E2DF}">
      <dgm:prSet/>
      <dgm:spPr/>
      <dgm:t>
        <a:bodyPr/>
        <a:lstStyle/>
        <a:p>
          <a:endParaRPr lang="en-US"/>
        </a:p>
      </dgm:t>
    </dgm:pt>
    <dgm:pt modelId="{6CC6DA4F-FA14-48A1-8E80-11F4EFD018D3}">
      <dgm:prSet phldrT="[Text]"/>
      <dgm:spPr>
        <a:solidFill>
          <a:srgbClr val="2D819B"/>
        </a:solidFill>
      </dgm:spPr>
      <dgm:t>
        <a:bodyPr/>
        <a:lstStyle/>
        <a:p>
          <a:r>
            <a:rPr lang="en-US" dirty="0"/>
            <a:t>Page C</a:t>
          </a:r>
        </a:p>
      </dgm:t>
    </dgm:pt>
    <dgm:pt modelId="{BA9DBE98-CF35-41AD-B5BA-5FE0811866AC}" type="parTrans" cxnId="{12A9C1F8-B16F-452E-BA48-9E7B145661CC}">
      <dgm:prSet/>
      <dgm:spPr/>
      <dgm:t>
        <a:bodyPr/>
        <a:lstStyle/>
        <a:p>
          <a:endParaRPr lang="en-US"/>
        </a:p>
      </dgm:t>
    </dgm:pt>
    <dgm:pt modelId="{2AFC09CE-3287-4297-ABCF-CF08A471FEF9}" type="sibTrans" cxnId="{12A9C1F8-B16F-452E-BA48-9E7B145661CC}">
      <dgm:prSet/>
      <dgm:spPr/>
      <dgm:t>
        <a:bodyPr/>
        <a:lstStyle/>
        <a:p>
          <a:endParaRPr lang="en-US"/>
        </a:p>
      </dgm:t>
    </dgm:pt>
    <dgm:pt modelId="{6646C8C3-FD41-446F-B79C-31F8E93333FE}" type="pres">
      <dgm:prSet presAssocID="{6B1A7AD2-5B54-44A0-9252-A0C6F14B54C9}" presName="hierChild1" presStyleCnt="0">
        <dgm:presLayoutVars>
          <dgm:orgChart val="1"/>
          <dgm:chPref val="1"/>
          <dgm:dir/>
          <dgm:animOne val="branch"/>
          <dgm:animLvl val="lvl"/>
          <dgm:resizeHandles/>
        </dgm:presLayoutVars>
      </dgm:prSet>
      <dgm:spPr/>
    </dgm:pt>
    <dgm:pt modelId="{ED42A697-892B-469C-B73E-EECB7B0AE6AB}" type="pres">
      <dgm:prSet presAssocID="{9ECB9153-E45E-47DA-8D2F-AA149AE333AA}" presName="hierRoot1" presStyleCnt="0">
        <dgm:presLayoutVars>
          <dgm:hierBranch val="init"/>
        </dgm:presLayoutVars>
      </dgm:prSet>
      <dgm:spPr/>
    </dgm:pt>
    <dgm:pt modelId="{90D8ECC9-3CF3-4ABD-B9BA-564BD399257A}" type="pres">
      <dgm:prSet presAssocID="{9ECB9153-E45E-47DA-8D2F-AA149AE333AA}" presName="rootComposite1" presStyleCnt="0"/>
      <dgm:spPr/>
    </dgm:pt>
    <dgm:pt modelId="{01ED920B-CED8-4AF5-BCDA-D01EA2A73E47}" type="pres">
      <dgm:prSet presAssocID="{9ECB9153-E45E-47DA-8D2F-AA149AE333AA}" presName="rootText1" presStyleLbl="node0" presStyleIdx="0" presStyleCnt="5">
        <dgm:presLayoutVars>
          <dgm:chPref val="3"/>
        </dgm:presLayoutVars>
      </dgm:prSet>
      <dgm:spPr/>
    </dgm:pt>
    <dgm:pt modelId="{B1D36932-6006-4683-AD20-8F77DB325C95}" type="pres">
      <dgm:prSet presAssocID="{9ECB9153-E45E-47DA-8D2F-AA149AE333AA}" presName="rootConnector1" presStyleLbl="node1" presStyleIdx="0" presStyleCnt="0"/>
      <dgm:spPr/>
    </dgm:pt>
    <dgm:pt modelId="{868ED5A3-5B5C-4B05-83FF-16E7F99DA5A9}" type="pres">
      <dgm:prSet presAssocID="{9ECB9153-E45E-47DA-8D2F-AA149AE333AA}" presName="hierChild2" presStyleCnt="0"/>
      <dgm:spPr/>
    </dgm:pt>
    <dgm:pt modelId="{81F7C0C1-1D70-4510-AF45-F963C378BEC6}" type="pres">
      <dgm:prSet presAssocID="{9ECB9153-E45E-47DA-8D2F-AA149AE333AA}" presName="hierChild3" presStyleCnt="0"/>
      <dgm:spPr/>
    </dgm:pt>
    <dgm:pt modelId="{FDA05C72-6C40-4BD9-8537-01FFAE9842C6}" type="pres">
      <dgm:prSet presAssocID="{ADABAEBD-9E7F-48FB-B199-9D697FD17205}" presName="hierRoot1" presStyleCnt="0">
        <dgm:presLayoutVars>
          <dgm:hierBranch val="init"/>
        </dgm:presLayoutVars>
      </dgm:prSet>
      <dgm:spPr/>
    </dgm:pt>
    <dgm:pt modelId="{4F6CE547-B221-4BAA-9A2F-F21720FCB45E}" type="pres">
      <dgm:prSet presAssocID="{ADABAEBD-9E7F-48FB-B199-9D697FD17205}" presName="rootComposite1" presStyleCnt="0"/>
      <dgm:spPr/>
    </dgm:pt>
    <dgm:pt modelId="{A14E44A0-5FB4-411F-8059-353D4F7EA53B}" type="pres">
      <dgm:prSet presAssocID="{ADABAEBD-9E7F-48FB-B199-9D697FD17205}" presName="rootText1" presStyleLbl="node0" presStyleIdx="1" presStyleCnt="5">
        <dgm:presLayoutVars>
          <dgm:chPref val="3"/>
        </dgm:presLayoutVars>
      </dgm:prSet>
      <dgm:spPr/>
    </dgm:pt>
    <dgm:pt modelId="{B02BE4E8-9C36-43A9-9BB7-6C7A035F0C95}" type="pres">
      <dgm:prSet presAssocID="{ADABAEBD-9E7F-48FB-B199-9D697FD17205}" presName="rootConnector1" presStyleLbl="node1" presStyleIdx="0" presStyleCnt="0"/>
      <dgm:spPr/>
    </dgm:pt>
    <dgm:pt modelId="{7BDCA1BB-A14C-476C-86C2-7D134DCCB11F}" type="pres">
      <dgm:prSet presAssocID="{ADABAEBD-9E7F-48FB-B199-9D697FD17205}" presName="hierChild2" presStyleCnt="0"/>
      <dgm:spPr/>
    </dgm:pt>
    <dgm:pt modelId="{E0B37299-55F4-4657-8CA3-53B7A38644AA}" type="pres">
      <dgm:prSet presAssocID="{ADABAEBD-9E7F-48FB-B199-9D697FD17205}" presName="hierChild3" presStyleCnt="0"/>
      <dgm:spPr/>
    </dgm:pt>
    <dgm:pt modelId="{B54F7E8E-4CA8-4AED-A100-18E13CC4CA92}" type="pres">
      <dgm:prSet presAssocID="{97A3226F-405A-4BDC-A037-EDBBC98ABAB9}" presName="hierRoot1" presStyleCnt="0">
        <dgm:presLayoutVars>
          <dgm:hierBranch val="init"/>
        </dgm:presLayoutVars>
      </dgm:prSet>
      <dgm:spPr/>
    </dgm:pt>
    <dgm:pt modelId="{F828E7F0-8FCC-4678-8E25-38F42D755DAA}" type="pres">
      <dgm:prSet presAssocID="{97A3226F-405A-4BDC-A037-EDBBC98ABAB9}" presName="rootComposite1" presStyleCnt="0"/>
      <dgm:spPr/>
    </dgm:pt>
    <dgm:pt modelId="{866A5642-5329-4FD2-BD1B-70CFAACF6A06}" type="pres">
      <dgm:prSet presAssocID="{97A3226F-405A-4BDC-A037-EDBBC98ABAB9}" presName="rootText1" presStyleLbl="node0" presStyleIdx="2" presStyleCnt="5">
        <dgm:presLayoutVars>
          <dgm:chPref val="3"/>
        </dgm:presLayoutVars>
      </dgm:prSet>
      <dgm:spPr/>
    </dgm:pt>
    <dgm:pt modelId="{CA42A86C-8B59-4AB7-AA24-25E82E12E6B3}" type="pres">
      <dgm:prSet presAssocID="{97A3226F-405A-4BDC-A037-EDBBC98ABAB9}" presName="rootConnector1" presStyleLbl="node1" presStyleIdx="0" presStyleCnt="0"/>
      <dgm:spPr/>
    </dgm:pt>
    <dgm:pt modelId="{39AEB504-6CD2-49BC-978A-3FA0B073ACAA}" type="pres">
      <dgm:prSet presAssocID="{97A3226F-405A-4BDC-A037-EDBBC98ABAB9}" presName="hierChild2" presStyleCnt="0"/>
      <dgm:spPr/>
    </dgm:pt>
    <dgm:pt modelId="{44589FB5-FFE3-420B-AFAF-C26D5DE9547C}" type="pres">
      <dgm:prSet presAssocID="{97A3226F-405A-4BDC-A037-EDBBC98ABAB9}" presName="hierChild3" presStyleCnt="0"/>
      <dgm:spPr/>
    </dgm:pt>
    <dgm:pt modelId="{75C83B71-9B39-4C86-9B50-216A0C237C16}" type="pres">
      <dgm:prSet presAssocID="{1E478BA1-71E3-4992-970C-EB27CFA69DD1}" presName="hierRoot1" presStyleCnt="0">
        <dgm:presLayoutVars>
          <dgm:hierBranch val="init"/>
        </dgm:presLayoutVars>
      </dgm:prSet>
      <dgm:spPr/>
    </dgm:pt>
    <dgm:pt modelId="{9C0A2DC3-8A54-4780-9D1E-1138DB31449E}" type="pres">
      <dgm:prSet presAssocID="{1E478BA1-71E3-4992-970C-EB27CFA69DD1}" presName="rootComposite1" presStyleCnt="0"/>
      <dgm:spPr/>
    </dgm:pt>
    <dgm:pt modelId="{0382DE0F-79BD-4EE3-9CC0-3C5E3EAE5C60}" type="pres">
      <dgm:prSet presAssocID="{1E478BA1-71E3-4992-970C-EB27CFA69DD1}" presName="rootText1" presStyleLbl="node0" presStyleIdx="3" presStyleCnt="5">
        <dgm:presLayoutVars>
          <dgm:chPref val="3"/>
        </dgm:presLayoutVars>
      </dgm:prSet>
      <dgm:spPr/>
    </dgm:pt>
    <dgm:pt modelId="{520664EB-7127-401E-B563-0860DC84F578}" type="pres">
      <dgm:prSet presAssocID="{1E478BA1-71E3-4992-970C-EB27CFA69DD1}" presName="rootConnector1" presStyleLbl="node1" presStyleIdx="0" presStyleCnt="0"/>
      <dgm:spPr/>
    </dgm:pt>
    <dgm:pt modelId="{3EE2429E-44E4-43AE-8567-A4FB4394E76B}" type="pres">
      <dgm:prSet presAssocID="{1E478BA1-71E3-4992-970C-EB27CFA69DD1}" presName="hierChild2" presStyleCnt="0"/>
      <dgm:spPr/>
    </dgm:pt>
    <dgm:pt modelId="{7BB502BC-84AF-4BFA-9DD0-6B8A0AAB5975}" type="pres">
      <dgm:prSet presAssocID="{1E478BA1-71E3-4992-970C-EB27CFA69DD1}" presName="hierChild3" presStyleCnt="0"/>
      <dgm:spPr/>
    </dgm:pt>
    <dgm:pt modelId="{12C57B6C-6529-42BA-A61C-34A88872BDE6}" type="pres">
      <dgm:prSet presAssocID="{6CC6DA4F-FA14-48A1-8E80-11F4EFD018D3}" presName="hierRoot1" presStyleCnt="0">
        <dgm:presLayoutVars>
          <dgm:hierBranch val="init"/>
        </dgm:presLayoutVars>
      </dgm:prSet>
      <dgm:spPr/>
    </dgm:pt>
    <dgm:pt modelId="{27573276-373F-4A99-B374-3B15C5D5FECC}" type="pres">
      <dgm:prSet presAssocID="{6CC6DA4F-FA14-48A1-8E80-11F4EFD018D3}" presName="rootComposite1" presStyleCnt="0"/>
      <dgm:spPr/>
    </dgm:pt>
    <dgm:pt modelId="{4AFE6C7B-ED9F-453B-80FC-6A83949F585A}" type="pres">
      <dgm:prSet presAssocID="{6CC6DA4F-FA14-48A1-8E80-11F4EFD018D3}" presName="rootText1" presStyleLbl="node0" presStyleIdx="4" presStyleCnt="5">
        <dgm:presLayoutVars>
          <dgm:chPref val="3"/>
        </dgm:presLayoutVars>
      </dgm:prSet>
      <dgm:spPr/>
    </dgm:pt>
    <dgm:pt modelId="{97D4A950-BF42-49E7-9C8C-6DA845D834BD}" type="pres">
      <dgm:prSet presAssocID="{6CC6DA4F-FA14-48A1-8E80-11F4EFD018D3}" presName="rootConnector1" presStyleLbl="node1" presStyleIdx="0" presStyleCnt="0"/>
      <dgm:spPr/>
    </dgm:pt>
    <dgm:pt modelId="{662F2202-2B8E-486C-B7D2-429DBCCB584C}" type="pres">
      <dgm:prSet presAssocID="{6CC6DA4F-FA14-48A1-8E80-11F4EFD018D3}" presName="hierChild2" presStyleCnt="0"/>
      <dgm:spPr/>
    </dgm:pt>
    <dgm:pt modelId="{8C4D15B8-155E-4B45-9BA9-717A3EC8C548}" type="pres">
      <dgm:prSet presAssocID="{6CC6DA4F-FA14-48A1-8E80-11F4EFD018D3}" presName="hierChild3" presStyleCnt="0"/>
      <dgm:spPr/>
    </dgm:pt>
  </dgm:ptLst>
  <dgm:cxnLst>
    <dgm:cxn modelId="{A76C0101-843C-4622-A950-23694D8D64B0}" type="presOf" srcId="{97A3226F-405A-4BDC-A037-EDBBC98ABAB9}" destId="{CA42A86C-8B59-4AB7-AA24-25E82E12E6B3}" srcOrd="1" destOrd="0" presId="urn:microsoft.com/office/officeart/2005/8/layout/orgChart1"/>
    <dgm:cxn modelId="{390E4A0A-AF85-462C-AC65-37B06D1D21B9}" type="presOf" srcId="{ADABAEBD-9E7F-48FB-B199-9D697FD17205}" destId="{A14E44A0-5FB4-411F-8059-353D4F7EA53B}" srcOrd="0" destOrd="0" presId="urn:microsoft.com/office/officeart/2005/8/layout/orgChart1"/>
    <dgm:cxn modelId="{4FAE8823-1B3B-4578-9E49-D2C93CE9E2DF}" srcId="{6B1A7AD2-5B54-44A0-9252-A0C6F14B54C9}" destId="{1E478BA1-71E3-4992-970C-EB27CFA69DD1}" srcOrd="3" destOrd="0" parTransId="{C06C19C4-541B-4D60-9689-B2293B8E827F}" sibTransId="{3384DE0E-1836-459C-88D8-73AB0F5F0996}"/>
    <dgm:cxn modelId="{44B97229-A8A8-4C19-948F-3038959EC6D3}" type="presOf" srcId="{6B1A7AD2-5B54-44A0-9252-A0C6F14B54C9}" destId="{6646C8C3-FD41-446F-B79C-31F8E93333FE}" srcOrd="0" destOrd="0" presId="urn:microsoft.com/office/officeart/2005/8/layout/orgChart1"/>
    <dgm:cxn modelId="{FAC0BE2E-A87C-4FD9-A675-A4D8F322D1D5}" srcId="{6B1A7AD2-5B54-44A0-9252-A0C6F14B54C9}" destId="{ADABAEBD-9E7F-48FB-B199-9D697FD17205}" srcOrd="1" destOrd="0" parTransId="{FB0FE6A3-984B-4149-9549-AFD9B40608B8}" sibTransId="{250455F0-EDA2-4A5C-AA15-67E322037923}"/>
    <dgm:cxn modelId="{C5B5855B-2A49-4B63-8AB0-4BD06959C613}" type="presOf" srcId="{97A3226F-405A-4BDC-A037-EDBBC98ABAB9}" destId="{866A5642-5329-4FD2-BD1B-70CFAACF6A06}" srcOrd="0" destOrd="0" presId="urn:microsoft.com/office/officeart/2005/8/layout/orgChart1"/>
    <dgm:cxn modelId="{60FD6784-A338-4E87-BC8B-CC51E9ACAD5A}" type="presOf" srcId="{6CC6DA4F-FA14-48A1-8E80-11F4EFD018D3}" destId="{97D4A950-BF42-49E7-9C8C-6DA845D834BD}" srcOrd="1" destOrd="0" presId="urn:microsoft.com/office/officeart/2005/8/layout/orgChart1"/>
    <dgm:cxn modelId="{7EE6DA84-BDA3-49D0-B599-FF4D23E99199}" type="presOf" srcId="{1E478BA1-71E3-4992-970C-EB27CFA69DD1}" destId="{0382DE0F-79BD-4EE3-9CC0-3C5E3EAE5C60}" srcOrd="0" destOrd="0" presId="urn:microsoft.com/office/officeart/2005/8/layout/orgChart1"/>
    <dgm:cxn modelId="{2EEEC18A-6C83-4FAF-8E72-8B92A9185CB1}" srcId="{6B1A7AD2-5B54-44A0-9252-A0C6F14B54C9}" destId="{97A3226F-405A-4BDC-A037-EDBBC98ABAB9}" srcOrd="2" destOrd="0" parTransId="{32D06D11-E1E8-442D-AE93-A28AE9084FCF}" sibTransId="{8B0523AA-4A4B-44BC-A248-071293F2F2C3}"/>
    <dgm:cxn modelId="{575F5C8B-94C5-46F6-81F8-104513BB2326}" srcId="{6B1A7AD2-5B54-44A0-9252-A0C6F14B54C9}" destId="{9ECB9153-E45E-47DA-8D2F-AA149AE333AA}" srcOrd="0" destOrd="0" parTransId="{99AADACF-8F1A-4514-BBA6-F98EA1D58469}" sibTransId="{1A4A1ABD-E541-4E21-BEE7-1B03C5B91CFC}"/>
    <dgm:cxn modelId="{6731B892-00B6-49E9-B57F-66CBC4A36CC9}" type="presOf" srcId="{9ECB9153-E45E-47DA-8D2F-AA149AE333AA}" destId="{01ED920B-CED8-4AF5-BCDA-D01EA2A73E47}" srcOrd="0" destOrd="0" presId="urn:microsoft.com/office/officeart/2005/8/layout/orgChart1"/>
    <dgm:cxn modelId="{060E8A9A-6C86-4AB1-88BB-311F3352D1F9}" type="presOf" srcId="{6CC6DA4F-FA14-48A1-8E80-11F4EFD018D3}" destId="{4AFE6C7B-ED9F-453B-80FC-6A83949F585A}" srcOrd="0" destOrd="0" presId="urn:microsoft.com/office/officeart/2005/8/layout/orgChart1"/>
    <dgm:cxn modelId="{FDA251AB-7C86-46FB-836E-D2ACA4D3806C}" type="presOf" srcId="{1E478BA1-71E3-4992-970C-EB27CFA69DD1}" destId="{520664EB-7127-401E-B563-0860DC84F578}" srcOrd="1" destOrd="0" presId="urn:microsoft.com/office/officeart/2005/8/layout/orgChart1"/>
    <dgm:cxn modelId="{31FFF0D0-EC26-4F7B-BB7D-3A4D4D959F3C}" type="presOf" srcId="{ADABAEBD-9E7F-48FB-B199-9D697FD17205}" destId="{B02BE4E8-9C36-43A9-9BB7-6C7A035F0C95}" srcOrd="1" destOrd="0" presId="urn:microsoft.com/office/officeart/2005/8/layout/orgChart1"/>
    <dgm:cxn modelId="{10FDE7F6-88CC-421F-BD72-AAAE694DD413}" type="presOf" srcId="{9ECB9153-E45E-47DA-8D2F-AA149AE333AA}" destId="{B1D36932-6006-4683-AD20-8F77DB325C95}" srcOrd="1" destOrd="0" presId="urn:microsoft.com/office/officeart/2005/8/layout/orgChart1"/>
    <dgm:cxn modelId="{12A9C1F8-B16F-452E-BA48-9E7B145661CC}" srcId="{6B1A7AD2-5B54-44A0-9252-A0C6F14B54C9}" destId="{6CC6DA4F-FA14-48A1-8E80-11F4EFD018D3}" srcOrd="4" destOrd="0" parTransId="{BA9DBE98-CF35-41AD-B5BA-5FE0811866AC}" sibTransId="{2AFC09CE-3287-4297-ABCF-CF08A471FEF9}"/>
    <dgm:cxn modelId="{DCC883A3-E7D3-4487-8ED4-FAD0AF8EB00C}" type="presParOf" srcId="{6646C8C3-FD41-446F-B79C-31F8E93333FE}" destId="{ED42A697-892B-469C-B73E-EECB7B0AE6AB}" srcOrd="0" destOrd="0" presId="urn:microsoft.com/office/officeart/2005/8/layout/orgChart1"/>
    <dgm:cxn modelId="{565F249E-56E3-42BA-B7ED-4302FD55E7B9}" type="presParOf" srcId="{ED42A697-892B-469C-B73E-EECB7B0AE6AB}" destId="{90D8ECC9-3CF3-4ABD-B9BA-564BD399257A}" srcOrd="0" destOrd="0" presId="urn:microsoft.com/office/officeart/2005/8/layout/orgChart1"/>
    <dgm:cxn modelId="{FA69A843-DD40-4C95-AEAE-E7EC7B44BF61}" type="presParOf" srcId="{90D8ECC9-3CF3-4ABD-B9BA-564BD399257A}" destId="{01ED920B-CED8-4AF5-BCDA-D01EA2A73E47}" srcOrd="0" destOrd="0" presId="urn:microsoft.com/office/officeart/2005/8/layout/orgChart1"/>
    <dgm:cxn modelId="{A5460856-7095-475C-BEEB-E3FEB6EB9FBD}" type="presParOf" srcId="{90D8ECC9-3CF3-4ABD-B9BA-564BD399257A}" destId="{B1D36932-6006-4683-AD20-8F77DB325C95}" srcOrd="1" destOrd="0" presId="urn:microsoft.com/office/officeart/2005/8/layout/orgChart1"/>
    <dgm:cxn modelId="{F9CD9F9B-A94B-49C4-ABCE-B0A1AD58B913}" type="presParOf" srcId="{ED42A697-892B-469C-B73E-EECB7B0AE6AB}" destId="{868ED5A3-5B5C-4B05-83FF-16E7F99DA5A9}" srcOrd="1" destOrd="0" presId="urn:microsoft.com/office/officeart/2005/8/layout/orgChart1"/>
    <dgm:cxn modelId="{0B532A59-50B2-4508-B5CB-F1BBE716C014}" type="presParOf" srcId="{ED42A697-892B-469C-B73E-EECB7B0AE6AB}" destId="{81F7C0C1-1D70-4510-AF45-F963C378BEC6}" srcOrd="2" destOrd="0" presId="urn:microsoft.com/office/officeart/2005/8/layout/orgChart1"/>
    <dgm:cxn modelId="{5F6AD3BD-E232-49F8-9AC6-9DAF6BDA82C7}" type="presParOf" srcId="{6646C8C3-FD41-446F-B79C-31F8E93333FE}" destId="{FDA05C72-6C40-4BD9-8537-01FFAE9842C6}" srcOrd="1" destOrd="0" presId="urn:microsoft.com/office/officeart/2005/8/layout/orgChart1"/>
    <dgm:cxn modelId="{82147836-2095-4959-8EBD-7FFE27974D78}" type="presParOf" srcId="{FDA05C72-6C40-4BD9-8537-01FFAE9842C6}" destId="{4F6CE547-B221-4BAA-9A2F-F21720FCB45E}" srcOrd="0" destOrd="0" presId="urn:microsoft.com/office/officeart/2005/8/layout/orgChart1"/>
    <dgm:cxn modelId="{4A38A555-3AED-4223-8A52-B21293301CED}" type="presParOf" srcId="{4F6CE547-B221-4BAA-9A2F-F21720FCB45E}" destId="{A14E44A0-5FB4-411F-8059-353D4F7EA53B}" srcOrd="0" destOrd="0" presId="urn:microsoft.com/office/officeart/2005/8/layout/orgChart1"/>
    <dgm:cxn modelId="{F690F342-F29E-434B-AF0E-BB6027E4B4F4}" type="presParOf" srcId="{4F6CE547-B221-4BAA-9A2F-F21720FCB45E}" destId="{B02BE4E8-9C36-43A9-9BB7-6C7A035F0C95}" srcOrd="1" destOrd="0" presId="urn:microsoft.com/office/officeart/2005/8/layout/orgChart1"/>
    <dgm:cxn modelId="{F16D4C2F-FEBE-4CE7-8B20-B9B0ABC9F9DA}" type="presParOf" srcId="{FDA05C72-6C40-4BD9-8537-01FFAE9842C6}" destId="{7BDCA1BB-A14C-476C-86C2-7D134DCCB11F}" srcOrd="1" destOrd="0" presId="urn:microsoft.com/office/officeart/2005/8/layout/orgChart1"/>
    <dgm:cxn modelId="{E18653CC-6CCE-4FA7-8566-1AA5CE86C3DA}" type="presParOf" srcId="{FDA05C72-6C40-4BD9-8537-01FFAE9842C6}" destId="{E0B37299-55F4-4657-8CA3-53B7A38644AA}" srcOrd="2" destOrd="0" presId="urn:microsoft.com/office/officeart/2005/8/layout/orgChart1"/>
    <dgm:cxn modelId="{A56C028F-1080-4D90-ADCA-B06BBFDC200F}" type="presParOf" srcId="{6646C8C3-FD41-446F-B79C-31F8E93333FE}" destId="{B54F7E8E-4CA8-4AED-A100-18E13CC4CA92}" srcOrd="2" destOrd="0" presId="urn:microsoft.com/office/officeart/2005/8/layout/orgChart1"/>
    <dgm:cxn modelId="{C1D9CA36-B0EB-476B-BB82-F222D8A5AE54}" type="presParOf" srcId="{B54F7E8E-4CA8-4AED-A100-18E13CC4CA92}" destId="{F828E7F0-8FCC-4678-8E25-38F42D755DAA}" srcOrd="0" destOrd="0" presId="urn:microsoft.com/office/officeart/2005/8/layout/orgChart1"/>
    <dgm:cxn modelId="{77AA380C-FFDD-4E02-AF76-E102D37751CF}" type="presParOf" srcId="{F828E7F0-8FCC-4678-8E25-38F42D755DAA}" destId="{866A5642-5329-4FD2-BD1B-70CFAACF6A06}" srcOrd="0" destOrd="0" presId="urn:microsoft.com/office/officeart/2005/8/layout/orgChart1"/>
    <dgm:cxn modelId="{2954DDC9-B496-44E5-BE46-FE8EE3A1D251}" type="presParOf" srcId="{F828E7F0-8FCC-4678-8E25-38F42D755DAA}" destId="{CA42A86C-8B59-4AB7-AA24-25E82E12E6B3}" srcOrd="1" destOrd="0" presId="urn:microsoft.com/office/officeart/2005/8/layout/orgChart1"/>
    <dgm:cxn modelId="{4F8F56E0-90A1-4605-AF1F-BE113B5FC1AB}" type="presParOf" srcId="{B54F7E8E-4CA8-4AED-A100-18E13CC4CA92}" destId="{39AEB504-6CD2-49BC-978A-3FA0B073ACAA}" srcOrd="1" destOrd="0" presId="urn:microsoft.com/office/officeart/2005/8/layout/orgChart1"/>
    <dgm:cxn modelId="{C3F8D4AD-9065-4255-851E-2E192518B9C7}" type="presParOf" srcId="{B54F7E8E-4CA8-4AED-A100-18E13CC4CA92}" destId="{44589FB5-FFE3-420B-AFAF-C26D5DE9547C}" srcOrd="2" destOrd="0" presId="urn:microsoft.com/office/officeart/2005/8/layout/orgChart1"/>
    <dgm:cxn modelId="{228FF6CC-D081-4E3F-BC8C-8507377722A5}" type="presParOf" srcId="{6646C8C3-FD41-446F-B79C-31F8E93333FE}" destId="{75C83B71-9B39-4C86-9B50-216A0C237C16}" srcOrd="3" destOrd="0" presId="urn:microsoft.com/office/officeart/2005/8/layout/orgChart1"/>
    <dgm:cxn modelId="{851AC15E-6E1C-4756-B429-5C859F67B7E2}" type="presParOf" srcId="{75C83B71-9B39-4C86-9B50-216A0C237C16}" destId="{9C0A2DC3-8A54-4780-9D1E-1138DB31449E}" srcOrd="0" destOrd="0" presId="urn:microsoft.com/office/officeart/2005/8/layout/orgChart1"/>
    <dgm:cxn modelId="{FB4F89BF-CDF9-45FD-87BF-E751499A080B}" type="presParOf" srcId="{9C0A2DC3-8A54-4780-9D1E-1138DB31449E}" destId="{0382DE0F-79BD-4EE3-9CC0-3C5E3EAE5C60}" srcOrd="0" destOrd="0" presId="urn:microsoft.com/office/officeart/2005/8/layout/orgChart1"/>
    <dgm:cxn modelId="{F5B9435A-C8AE-4E85-8161-66E3D86B5A79}" type="presParOf" srcId="{9C0A2DC3-8A54-4780-9D1E-1138DB31449E}" destId="{520664EB-7127-401E-B563-0860DC84F578}" srcOrd="1" destOrd="0" presId="urn:microsoft.com/office/officeart/2005/8/layout/orgChart1"/>
    <dgm:cxn modelId="{EBB2B324-E796-4018-A83D-392EB04804FA}" type="presParOf" srcId="{75C83B71-9B39-4C86-9B50-216A0C237C16}" destId="{3EE2429E-44E4-43AE-8567-A4FB4394E76B}" srcOrd="1" destOrd="0" presId="urn:microsoft.com/office/officeart/2005/8/layout/orgChart1"/>
    <dgm:cxn modelId="{2CC05A32-0C6A-4A27-9721-8E73586C9DDA}" type="presParOf" srcId="{75C83B71-9B39-4C86-9B50-216A0C237C16}" destId="{7BB502BC-84AF-4BFA-9DD0-6B8A0AAB5975}" srcOrd="2" destOrd="0" presId="urn:microsoft.com/office/officeart/2005/8/layout/orgChart1"/>
    <dgm:cxn modelId="{5B1015C2-A8C1-4C38-9788-CB43CE93012C}" type="presParOf" srcId="{6646C8C3-FD41-446F-B79C-31F8E93333FE}" destId="{12C57B6C-6529-42BA-A61C-34A88872BDE6}" srcOrd="4" destOrd="0" presId="urn:microsoft.com/office/officeart/2005/8/layout/orgChart1"/>
    <dgm:cxn modelId="{00DD1387-F2FA-4415-9615-CC2B9E76B485}" type="presParOf" srcId="{12C57B6C-6529-42BA-A61C-34A88872BDE6}" destId="{27573276-373F-4A99-B374-3B15C5D5FECC}" srcOrd="0" destOrd="0" presId="urn:microsoft.com/office/officeart/2005/8/layout/orgChart1"/>
    <dgm:cxn modelId="{672C90A9-847B-4B88-94A6-0AF403401E98}" type="presParOf" srcId="{27573276-373F-4A99-B374-3B15C5D5FECC}" destId="{4AFE6C7B-ED9F-453B-80FC-6A83949F585A}" srcOrd="0" destOrd="0" presId="urn:microsoft.com/office/officeart/2005/8/layout/orgChart1"/>
    <dgm:cxn modelId="{7321F63B-F353-4B70-B22B-379A03228281}" type="presParOf" srcId="{27573276-373F-4A99-B374-3B15C5D5FECC}" destId="{97D4A950-BF42-49E7-9C8C-6DA845D834BD}" srcOrd="1" destOrd="0" presId="urn:microsoft.com/office/officeart/2005/8/layout/orgChart1"/>
    <dgm:cxn modelId="{6EC54DC0-D3FD-43A7-89BF-D4D1322EE424}" type="presParOf" srcId="{12C57B6C-6529-42BA-A61C-34A88872BDE6}" destId="{662F2202-2B8E-486C-B7D2-429DBCCB584C}" srcOrd="1" destOrd="0" presId="urn:microsoft.com/office/officeart/2005/8/layout/orgChart1"/>
    <dgm:cxn modelId="{A42B661B-ABEF-4C81-9C29-67F81E59AE86}" type="presParOf" srcId="{12C57B6C-6529-42BA-A61C-34A88872BDE6}" destId="{8C4D15B8-155E-4B45-9BA9-717A3EC8C548}"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1A7AD2-5B54-44A0-9252-A0C6F14B54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B9153-E45E-47DA-8D2F-AA149AE333AA}">
      <dgm:prSet phldrT="[Text]"/>
      <dgm:spPr>
        <a:solidFill>
          <a:srgbClr val="2D819B"/>
        </a:solidFill>
      </dgm:spPr>
      <dgm:t>
        <a:bodyPr/>
        <a:lstStyle/>
        <a:p>
          <a:r>
            <a:rPr lang="en-US" dirty="0"/>
            <a:t>Quiz 1</a:t>
          </a:r>
        </a:p>
      </dgm:t>
    </dgm:pt>
    <dgm:pt modelId="{99AADACF-8F1A-4514-BBA6-F98EA1D58469}" type="parTrans" cxnId="{575F5C8B-94C5-46F6-81F8-104513BB2326}">
      <dgm:prSet/>
      <dgm:spPr/>
      <dgm:t>
        <a:bodyPr/>
        <a:lstStyle/>
        <a:p>
          <a:endParaRPr lang="en-US"/>
        </a:p>
      </dgm:t>
    </dgm:pt>
    <dgm:pt modelId="{1A4A1ABD-E541-4E21-BEE7-1B03C5B91CFC}" type="sibTrans" cxnId="{575F5C8B-94C5-46F6-81F8-104513BB2326}">
      <dgm:prSet/>
      <dgm:spPr/>
      <dgm:t>
        <a:bodyPr/>
        <a:lstStyle/>
        <a:p>
          <a:endParaRPr lang="en-US"/>
        </a:p>
      </dgm:t>
    </dgm:pt>
    <dgm:pt modelId="{ADABAEBD-9E7F-48FB-B199-9D697FD17205}">
      <dgm:prSet phldrT="[Text]"/>
      <dgm:spPr>
        <a:solidFill>
          <a:srgbClr val="2D819B"/>
        </a:solidFill>
      </dgm:spPr>
      <dgm:t>
        <a:bodyPr/>
        <a:lstStyle/>
        <a:p>
          <a:r>
            <a:rPr lang="en-US" dirty="0"/>
            <a:t>Pre Test</a:t>
          </a:r>
        </a:p>
      </dgm:t>
    </dgm:pt>
    <dgm:pt modelId="{FB0FE6A3-984B-4149-9549-AFD9B40608B8}" type="parTrans" cxnId="{FAC0BE2E-A87C-4FD9-A675-A4D8F322D1D5}">
      <dgm:prSet/>
      <dgm:spPr/>
      <dgm:t>
        <a:bodyPr/>
        <a:lstStyle/>
        <a:p>
          <a:endParaRPr lang="en-US"/>
        </a:p>
      </dgm:t>
    </dgm:pt>
    <dgm:pt modelId="{250455F0-EDA2-4A5C-AA15-67E322037923}" type="sibTrans" cxnId="{FAC0BE2E-A87C-4FD9-A675-A4D8F322D1D5}">
      <dgm:prSet/>
      <dgm:spPr/>
      <dgm:t>
        <a:bodyPr/>
        <a:lstStyle/>
        <a:p>
          <a:endParaRPr lang="en-US"/>
        </a:p>
      </dgm:t>
    </dgm:pt>
    <dgm:pt modelId="{97A3226F-405A-4BDC-A037-EDBBC98ABAB9}">
      <dgm:prSet phldrT="[Text]"/>
      <dgm:spPr>
        <a:solidFill>
          <a:srgbClr val="2D819B"/>
        </a:solidFill>
      </dgm:spPr>
      <dgm:t>
        <a:bodyPr/>
        <a:lstStyle/>
        <a:p>
          <a:r>
            <a:rPr lang="en-US" dirty="0"/>
            <a:t>Course 2</a:t>
          </a:r>
        </a:p>
      </dgm:t>
    </dgm:pt>
    <dgm:pt modelId="{32D06D11-E1E8-442D-AE93-A28AE9084FCF}" type="parTrans" cxnId="{2EEEC18A-6C83-4FAF-8E72-8B92A9185CB1}">
      <dgm:prSet/>
      <dgm:spPr/>
      <dgm:t>
        <a:bodyPr/>
        <a:lstStyle/>
        <a:p>
          <a:endParaRPr lang="en-US"/>
        </a:p>
      </dgm:t>
    </dgm:pt>
    <dgm:pt modelId="{8B0523AA-4A4B-44BC-A248-071293F2F2C3}" type="sibTrans" cxnId="{2EEEC18A-6C83-4FAF-8E72-8B92A9185CB1}">
      <dgm:prSet/>
      <dgm:spPr/>
      <dgm:t>
        <a:bodyPr/>
        <a:lstStyle/>
        <a:p>
          <a:endParaRPr lang="en-US"/>
        </a:p>
      </dgm:t>
    </dgm:pt>
    <dgm:pt modelId="{1E478BA1-71E3-4992-970C-EB27CFA69DD1}">
      <dgm:prSet phldrT="[Text]"/>
      <dgm:spPr>
        <a:solidFill>
          <a:srgbClr val="2D819B"/>
        </a:solidFill>
      </dgm:spPr>
      <dgm:t>
        <a:bodyPr/>
        <a:lstStyle/>
        <a:p>
          <a:r>
            <a:rPr lang="en-US" dirty="0"/>
            <a:t>Lesson PQR</a:t>
          </a:r>
        </a:p>
      </dgm:t>
    </dgm:pt>
    <dgm:pt modelId="{C06C19C4-541B-4D60-9689-B2293B8E827F}" type="parTrans" cxnId="{4FAE8823-1B3B-4578-9E49-D2C93CE9E2DF}">
      <dgm:prSet/>
      <dgm:spPr/>
      <dgm:t>
        <a:bodyPr/>
        <a:lstStyle/>
        <a:p>
          <a:endParaRPr lang="en-US"/>
        </a:p>
      </dgm:t>
    </dgm:pt>
    <dgm:pt modelId="{3384DE0E-1836-459C-88D8-73AB0F5F0996}" type="sibTrans" cxnId="{4FAE8823-1B3B-4578-9E49-D2C93CE9E2DF}">
      <dgm:prSet/>
      <dgm:spPr/>
      <dgm:t>
        <a:bodyPr/>
        <a:lstStyle/>
        <a:p>
          <a:endParaRPr lang="en-US"/>
        </a:p>
      </dgm:t>
    </dgm:pt>
    <dgm:pt modelId="{6CC6DA4F-FA14-48A1-8E80-11F4EFD018D3}">
      <dgm:prSet phldrT="[Text]"/>
      <dgm:spPr>
        <a:solidFill>
          <a:srgbClr val="2D819B"/>
        </a:solidFill>
      </dgm:spPr>
      <dgm:t>
        <a:bodyPr/>
        <a:lstStyle/>
        <a:p>
          <a:r>
            <a:rPr lang="en-US" dirty="0"/>
            <a:t>Post Test</a:t>
          </a:r>
        </a:p>
      </dgm:t>
    </dgm:pt>
    <dgm:pt modelId="{BA9DBE98-CF35-41AD-B5BA-5FE0811866AC}" type="parTrans" cxnId="{12A9C1F8-B16F-452E-BA48-9E7B145661CC}">
      <dgm:prSet/>
      <dgm:spPr/>
      <dgm:t>
        <a:bodyPr/>
        <a:lstStyle/>
        <a:p>
          <a:endParaRPr lang="en-US"/>
        </a:p>
      </dgm:t>
    </dgm:pt>
    <dgm:pt modelId="{2AFC09CE-3287-4297-ABCF-CF08A471FEF9}" type="sibTrans" cxnId="{12A9C1F8-B16F-452E-BA48-9E7B145661CC}">
      <dgm:prSet/>
      <dgm:spPr/>
      <dgm:t>
        <a:bodyPr/>
        <a:lstStyle/>
        <a:p>
          <a:endParaRPr lang="en-US"/>
        </a:p>
      </dgm:t>
    </dgm:pt>
    <dgm:pt modelId="{6646C8C3-FD41-446F-B79C-31F8E93333FE}" type="pres">
      <dgm:prSet presAssocID="{6B1A7AD2-5B54-44A0-9252-A0C6F14B54C9}" presName="hierChild1" presStyleCnt="0">
        <dgm:presLayoutVars>
          <dgm:orgChart val="1"/>
          <dgm:chPref val="1"/>
          <dgm:dir/>
          <dgm:animOne val="branch"/>
          <dgm:animLvl val="lvl"/>
          <dgm:resizeHandles/>
        </dgm:presLayoutVars>
      </dgm:prSet>
      <dgm:spPr/>
    </dgm:pt>
    <dgm:pt modelId="{ED42A697-892B-469C-B73E-EECB7B0AE6AB}" type="pres">
      <dgm:prSet presAssocID="{9ECB9153-E45E-47DA-8D2F-AA149AE333AA}" presName="hierRoot1" presStyleCnt="0">
        <dgm:presLayoutVars>
          <dgm:hierBranch val="init"/>
        </dgm:presLayoutVars>
      </dgm:prSet>
      <dgm:spPr/>
    </dgm:pt>
    <dgm:pt modelId="{90D8ECC9-3CF3-4ABD-B9BA-564BD399257A}" type="pres">
      <dgm:prSet presAssocID="{9ECB9153-E45E-47DA-8D2F-AA149AE333AA}" presName="rootComposite1" presStyleCnt="0"/>
      <dgm:spPr/>
    </dgm:pt>
    <dgm:pt modelId="{01ED920B-CED8-4AF5-BCDA-D01EA2A73E47}" type="pres">
      <dgm:prSet presAssocID="{9ECB9153-E45E-47DA-8D2F-AA149AE333AA}" presName="rootText1" presStyleLbl="node0" presStyleIdx="0" presStyleCnt="5">
        <dgm:presLayoutVars>
          <dgm:chPref val="3"/>
        </dgm:presLayoutVars>
      </dgm:prSet>
      <dgm:spPr/>
    </dgm:pt>
    <dgm:pt modelId="{B1D36932-6006-4683-AD20-8F77DB325C95}" type="pres">
      <dgm:prSet presAssocID="{9ECB9153-E45E-47DA-8D2F-AA149AE333AA}" presName="rootConnector1" presStyleLbl="node1" presStyleIdx="0" presStyleCnt="0"/>
      <dgm:spPr/>
    </dgm:pt>
    <dgm:pt modelId="{868ED5A3-5B5C-4B05-83FF-16E7F99DA5A9}" type="pres">
      <dgm:prSet presAssocID="{9ECB9153-E45E-47DA-8D2F-AA149AE333AA}" presName="hierChild2" presStyleCnt="0"/>
      <dgm:spPr/>
    </dgm:pt>
    <dgm:pt modelId="{81F7C0C1-1D70-4510-AF45-F963C378BEC6}" type="pres">
      <dgm:prSet presAssocID="{9ECB9153-E45E-47DA-8D2F-AA149AE333AA}" presName="hierChild3" presStyleCnt="0"/>
      <dgm:spPr/>
    </dgm:pt>
    <dgm:pt modelId="{FDA05C72-6C40-4BD9-8537-01FFAE9842C6}" type="pres">
      <dgm:prSet presAssocID="{ADABAEBD-9E7F-48FB-B199-9D697FD17205}" presName="hierRoot1" presStyleCnt="0">
        <dgm:presLayoutVars>
          <dgm:hierBranch val="init"/>
        </dgm:presLayoutVars>
      </dgm:prSet>
      <dgm:spPr/>
    </dgm:pt>
    <dgm:pt modelId="{4F6CE547-B221-4BAA-9A2F-F21720FCB45E}" type="pres">
      <dgm:prSet presAssocID="{ADABAEBD-9E7F-48FB-B199-9D697FD17205}" presName="rootComposite1" presStyleCnt="0"/>
      <dgm:spPr/>
    </dgm:pt>
    <dgm:pt modelId="{A14E44A0-5FB4-411F-8059-353D4F7EA53B}" type="pres">
      <dgm:prSet presAssocID="{ADABAEBD-9E7F-48FB-B199-9D697FD17205}" presName="rootText1" presStyleLbl="node0" presStyleIdx="1" presStyleCnt="5">
        <dgm:presLayoutVars>
          <dgm:chPref val="3"/>
        </dgm:presLayoutVars>
      </dgm:prSet>
      <dgm:spPr/>
    </dgm:pt>
    <dgm:pt modelId="{B02BE4E8-9C36-43A9-9BB7-6C7A035F0C95}" type="pres">
      <dgm:prSet presAssocID="{ADABAEBD-9E7F-48FB-B199-9D697FD17205}" presName="rootConnector1" presStyleLbl="node1" presStyleIdx="0" presStyleCnt="0"/>
      <dgm:spPr/>
    </dgm:pt>
    <dgm:pt modelId="{7BDCA1BB-A14C-476C-86C2-7D134DCCB11F}" type="pres">
      <dgm:prSet presAssocID="{ADABAEBD-9E7F-48FB-B199-9D697FD17205}" presName="hierChild2" presStyleCnt="0"/>
      <dgm:spPr/>
    </dgm:pt>
    <dgm:pt modelId="{E0B37299-55F4-4657-8CA3-53B7A38644AA}" type="pres">
      <dgm:prSet presAssocID="{ADABAEBD-9E7F-48FB-B199-9D697FD17205}" presName="hierChild3" presStyleCnt="0"/>
      <dgm:spPr/>
    </dgm:pt>
    <dgm:pt modelId="{B54F7E8E-4CA8-4AED-A100-18E13CC4CA92}" type="pres">
      <dgm:prSet presAssocID="{97A3226F-405A-4BDC-A037-EDBBC98ABAB9}" presName="hierRoot1" presStyleCnt="0">
        <dgm:presLayoutVars>
          <dgm:hierBranch val="init"/>
        </dgm:presLayoutVars>
      </dgm:prSet>
      <dgm:spPr/>
    </dgm:pt>
    <dgm:pt modelId="{F828E7F0-8FCC-4678-8E25-38F42D755DAA}" type="pres">
      <dgm:prSet presAssocID="{97A3226F-405A-4BDC-A037-EDBBC98ABAB9}" presName="rootComposite1" presStyleCnt="0"/>
      <dgm:spPr/>
    </dgm:pt>
    <dgm:pt modelId="{866A5642-5329-4FD2-BD1B-70CFAACF6A06}" type="pres">
      <dgm:prSet presAssocID="{97A3226F-405A-4BDC-A037-EDBBC98ABAB9}" presName="rootText1" presStyleLbl="node0" presStyleIdx="2" presStyleCnt="5">
        <dgm:presLayoutVars>
          <dgm:chPref val="3"/>
        </dgm:presLayoutVars>
      </dgm:prSet>
      <dgm:spPr/>
    </dgm:pt>
    <dgm:pt modelId="{CA42A86C-8B59-4AB7-AA24-25E82E12E6B3}" type="pres">
      <dgm:prSet presAssocID="{97A3226F-405A-4BDC-A037-EDBBC98ABAB9}" presName="rootConnector1" presStyleLbl="node1" presStyleIdx="0" presStyleCnt="0"/>
      <dgm:spPr/>
    </dgm:pt>
    <dgm:pt modelId="{39AEB504-6CD2-49BC-978A-3FA0B073ACAA}" type="pres">
      <dgm:prSet presAssocID="{97A3226F-405A-4BDC-A037-EDBBC98ABAB9}" presName="hierChild2" presStyleCnt="0"/>
      <dgm:spPr/>
    </dgm:pt>
    <dgm:pt modelId="{44589FB5-FFE3-420B-AFAF-C26D5DE9547C}" type="pres">
      <dgm:prSet presAssocID="{97A3226F-405A-4BDC-A037-EDBBC98ABAB9}" presName="hierChild3" presStyleCnt="0"/>
      <dgm:spPr/>
    </dgm:pt>
    <dgm:pt modelId="{75C83B71-9B39-4C86-9B50-216A0C237C16}" type="pres">
      <dgm:prSet presAssocID="{1E478BA1-71E3-4992-970C-EB27CFA69DD1}" presName="hierRoot1" presStyleCnt="0">
        <dgm:presLayoutVars>
          <dgm:hierBranch val="init"/>
        </dgm:presLayoutVars>
      </dgm:prSet>
      <dgm:spPr/>
    </dgm:pt>
    <dgm:pt modelId="{9C0A2DC3-8A54-4780-9D1E-1138DB31449E}" type="pres">
      <dgm:prSet presAssocID="{1E478BA1-71E3-4992-970C-EB27CFA69DD1}" presName="rootComposite1" presStyleCnt="0"/>
      <dgm:spPr/>
    </dgm:pt>
    <dgm:pt modelId="{0382DE0F-79BD-4EE3-9CC0-3C5E3EAE5C60}" type="pres">
      <dgm:prSet presAssocID="{1E478BA1-71E3-4992-970C-EB27CFA69DD1}" presName="rootText1" presStyleLbl="node0" presStyleIdx="3" presStyleCnt="5">
        <dgm:presLayoutVars>
          <dgm:chPref val="3"/>
        </dgm:presLayoutVars>
      </dgm:prSet>
      <dgm:spPr/>
    </dgm:pt>
    <dgm:pt modelId="{520664EB-7127-401E-B563-0860DC84F578}" type="pres">
      <dgm:prSet presAssocID="{1E478BA1-71E3-4992-970C-EB27CFA69DD1}" presName="rootConnector1" presStyleLbl="node1" presStyleIdx="0" presStyleCnt="0"/>
      <dgm:spPr/>
    </dgm:pt>
    <dgm:pt modelId="{3EE2429E-44E4-43AE-8567-A4FB4394E76B}" type="pres">
      <dgm:prSet presAssocID="{1E478BA1-71E3-4992-970C-EB27CFA69DD1}" presName="hierChild2" presStyleCnt="0"/>
      <dgm:spPr/>
    </dgm:pt>
    <dgm:pt modelId="{7BB502BC-84AF-4BFA-9DD0-6B8A0AAB5975}" type="pres">
      <dgm:prSet presAssocID="{1E478BA1-71E3-4992-970C-EB27CFA69DD1}" presName="hierChild3" presStyleCnt="0"/>
      <dgm:spPr/>
    </dgm:pt>
    <dgm:pt modelId="{12C57B6C-6529-42BA-A61C-34A88872BDE6}" type="pres">
      <dgm:prSet presAssocID="{6CC6DA4F-FA14-48A1-8E80-11F4EFD018D3}" presName="hierRoot1" presStyleCnt="0">
        <dgm:presLayoutVars>
          <dgm:hierBranch val="init"/>
        </dgm:presLayoutVars>
      </dgm:prSet>
      <dgm:spPr/>
    </dgm:pt>
    <dgm:pt modelId="{27573276-373F-4A99-B374-3B15C5D5FECC}" type="pres">
      <dgm:prSet presAssocID="{6CC6DA4F-FA14-48A1-8E80-11F4EFD018D3}" presName="rootComposite1" presStyleCnt="0"/>
      <dgm:spPr/>
    </dgm:pt>
    <dgm:pt modelId="{4AFE6C7B-ED9F-453B-80FC-6A83949F585A}" type="pres">
      <dgm:prSet presAssocID="{6CC6DA4F-FA14-48A1-8E80-11F4EFD018D3}" presName="rootText1" presStyleLbl="node0" presStyleIdx="4" presStyleCnt="5">
        <dgm:presLayoutVars>
          <dgm:chPref val="3"/>
        </dgm:presLayoutVars>
      </dgm:prSet>
      <dgm:spPr/>
    </dgm:pt>
    <dgm:pt modelId="{97D4A950-BF42-49E7-9C8C-6DA845D834BD}" type="pres">
      <dgm:prSet presAssocID="{6CC6DA4F-FA14-48A1-8E80-11F4EFD018D3}" presName="rootConnector1" presStyleLbl="node1" presStyleIdx="0" presStyleCnt="0"/>
      <dgm:spPr/>
    </dgm:pt>
    <dgm:pt modelId="{662F2202-2B8E-486C-B7D2-429DBCCB584C}" type="pres">
      <dgm:prSet presAssocID="{6CC6DA4F-FA14-48A1-8E80-11F4EFD018D3}" presName="hierChild2" presStyleCnt="0"/>
      <dgm:spPr/>
    </dgm:pt>
    <dgm:pt modelId="{8C4D15B8-155E-4B45-9BA9-717A3EC8C548}" type="pres">
      <dgm:prSet presAssocID="{6CC6DA4F-FA14-48A1-8E80-11F4EFD018D3}" presName="hierChild3" presStyleCnt="0"/>
      <dgm:spPr/>
    </dgm:pt>
  </dgm:ptLst>
  <dgm:cxnLst>
    <dgm:cxn modelId="{A76C0101-843C-4622-A950-23694D8D64B0}" type="presOf" srcId="{97A3226F-405A-4BDC-A037-EDBBC98ABAB9}" destId="{CA42A86C-8B59-4AB7-AA24-25E82E12E6B3}" srcOrd="1" destOrd="0" presId="urn:microsoft.com/office/officeart/2005/8/layout/orgChart1"/>
    <dgm:cxn modelId="{390E4A0A-AF85-462C-AC65-37B06D1D21B9}" type="presOf" srcId="{ADABAEBD-9E7F-48FB-B199-9D697FD17205}" destId="{A14E44A0-5FB4-411F-8059-353D4F7EA53B}" srcOrd="0" destOrd="0" presId="urn:microsoft.com/office/officeart/2005/8/layout/orgChart1"/>
    <dgm:cxn modelId="{4FAE8823-1B3B-4578-9E49-D2C93CE9E2DF}" srcId="{6B1A7AD2-5B54-44A0-9252-A0C6F14B54C9}" destId="{1E478BA1-71E3-4992-970C-EB27CFA69DD1}" srcOrd="3" destOrd="0" parTransId="{C06C19C4-541B-4D60-9689-B2293B8E827F}" sibTransId="{3384DE0E-1836-459C-88D8-73AB0F5F0996}"/>
    <dgm:cxn modelId="{44B97229-A8A8-4C19-948F-3038959EC6D3}" type="presOf" srcId="{6B1A7AD2-5B54-44A0-9252-A0C6F14B54C9}" destId="{6646C8C3-FD41-446F-B79C-31F8E93333FE}" srcOrd="0" destOrd="0" presId="urn:microsoft.com/office/officeart/2005/8/layout/orgChart1"/>
    <dgm:cxn modelId="{FAC0BE2E-A87C-4FD9-A675-A4D8F322D1D5}" srcId="{6B1A7AD2-5B54-44A0-9252-A0C6F14B54C9}" destId="{ADABAEBD-9E7F-48FB-B199-9D697FD17205}" srcOrd="1" destOrd="0" parTransId="{FB0FE6A3-984B-4149-9549-AFD9B40608B8}" sibTransId="{250455F0-EDA2-4A5C-AA15-67E322037923}"/>
    <dgm:cxn modelId="{C5B5855B-2A49-4B63-8AB0-4BD06959C613}" type="presOf" srcId="{97A3226F-405A-4BDC-A037-EDBBC98ABAB9}" destId="{866A5642-5329-4FD2-BD1B-70CFAACF6A06}" srcOrd="0" destOrd="0" presId="urn:microsoft.com/office/officeart/2005/8/layout/orgChart1"/>
    <dgm:cxn modelId="{60FD6784-A338-4E87-BC8B-CC51E9ACAD5A}" type="presOf" srcId="{6CC6DA4F-FA14-48A1-8E80-11F4EFD018D3}" destId="{97D4A950-BF42-49E7-9C8C-6DA845D834BD}" srcOrd="1" destOrd="0" presId="urn:microsoft.com/office/officeart/2005/8/layout/orgChart1"/>
    <dgm:cxn modelId="{7EE6DA84-BDA3-49D0-B599-FF4D23E99199}" type="presOf" srcId="{1E478BA1-71E3-4992-970C-EB27CFA69DD1}" destId="{0382DE0F-79BD-4EE3-9CC0-3C5E3EAE5C60}" srcOrd="0" destOrd="0" presId="urn:microsoft.com/office/officeart/2005/8/layout/orgChart1"/>
    <dgm:cxn modelId="{2EEEC18A-6C83-4FAF-8E72-8B92A9185CB1}" srcId="{6B1A7AD2-5B54-44A0-9252-A0C6F14B54C9}" destId="{97A3226F-405A-4BDC-A037-EDBBC98ABAB9}" srcOrd="2" destOrd="0" parTransId="{32D06D11-E1E8-442D-AE93-A28AE9084FCF}" sibTransId="{8B0523AA-4A4B-44BC-A248-071293F2F2C3}"/>
    <dgm:cxn modelId="{575F5C8B-94C5-46F6-81F8-104513BB2326}" srcId="{6B1A7AD2-5B54-44A0-9252-A0C6F14B54C9}" destId="{9ECB9153-E45E-47DA-8D2F-AA149AE333AA}" srcOrd="0" destOrd="0" parTransId="{99AADACF-8F1A-4514-BBA6-F98EA1D58469}" sibTransId="{1A4A1ABD-E541-4E21-BEE7-1B03C5B91CFC}"/>
    <dgm:cxn modelId="{6731B892-00B6-49E9-B57F-66CBC4A36CC9}" type="presOf" srcId="{9ECB9153-E45E-47DA-8D2F-AA149AE333AA}" destId="{01ED920B-CED8-4AF5-BCDA-D01EA2A73E47}" srcOrd="0" destOrd="0" presId="urn:microsoft.com/office/officeart/2005/8/layout/orgChart1"/>
    <dgm:cxn modelId="{060E8A9A-6C86-4AB1-88BB-311F3352D1F9}" type="presOf" srcId="{6CC6DA4F-FA14-48A1-8E80-11F4EFD018D3}" destId="{4AFE6C7B-ED9F-453B-80FC-6A83949F585A}" srcOrd="0" destOrd="0" presId="urn:microsoft.com/office/officeart/2005/8/layout/orgChart1"/>
    <dgm:cxn modelId="{FDA251AB-7C86-46FB-836E-D2ACA4D3806C}" type="presOf" srcId="{1E478BA1-71E3-4992-970C-EB27CFA69DD1}" destId="{520664EB-7127-401E-B563-0860DC84F578}" srcOrd="1" destOrd="0" presId="urn:microsoft.com/office/officeart/2005/8/layout/orgChart1"/>
    <dgm:cxn modelId="{31FFF0D0-EC26-4F7B-BB7D-3A4D4D959F3C}" type="presOf" srcId="{ADABAEBD-9E7F-48FB-B199-9D697FD17205}" destId="{B02BE4E8-9C36-43A9-9BB7-6C7A035F0C95}" srcOrd="1" destOrd="0" presId="urn:microsoft.com/office/officeart/2005/8/layout/orgChart1"/>
    <dgm:cxn modelId="{10FDE7F6-88CC-421F-BD72-AAAE694DD413}" type="presOf" srcId="{9ECB9153-E45E-47DA-8D2F-AA149AE333AA}" destId="{B1D36932-6006-4683-AD20-8F77DB325C95}" srcOrd="1" destOrd="0" presId="urn:microsoft.com/office/officeart/2005/8/layout/orgChart1"/>
    <dgm:cxn modelId="{12A9C1F8-B16F-452E-BA48-9E7B145661CC}" srcId="{6B1A7AD2-5B54-44A0-9252-A0C6F14B54C9}" destId="{6CC6DA4F-FA14-48A1-8E80-11F4EFD018D3}" srcOrd="4" destOrd="0" parTransId="{BA9DBE98-CF35-41AD-B5BA-5FE0811866AC}" sibTransId="{2AFC09CE-3287-4297-ABCF-CF08A471FEF9}"/>
    <dgm:cxn modelId="{DCC883A3-E7D3-4487-8ED4-FAD0AF8EB00C}" type="presParOf" srcId="{6646C8C3-FD41-446F-B79C-31F8E93333FE}" destId="{ED42A697-892B-469C-B73E-EECB7B0AE6AB}" srcOrd="0" destOrd="0" presId="urn:microsoft.com/office/officeart/2005/8/layout/orgChart1"/>
    <dgm:cxn modelId="{565F249E-56E3-42BA-B7ED-4302FD55E7B9}" type="presParOf" srcId="{ED42A697-892B-469C-B73E-EECB7B0AE6AB}" destId="{90D8ECC9-3CF3-4ABD-B9BA-564BD399257A}" srcOrd="0" destOrd="0" presId="urn:microsoft.com/office/officeart/2005/8/layout/orgChart1"/>
    <dgm:cxn modelId="{FA69A843-DD40-4C95-AEAE-E7EC7B44BF61}" type="presParOf" srcId="{90D8ECC9-3CF3-4ABD-B9BA-564BD399257A}" destId="{01ED920B-CED8-4AF5-BCDA-D01EA2A73E47}" srcOrd="0" destOrd="0" presId="urn:microsoft.com/office/officeart/2005/8/layout/orgChart1"/>
    <dgm:cxn modelId="{A5460856-7095-475C-BEEB-E3FEB6EB9FBD}" type="presParOf" srcId="{90D8ECC9-3CF3-4ABD-B9BA-564BD399257A}" destId="{B1D36932-6006-4683-AD20-8F77DB325C95}" srcOrd="1" destOrd="0" presId="urn:microsoft.com/office/officeart/2005/8/layout/orgChart1"/>
    <dgm:cxn modelId="{F9CD9F9B-A94B-49C4-ABCE-B0A1AD58B913}" type="presParOf" srcId="{ED42A697-892B-469C-B73E-EECB7B0AE6AB}" destId="{868ED5A3-5B5C-4B05-83FF-16E7F99DA5A9}" srcOrd="1" destOrd="0" presId="urn:microsoft.com/office/officeart/2005/8/layout/orgChart1"/>
    <dgm:cxn modelId="{0B532A59-50B2-4508-B5CB-F1BBE716C014}" type="presParOf" srcId="{ED42A697-892B-469C-B73E-EECB7B0AE6AB}" destId="{81F7C0C1-1D70-4510-AF45-F963C378BEC6}" srcOrd="2" destOrd="0" presId="urn:microsoft.com/office/officeart/2005/8/layout/orgChart1"/>
    <dgm:cxn modelId="{5F6AD3BD-E232-49F8-9AC6-9DAF6BDA82C7}" type="presParOf" srcId="{6646C8C3-FD41-446F-B79C-31F8E93333FE}" destId="{FDA05C72-6C40-4BD9-8537-01FFAE9842C6}" srcOrd="1" destOrd="0" presId="urn:microsoft.com/office/officeart/2005/8/layout/orgChart1"/>
    <dgm:cxn modelId="{82147836-2095-4959-8EBD-7FFE27974D78}" type="presParOf" srcId="{FDA05C72-6C40-4BD9-8537-01FFAE9842C6}" destId="{4F6CE547-B221-4BAA-9A2F-F21720FCB45E}" srcOrd="0" destOrd="0" presId="urn:microsoft.com/office/officeart/2005/8/layout/orgChart1"/>
    <dgm:cxn modelId="{4A38A555-3AED-4223-8A52-B21293301CED}" type="presParOf" srcId="{4F6CE547-B221-4BAA-9A2F-F21720FCB45E}" destId="{A14E44A0-5FB4-411F-8059-353D4F7EA53B}" srcOrd="0" destOrd="0" presId="urn:microsoft.com/office/officeart/2005/8/layout/orgChart1"/>
    <dgm:cxn modelId="{F690F342-F29E-434B-AF0E-BB6027E4B4F4}" type="presParOf" srcId="{4F6CE547-B221-4BAA-9A2F-F21720FCB45E}" destId="{B02BE4E8-9C36-43A9-9BB7-6C7A035F0C95}" srcOrd="1" destOrd="0" presId="urn:microsoft.com/office/officeart/2005/8/layout/orgChart1"/>
    <dgm:cxn modelId="{F16D4C2F-FEBE-4CE7-8B20-B9B0ABC9F9DA}" type="presParOf" srcId="{FDA05C72-6C40-4BD9-8537-01FFAE9842C6}" destId="{7BDCA1BB-A14C-476C-86C2-7D134DCCB11F}" srcOrd="1" destOrd="0" presId="urn:microsoft.com/office/officeart/2005/8/layout/orgChart1"/>
    <dgm:cxn modelId="{E18653CC-6CCE-4FA7-8566-1AA5CE86C3DA}" type="presParOf" srcId="{FDA05C72-6C40-4BD9-8537-01FFAE9842C6}" destId="{E0B37299-55F4-4657-8CA3-53B7A38644AA}" srcOrd="2" destOrd="0" presId="urn:microsoft.com/office/officeart/2005/8/layout/orgChart1"/>
    <dgm:cxn modelId="{A56C028F-1080-4D90-ADCA-B06BBFDC200F}" type="presParOf" srcId="{6646C8C3-FD41-446F-B79C-31F8E93333FE}" destId="{B54F7E8E-4CA8-4AED-A100-18E13CC4CA92}" srcOrd="2" destOrd="0" presId="urn:microsoft.com/office/officeart/2005/8/layout/orgChart1"/>
    <dgm:cxn modelId="{C1D9CA36-B0EB-476B-BB82-F222D8A5AE54}" type="presParOf" srcId="{B54F7E8E-4CA8-4AED-A100-18E13CC4CA92}" destId="{F828E7F0-8FCC-4678-8E25-38F42D755DAA}" srcOrd="0" destOrd="0" presId="urn:microsoft.com/office/officeart/2005/8/layout/orgChart1"/>
    <dgm:cxn modelId="{77AA380C-FFDD-4E02-AF76-E102D37751CF}" type="presParOf" srcId="{F828E7F0-8FCC-4678-8E25-38F42D755DAA}" destId="{866A5642-5329-4FD2-BD1B-70CFAACF6A06}" srcOrd="0" destOrd="0" presId="urn:microsoft.com/office/officeart/2005/8/layout/orgChart1"/>
    <dgm:cxn modelId="{2954DDC9-B496-44E5-BE46-FE8EE3A1D251}" type="presParOf" srcId="{F828E7F0-8FCC-4678-8E25-38F42D755DAA}" destId="{CA42A86C-8B59-4AB7-AA24-25E82E12E6B3}" srcOrd="1" destOrd="0" presId="urn:microsoft.com/office/officeart/2005/8/layout/orgChart1"/>
    <dgm:cxn modelId="{4F8F56E0-90A1-4605-AF1F-BE113B5FC1AB}" type="presParOf" srcId="{B54F7E8E-4CA8-4AED-A100-18E13CC4CA92}" destId="{39AEB504-6CD2-49BC-978A-3FA0B073ACAA}" srcOrd="1" destOrd="0" presId="urn:microsoft.com/office/officeart/2005/8/layout/orgChart1"/>
    <dgm:cxn modelId="{C3F8D4AD-9065-4255-851E-2E192518B9C7}" type="presParOf" srcId="{B54F7E8E-4CA8-4AED-A100-18E13CC4CA92}" destId="{44589FB5-FFE3-420B-AFAF-C26D5DE9547C}" srcOrd="2" destOrd="0" presId="urn:microsoft.com/office/officeart/2005/8/layout/orgChart1"/>
    <dgm:cxn modelId="{228FF6CC-D081-4E3F-BC8C-8507377722A5}" type="presParOf" srcId="{6646C8C3-FD41-446F-B79C-31F8E93333FE}" destId="{75C83B71-9B39-4C86-9B50-216A0C237C16}" srcOrd="3" destOrd="0" presId="urn:microsoft.com/office/officeart/2005/8/layout/orgChart1"/>
    <dgm:cxn modelId="{851AC15E-6E1C-4756-B429-5C859F67B7E2}" type="presParOf" srcId="{75C83B71-9B39-4C86-9B50-216A0C237C16}" destId="{9C0A2DC3-8A54-4780-9D1E-1138DB31449E}" srcOrd="0" destOrd="0" presId="urn:microsoft.com/office/officeart/2005/8/layout/orgChart1"/>
    <dgm:cxn modelId="{FB4F89BF-CDF9-45FD-87BF-E751499A080B}" type="presParOf" srcId="{9C0A2DC3-8A54-4780-9D1E-1138DB31449E}" destId="{0382DE0F-79BD-4EE3-9CC0-3C5E3EAE5C60}" srcOrd="0" destOrd="0" presId="urn:microsoft.com/office/officeart/2005/8/layout/orgChart1"/>
    <dgm:cxn modelId="{F5B9435A-C8AE-4E85-8161-66E3D86B5A79}" type="presParOf" srcId="{9C0A2DC3-8A54-4780-9D1E-1138DB31449E}" destId="{520664EB-7127-401E-B563-0860DC84F578}" srcOrd="1" destOrd="0" presId="urn:microsoft.com/office/officeart/2005/8/layout/orgChart1"/>
    <dgm:cxn modelId="{EBB2B324-E796-4018-A83D-392EB04804FA}" type="presParOf" srcId="{75C83B71-9B39-4C86-9B50-216A0C237C16}" destId="{3EE2429E-44E4-43AE-8567-A4FB4394E76B}" srcOrd="1" destOrd="0" presId="urn:microsoft.com/office/officeart/2005/8/layout/orgChart1"/>
    <dgm:cxn modelId="{2CC05A32-0C6A-4A27-9721-8E73586C9DDA}" type="presParOf" srcId="{75C83B71-9B39-4C86-9B50-216A0C237C16}" destId="{7BB502BC-84AF-4BFA-9DD0-6B8A0AAB5975}" srcOrd="2" destOrd="0" presId="urn:microsoft.com/office/officeart/2005/8/layout/orgChart1"/>
    <dgm:cxn modelId="{5B1015C2-A8C1-4C38-9788-CB43CE93012C}" type="presParOf" srcId="{6646C8C3-FD41-446F-B79C-31F8E93333FE}" destId="{12C57B6C-6529-42BA-A61C-34A88872BDE6}" srcOrd="4" destOrd="0" presId="urn:microsoft.com/office/officeart/2005/8/layout/orgChart1"/>
    <dgm:cxn modelId="{00DD1387-F2FA-4415-9615-CC2B9E76B485}" type="presParOf" srcId="{12C57B6C-6529-42BA-A61C-34A88872BDE6}" destId="{27573276-373F-4A99-B374-3B15C5D5FECC}" srcOrd="0" destOrd="0" presId="urn:microsoft.com/office/officeart/2005/8/layout/orgChart1"/>
    <dgm:cxn modelId="{672C90A9-847B-4B88-94A6-0AF403401E98}" type="presParOf" srcId="{27573276-373F-4A99-B374-3B15C5D5FECC}" destId="{4AFE6C7B-ED9F-453B-80FC-6A83949F585A}" srcOrd="0" destOrd="0" presId="urn:microsoft.com/office/officeart/2005/8/layout/orgChart1"/>
    <dgm:cxn modelId="{7321F63B-F353-4B70-B22B-379A03228281}" type="presParOf" srcId="{27573276-373F-4A99-B374-3B15C5D5FECC}" destId="{97D4A950-BF42-49E7-9C8C-6DA845D834BD}" srcOrd="1" destOrd="0" presId="urn:microsoft.com/office/officeart/2005/8/layout/orgChart1"/>
    <dgm:cxn modelId="{6EC54DC0-D3FD-43A7-89BF-D4D1322EE424}" type="presParOf" srcId="{12C57B6C-6529-42BA-A61C-34A88872BDE6}" destId="{662F2202-2B8E-486C-B7D2-429DBCCB584C}" srcOrd="1" destOrd="0" presId="urn:microsoft.com/office/officeart/2005/8/layout/orgChart1"/>
    <dgm:cxn modelId="{A42B661B-ABEF-4C81-9C29-67F81E59AE86}" type="presParOf" srcId="{12C57B6C-6529-42BA-A61C-34A88872BDE6}" destId="{8C4D15B8-155E-4B45-9BA9-717A3EC8C548}"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920B-CED8-4AF5-BCDA-D01EA2A73E47}">
      <dsp:nvSpPr>
        <dsp:cNvPr id="0" name=""/>
        <dsp:cNvSpPr/>
      </dsp:nvSpPr>
      <dsp:spPr>
        <a:xfrm>
          <a:off x="694"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1</a:t>
          </a:r>
        </a:p>
      </dsp:txBody>
      <dsp:txXfrm>
        <a:off x="694" y="635703"/>
        <a:ext cx="1391542" cy="695771"/>
      </dsp:txXfrm>
    </dsp:sp>
    <dsp:sp modelId="{A14E44A0-5FB4-411F-8059-353D4F7EA53B}">
      <dsp:nvSpPr>
        <dsp:cNvPr id="0" name=""/>
        <dsp:cNvSpPr/>
      </dsp:nvSpPr>
      <dsp:spPr>
        <a:xfrm>
          <a:off x="1684461"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2</a:t>
          </a:r>
        </a:p>
      </dsp:txBody>
      <dsp:txXfrm>
        <a:off x="1684461" y="635703"/>
        <a:ext cx="1391542" cy="695771"/>
      </dsp:txXfrm>
    </dsp:sp>
    <dsp:sp modelId="{866A5642-5329-4FD2-BD1B-70CFAACF6A06}">
      <dsp:nvSpPr>
        <dsp:cNvPr id="0" name=""/>
        <dsp:cNvSpPr/>
      </dsp:nvSpPr>
      <dsp:spPr>
        <a:xfrm>
          <a:off x="3368228"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ABC</a:t>
          </a:r>
        </a:p>
      </dsp:txBody>
      <dsp:txXfrm>
        <a:off x="3368228" y="635703"/>
        <a:ext cx="1391542" cy="695771"/>
      </dsp:txXfrm>
    </dsp:sp>
    <dsp:sp modelId="{0382DE0F-79BD-4EE3-9CC0-3C5E3EAE5C60}">
      <dsp:nvSpPr>
        <dsp:cNvPr id="0" name=""/>
        <dsp:cNvSpPr/>
      </dsp:nvSpPr>
      <dsp:spPr>
        <a:xfrm>
          <a:off x="5051995"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XYZ</a:t>
          </a:r>
        </a:p>
      </dsp:txBody>
      <dsp:txXfrm>
        <a:off x="5051995" y="635703"/>
        <a:ext cx="1391542" cy="695771"/>
      </dsp:txXfrm>
    </dsp:sp>
    <dsp:sp modelId="{4AFE6C7B-ED9F-453B-80FC-6A83949F585A}">
      <dsp:nvSpPr>
        <dsp:cNvPr id="0" name=""/>
        <dsp:cNvSpPr/>
      </dsp:nvSpPr>
      <dsp:spPr>
        <a:xfrm>
          <a:off x="6735762"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Intro Lesson</a:t>
          </a:r>
        </a:p>
      </dsp:txBody>
      <dsp:txXfrm>
        <a:off x="6735762" y="635703"/>
        <a:ext cx="1391542" cy="6957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920B-CED8-4AF5-BCDA-D01EA2A73E47}">
      <dsp:nvSpPr>
        <dsp:cNvPr id="0" name=""/>
        <dsp:cNvSpPr/>
      </dsp:nvSpPr>
      <dsp:spPr>
        <a:xfrm>
          <a:off x="694" y="635703"/>
          <a:ext cx="1391542" cy="695771"/>
        </a:xfrm>
        <a:prstGeom prst="rect">
          <a:avLst/>
        </a:prstGeom>
        <a:solidFill>
          <a:schemeClr val="accent5">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1</a:t>
          </a:r>
        </a:p>
      </dsp:txBody>
      <dsp:txXfrm>
        <a:off x="694" y="635703"/>
        <a:ext cx="1391542" cy="695771"/>
      </dsp:txXfrm>
    </dsp:sp>
    <dsp:sp modelId="{A14E44A0-5FB4-411F-8059-353D4F7EA53B}">
      <dsp:nvSpPr>
        <dsp:cNvPr id="0" name=""/>
        <dsp:cNvSpPr/>
      </dsp:nvSpPr>
      <dsp:spPr>
        <a:xfrm>
          <a:off x="1684461" y="635703"/>
          <a:ext cx="1391542" cy="695771"/>
        </a:xfrm>
        <a:prstGeom prst="rect">
          <a:avLst/>
        </a:prstGeom>
        <a:solidFill>
          <a:schemeClr val="accent5">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2</a:t>
          </a:r>
        </a:p>
      </dsp:txBody>
      <dsp:txXfrm>
        <a:off x="1684461" y="635703"/>
        <a:ext cx="1391542" cy="695771"/>
      </dsp:txXfrm>
    </dsp:sp>
    <dsp:sp modelId="{866A5642-5329-4FD2-BD1B-70CFAACF6A06}">
      <dsp:nvSpPr>
        <dsp:cNvPr id="0" name=""/>
        <dsp:cNvSpPr/>
      </dsp:nvSpPr>
      <dsp:spPr>
        <a:xfrm>
          <a:off x="3368228" y="635703"/>
          <a:ext cx="1391542" cy="695771"/>
        </a:xfrm>
        <a:prstGeom prst="rect">
          <a:avLst/>
        </a:prstGeom>
        <a:solidFill>
          <a:schemeClr val="accent5">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ABC</a:t>
          </a:r>
        </a:p>
      </dsp:txBody>
      <dsp:txXfrm>
        <a:off x="3368228" y="635703"/>
        <a:ext cx="1391542" cy="695771"/>
      </dsp:txXfrm>
    </dsp:sp>
    <dsp:sp modelId="{0382DE0F-79BD-4EE3-9CC0-3C5E3EAE5C60}">
      <dsp:nvSpPr>
        <dsp:cNvPr id="0" name=""/>
        <dsp:cNvSpPr/>
      </dsp:nvSpPr>
      <dsp:spPr>
        <a:xfrm>
          <a:off x="5051995" y="635703"/>
          <a:ext cx="1391542" cy="695771"/>
        </a:xfrm>
        <a:prstGeom prst="rect">
          <a:avLst/>
        </a:prstGeom>
        <a:solidFill>
          <a:schemeClr val="accent5">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XYZ</a:t>
          </a:r>
        </a:p>
      </dsp:txBody>
      <dsp:txXfrm>
        <a:off x="5051995" y="635703"/>
        <a:ext cx="1391542" cy="695771"/>
      </dsp:txXfrm>
    </dsp:sp>
    <dsp:sp modelId="{4AFE6C7B-ED9F-453B-80FC-6A83949F585A}">
      <dsp:nvSpPr>
        <dsp:cNvPr id="0" name=""/>
        <dsp:cNvSpPr/>
      </dsp:nvSpPr>
      <dsp:spPr>
        <a:xfrm>
          <a:off x="6735762" y="635703"/>
          <a:ext cx="1391542" cy="695771"/>
        </a:xfrm>
        <a:prstGeom prst="rect">
          <a:avLst/>
        </a:prstGeom>
        <a:solidFill>
          <a:srgbClr val="1056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Intro Lesson</a:t>
          </a:r>
        </a:p>
      </dsp:txBody>
      <dsp:txXfrm>
        <a:off x="6735762" y="635703"/>
        <a:ext cx="1391542" cy="6957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920B-CED8-4AF5-BCDA-D01EA2A73E47}">
      <dsp:nvSpPr>
        <dsp:cNvPr id="0" name=""/>
        <dsp:cNvSpPr/>
      </dsp:nvSpPr>
      <dsp:spPr>
        <a:xfrm>
          <a:off x="694"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Course 1</a:t>
          </a:r>
        </a:p>
      </dsp:txBody>
      <dsp:txXfrm>
        <a:off x="694" y="635703"/>
        <a:ext cx="1391542" cy="695771"/>
      </dsp:txXfrm>
    </dsp:sp>
    <dsp:sp modelId="{A14E44A0-5FB4-411F-8059-353D4F7EA53B}">
      <dsp:nvSpPr>
        <dsp:cNvPr id="0" name=""/>
        <dsp:cNvSpPr/>
      </dsp:nvSpPr>
      <dsp:spPr>
        <a:xfrm>
          <a:off x="1684461"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Video 1</a:t>
          </a:r>
        </a:p>
      </dsp:txBody>
      <dsp:txXfrm>
        <a:off x="1684461" y="635703"/>
        <a:ext cx="1391542" cy="695771"/>
      </dsp:txXfrm>
    </dsp:sp>
    <dsp:sp modelId="{866A5642-5329-4FD2-BD1B-70CFAACF6A06}">
      <dsp:nvSpPr>
        <dsp:cNvPr id="0" name=""/>
        <dsp:cNvSpPr/>
      </dsp:nvSpPr>
      <dsp:spPr>
        <a:xfrm>
          <a:off x="3368228"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Page A</a:t>
          </a:r>
        </a:p>
      </dsp:txBody>
      <dsp:txXfrm>
        <a:off x="3368228" y="635703"/>
        <a:ext cx="1391542" cy="695771"/>
      </dsp:txXfrm>
    </dsp:sp>
    <dsp:sp modelId="{0382DE0F-79BD-4EE3-9CC0-3C5E3EAE5C60}">
      <dsp:nvSpPr>
        <dsp:cNvPr id="0" name=""/>
        <dsp:cNvSpPr/>
      </dsp:nvSpPr>
      <dsp:spPr>
        <a:xfrm>
          <a:off x="5051995"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Page B</a:t>
          </a:r>
        </a:p>
      </dsp:txBody>
      <dsp:txXfrm>
        <a:off x="5051995" y="635703"/>
        <a:ext cx="1391542" cy="695771"/>
      </dsp:txXfrm>
    </dsp:sp>
    <dsp:sp modelId="{4AFE6C7B-ED9F-453B-80FC-6A83949F585A}">
      <dsp:nvSpPr>
        <dsp:cNvPr id="0" name=""/>
        <dsp:cNvSpPr/>
      </dsp:nvSpPr>
      <dsp:spPr>
        <a:xfrm>
          <a:off x="6735762"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Page C</a:t>
          </a:r>
        </a:p>
      </dsp:txBody>
      <dsp:txXfrm>
        <a:off x="6735762" y="635703"/>
        <a:ext cx="1391542" cy="6957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920B-CED8-4AF5-BCDA-D01EA2A73E47}">
      <dsp:nvSpPr>
        <dsp:cNvPr id="0" name=""/>
        <dsp:cNvSpPr/>
      </dsp:nvSpPr>
      <dsp:spPr>
        <a:xfrm>
          <a:off x="694"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Quiz 1</a:t>
          </a:r>
        </a:p>
      </dsp:txBody>
      <dsp:txXfrm>
        <a:off x="694" y="635703"/>
        <a:ext cx="1391542" cy="695771"/>
      </dsp:txXfrm>
    </dsp:sp>
    <dsp:sp modelId="{A14E44A0-5FB4-411F-8059-353D4F7EA53B}">
      <dsp:nvSpPr>
        <dsp:cNvPr id="0" name=""/>
        <dsp:cNvSpPr/>
      </dsp:nvSpPr>
      <dsp:spPr>
        <a:xfrm>
          <a:off x="1684461"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Pre Test</a:t>
          </a:r>
        </a:p>
      </dsp:txBody>
      <dsp:txXfrm>
        <a:off x="1684461" y="635703"/>
        <a:ext cx="1391542" cy="695771"/>
      </dsp:txXfrm>
    </dsp:sp>
    <dsp:sp modelId="{866A5642-5329-4FD2-BD1B-70CFAACF6A06}">
      <dsp:nvSpPr>
        <dsp:cNvPr id="0" name=""/>
        <dsp:cNvSpPr/>
      </dsp:nvSpPr>
      <dsp:spPr>
        <a:xfrm>
          <a:off x="3368228"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Course 2</a:t>
          </a:r>
        </a:p>
      </dsp:txBody>
      <dsp:txXfrm>
        <a:off x="3368228" y="635703"/>
        <a:ext cx="1391542" cy="695771"/>
      </dsp:txXfrm>
    </dsp:sp>
    <dsp:sp modelId="{0382DE0F-79BD-4EE3-9CC0-3C5E3EAE5C60}">
      <dsp:nvSpPr>
        <dsp:cNvPr id="0" name=""/>
        <dsp:cNvSpPr/>
      </dsp:nvSpPr>
      <dsp:spPr>
        <a:xfrm>
          <a:off x="5051995" y="635703"/>
          <a:ext cx="1391542" cy="695771"/>
        </a:xfrm>
        <a:prstGeom prst="rect">
          <a:avLst/>
        </a:prstGeom>
        <a:solidFill>
          <a:srgbClr val="1056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PQR</a:t>
          </a:r>
        </a:p>
      </dsp:txBody>
      <dsp:txXfrm>
        <a:off x="5051995" y="635703"/>
        <a:ext cx="1391542" cy="695771"/>
      </dsp:txXfrm>
    </dsp:sp>
    <dsp:sp modelId="{4AFE6C7B-ED9F-453B-80FC-6A83949F585A}">
      <dsp:nvSpPr>
        <dsp:cNvPr id="0" name=""/>
        <dsp:cNvSpPr/>
      </dsp:nvSpPr>
      <dsp:spPr>
        <a:xfrm>
          <a:off x="6735762"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Post Test</a:t>
          </a:r>
        </a:p>
      </dsp:txBody>
      <dsp:txXfrm>
        <a:off x="6735762" y="635703"/>
        <a:ext cx="1391542" cy="6957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BAF03-3418-43D0-890A-BB6D3C8D1C0F}">
      <dsp:nvSpPr>
        <dsp:cNvPr id="0" name=""/>
        <dsp:cNvSpPr/>
      </dsp:nvSpPr>
      <dsp:spPr>
        <a:xfrm>
          <a:off x="3237023" y="585551"/>
          <a:ext cx="2122874" cy="245621"/>
        </a:xfrm>
        <a:custGeom>
          <a:avLst/>
          <a:gdLst/>
          <a:ahLst/>
          <a:cxnLst/>
          <a:rect l="0" t="0" r="0" b="0"/>
          <a:pathLst>
            <a:path>
              <a:moveTo>
                <a:pt x="0" y="0"/>
              </a:moveTo>
              <a:lnTo>
                <a:pt x="0" y="122810"/>
              </a:lnTo>
              <a:lnTo>
                <a:pt x="2122874" y="122810"/>
              </a:lnTo>
              <a:lnTo>
                <a:pt x="2122874" y="245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425336-19CC-42DB-869D-D9B323A000B7}">
      <dsp:nvSpPr>
        <dsp:cNvPr id="0" name=""/>
        <dsp:cNvSpPr/>
      </dsp:nvSpPr>
      <dsp:spPr>
        <a:xfrm>
          <a:off x="3237023" y="585551"/>
          <a:ext cx="707624" cy="245621"/>
        </a:xfrm>
        <a:custGeom>
          <a:avLst/>
          <a:gdLst/>
          <a:ahLst/>
          <a:cxnLst/>
          <a:rect l="0" t="0" r="0" b="0"/>
          <a:pathLst>
            <a:path>
              <a:moveTo>
                <a:pt x="0" y="0"/>
              </a:moveTo>
              <a:lnTo>
                <a:pt x="0" y="122810"/>
              </a:lnTo>
              <a:lnTo>
                <a:pt x="707624" y="122810"/>
              </a:lnTo>
              <a:lnTo>
                <a:pt x="707624" y="245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C0BB0E-D00B-4947-83E3-CD951E1F75CB}">
      <dsp:nvSpPr>
        <dsp:cNvPr id="0" name=""/>
        <dsp:cNvSpPr/>
      </dsp:nvSpPr>
      <dsp:spPr>
        <a:xfrm>
          <a:off x="2061547" y="1415987"/>
          <a:ext cx="175444" cy="538028"/>
        </a:xfrm>
        <a:custGeom>
          <a:avLst/>
          <a:gdLst/>
          <a:ahLst/>
          <a:cxnLst/>
          <a:rect l="0" t="0" r="0" b="0"/>
          <a:pathLst>
            <a:path>
              <a:moveTo>
                <a:pt x="0" y="0"/>
              </a:moveTo>
              <a:lnTo>
                <a:pt x="0" y="538028"/>
              </a:lnTo>
              <a:lnTo>
                <a:pt x="175444" y="5380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CD60AA-DBA5-47E8-AE32-E6EF05886298}">
      <dsp:nvSpPr>
        <dsp:cNvPr id="0" name=""/>
        <dsp:cNvSpPr/>
      </dsp:nvSpPr>
      <dsp:spPr>
        <a:xfrm>
          <a:off x="2529398" y="585551"/>
          <a:ext cx="707624" cy="245621"/>
        </a:xfrm>
        <a:custGeom>
          <a:avLst/>
          <a:gdLst/>
          <a:ahLst/>
          <a:cxnLst/>
          <a:rect l="0" t="0" r="0" b="0"/>
          <a:pathLst>
            <a:path>
              <a:moveTo>
                <a:pt x="707624" y="0"/>
              </a:moveTo>
              <a:lnTo>
                <a:pt x="707624" y="122810"/>
              </a:lnTo>
              <a:lnTo>
                <a:pt x="0" y="122810"/>
              </a:lnTo>
              <a:lnTo>
                <a:pt x="0" y="245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4D97D4-280E-4B77-B034-CA035ECCBFAB}">
      <dsp:nvSpPr>
        <dsp:cNvPr id="0" name=""/>
        <dsp:cNvSpPr/>
      </dsp:nvSpPr>
      <dsp:spPr>
        <a:xfrm>
          <a:off x="1114149" y="585551"/>
          <a:ext cx="2122874" cy="245621"/>
        </a:xfrm>
        <a:custGeom>
          <a:avLst/>
          <a:gdLst/>
          <a:ahLst/>
          <a:cxnLst/>
          <a:rect l="0" t="0" r="0" b="0"/>
          <a:pathLst>
            <a:path>
              <a:moveTo>
                <a:pt x="2122874" y="0"/>
              </a:moveTo>
              <a:lnTo>
                <a:pt x="2122874" y="122810"/>
              </a:lnTo>
              <a:lnTo>
                <a:pt x="0" y="122810"/>
              </a:lnTo>
              <a:lnTo>
                <a:pt x="0" y="245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ED920B-CED8-4AF5-BCDA-D01EA2A73E47}">
      <dsp:nvSpPr>
        <dsp:cNvPr id="0" name=""/>
        <dsp:cNvSpPr/>
      </dsp:nvSpPr>
      <dsp:spPr>
        <a:xfrm>
          <a:off x="2652209" y="737"/>
          <a:ext cx="1169627" cy="584813"/>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Course 1</a:t>
          </a:r>
        </a:p>
      </dsp:txBody>
      <dsp:txXfrm>
        <a:off x="2652209" y="737"/>
        <a:ext cx="1169627" cy="584813"/>
      </dsp:txXfrm>
    </dsp:sp>
    <dsp:sp modelId="{AD8DFF84-4774-4CF0-9C52-E0B57C3FA8B4}">
      <dsp:nvSpPr>
        <dsp:cNvPr id="0" name=""/>
        <dsp:cNvSpPr/>
      </dsp:nvSpPr>
      <dsp:spPr>
        <a:xfrm>
          <a:off x="529335" y="831173"/>
          <a:ext cx="1169627" cy="584813"/>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Pre Test</a:t>
          </a:r>
        </a:p>
      </dsp:txBody>
      <dsp:txXfrm>
        <a:off x="529335" y="831173"/>
        <a:ext cx="1169627" cy="584813"/>
      </dsp:txXfrm>
    </dsp:sp>
    <dsp:sp modelId="{24FD586E-A3F4-458B-A2C4-C05077209B9B}">
      <dsp:nvSpPr>
        <dsp:cNvPr id="0" name=""/>
        <dsp:cNvSpPr/>
      </dsp:nvSpPr>
      <dsp:spPr>
        <a:xfrm>
          <a:off x="1944584" y="831173"/>
          <a:ext cx="1169627" cy="584813"/>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Lesson 1</a:t>
          </a:r>
        </a:p>
      </dsp:txBody>
      <dsp:txXfrm>
        <a:off x="1944584" y="831173"/>
        <a:ext cx="1169627" cy="584813"/>
      </dsp:txXfrm>
    </dsp:sp>
    <dsp:sp modelId="{5E3E226F-E868-4D47-A442-982395D07053}">
      <dsp:nvSpPr>
        <dsp:cNvPr id="0" name=""/>
        <dsp:cNvSpPr/>
      </dsp:nvSpPr>
      <dsp:spPr>
        <a:xfrm>
          <a:off x="2236991" y="1661609"/>
          <a:ext cx="1169627" cy="584813"/>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Quiz 1</a:t>
          </a:r>
        </a:p>
      </dsp:txBody>
      <dsp:txXfrm>
        <a:off x="2236991" y="1661609"/>
        <a:ext cx="1169627" cy="584813"/>
      </dsp:txXfrm>
    </dsp:sp>
    <dsp:sp modelId="{9474D53E-5A75-4D68-AC0F-F600CA48422B}">
      <dsp:nvSpPr>
        <dsp:cNvPr id="0" name=""/>
        <dsp:cNvSpPr/>
      </dsp:nvSpPr>
      <dsp:spPr>
        <a:xfrm>
          <a:off x="3359834" y="831173"/>
          <a:ext cx="1169627" cy="584813"/>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Lesson 2</a:t>
          </a:r>
        </a:p>
      </dsp:txBody>
      <dsp:txXfrm>
        <a:off x="3359834" y="831173"/>
        <a:ext cx="1169627" cy="584813"/>
      </dsp:txXfrm>
    </dsp:sp>
    <dsp:sp modelId="{6F92E1A8-EC57-4ADB-A02B-C75B94DEFCD5}">
      <dsp:nvSpPr>
        <dsp:cNvPr id="0" name=""/>
        <dsp:cNvSpPr/>
      </dsp:nvSpPr>
      <dsp:spPr>
        <a:xfrm>
          <a:off x="4775083" y="831173"/>
          <a:ext cx="1169627" cy="584813"/>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Post Test</a:t>
          </a:r>
        </a:p>
      </dsp:txBody>
      <dsp:txXfrm>
        <a:off x="4775083" y="831173"/>
        <a:ext cx="1169627" cy="5848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72554-CBBA-499D-9038-90570319FBAE}">
      <dsp:nvSpPr>
        <dsp:cNvPr id="0" name=""/>
        <dsp:cNvSpPr/>
      </dsp:nvSpPr>
      <dsp:spPr>
        <a:xfrm>
          <a:off x="3752702" y="569859"/>
          <a:ext cx="2061970" cy="238575"/>
        </a:xfrm>
        <a:custGeom>
          <a:avLst/>
          <a:gdLst/>
          <a:ahLst/>
          <a:cxnLst/>
          <a:rect l="0" t="0" r="0" b="0"/>
          <a:pathLst>
            <a:path>
              <a:moveTo>
                <a:pt x="0" y="0"/>
              </a:moveTo>
              <a:lnTo>
                <a:pt x="0" y="119287"/>
              </a:lnTo>
              <a:lnTo>
                <a:pt x="2061970" y="119287"/>
              </a:lnTo>
              <a:lnTo>
                <a:pt x="2061970" y="238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F98227-AB61-48A6-9C1F-06E14434E8B7}">
      <dsp:nvSpPr>
        <dsp:cNvPr id="0" name=""/>
        <dsp:cNvSpPr/>
      </dsp:nvSpPr>
      <dsp:spPr>
        <a:xfrm>
          <a:off x="3985597" y="1376470"/>
          <a:ext cx="170410" cy="522593"/>
        </a:xfrm>
        <a:custGeom>
          <a:avLst/>
          <a:gdLst/>
          <a:ahLst/>
          <a:cxnLst/>
          <a:rect l="0" t="0" r="0" b="0"/>
          <a:pathLst>
            <a:path>
              <a:moveTo>
                <a:pt x="0" y="0"/>
              </a:moveTo>
              <a:lnTo>
                <a:pt x="0" y="522593"/>
              </a:lnTo>
              <a:lnTo>
                <a:pt x="170410" y="5225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ABA972-4B51-412B-9BBA-41B66EB39C3F}">
      <dsp:nvSpPr>
        <dsp:cNvPr id="0" name=""/>
        <dsp:cNvSpPr/>
      </dsp:nvSpPr>
      <dsp:spPr>
        <a:xfrm>
          <a:off x="3752702" y="569859"/>
          <a:ext cx="687323" cy="238575"/>
        </a:xfrm>
        <a:custGeom>
          <a:avLst/>
          <a:gdLst/>
          <a:ahLst/>
          <a:cxnLst/>
          <a:rect l="0" t="0" r="0" b="0"/>
          <a:pathLst>
            <a:path>
              <a:moveTo>
                <a:pt x="0" y="0"/>
              </a:moveTo>
              <a:lnTo>
                <a:pt x="0" y="119287"/>
              </a:lnTo>
              <a:lnTo>
                <a:pt x="687323" y="119287"/>
              </a:lnTo>
              <a:lnTo>
                <a:pt x="687323" y="238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2E3269-F6A0-44A0-9F06-456E96E71678}">
      <dsp:nvSpPr>
        <dsp:cNvPr id="0" name=""/>
        <dsp:cNvSpPr/>
      </dsp:nvSpPr>
      <dsp:spPr>
        <a:xfrm>
          <a:off x="3065378" y="569859"/>
          <a:ext cx="687323" cy="238575"/>
        </a:xfrm>
        <a:custGeom>
          <a:avLst/>
          <a:gdLst/>
          <a:ahLst/>
          <a:cxnLst/>
          <a:rect l="0" t="0" r="0" b="0"/>
          <a:pathLst>
            <a:path>
              <a:moveTo>
                <a:pt x="687323" y="0"/>
              </a:moveTo>
              <a:lnTo>
                <a:pt x="687323" y="119287"/>
              </a:lnTo>
              <a:lnTo>
                <a:pt x="0" y="119287"/>
              </a:lnTo>
              <a:lnTo>
                <a:pt x="0" y="238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B4377D-B0B5-4B7C-9D66-13057299AD5D}">
      <dsp:nvSpPr>
        <dsp:cNvPr id="0" name=""/>
        <dsp:cNvSpPr/>
      </dsp:nvSpPr>
      <dsp:spPr>
        <a:xfrm>
          <a:off x="1236302" y="1376470"/>
          <a:ext cx="170410" cy="2135815"/>
        </a:xfrm>
        <a:custGeom>
          <a:avLst/>
          <a:gdLst/>
          <a:ahLst/>
          <a:cxnLst/>
          <a:rect l="0" t="0" r="0" b="0"/>
          <a:pathLst>
            <a:path>
              <a:moveTo>
                <a:pt x="0" y="0"/>
              </a:moveTo>
              <a:lnTo>
                <a:pt x="0" y="2135815"/>
              </a:lnTo>
              <a:lnTo>
                <a:pt x="170410" y="21358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0C68BC-B582-4473-BD66-0D4F6A4BB6FE}">
      <dsp:nvSpPr>
        <dsp:cNvPr id="0" name=""/>
        <dsp:cNvSpPr/>
      </dsp:nvSpPr>
      <dsp:spPr>
        <a:xfrm>
          <a:off x="1236302" y="1376470"/>
          <a:ext cx="170410" cy="1329204"/>
        </a:xfrm>
        <a:custGeom>
          <a:avLst/>
          <a:gdLst/>
          <a:ahLst/>
          <a:cxnLst/>
          <a:rect l="0" t="0" r="0" b="0"/>
          <a:pathLst>
            <a:path>
              <a:moveTo>
                <a:pt x="0" y="0"/>
              </a:moveTo>
              <a:lnTo>
                <a:pt x="0" y="1329204"/>
              </a:lnTo>
              <a:lnTo>
                <a:pt x="170410" y="13292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3AB20-9CAD-44CD-A8D2-936B2F9E0B8F}">
      <dsp:nvSpPr>
        <dsp:cNvPr id="0" name=""/>
        <dsp:cNvSpPr/>
      </dsp:nvSpPr>
      <dsp:spPr>
        <a:xfrm>
          <a:off x="1236302" y="1376470"/>
          <a:ext cx="170410" cy="522593"/>
        </a:xfrm>
        <a:custGeom>
          <a:avLst/>
          <a:gdLst/>
          <a:ahLst/>
          <a:cxnLst/>
          <a:rect l="0" t="0" r="0" b="0"/>
          <a:pathLst>
            <a:path>
              <a:moveTo>
                <a:pt x="0" y="0"/>
              </a:moveTo>
              <a:lnTo>
                <a:pt x="0" y="522593"/>
              </a:lnTo>
              <a:lnTo>
                <a:pt x="170410" y="5225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61F143-010F-45B3-8A1B-B5F6D945C951}">
      <dsp:nvSpPr>
        <dsp:cNvPr id="0" name=""/>
        <dsp:cNvSpPr/>
      </dsp:nvSpPr>
      <dsp:spPr>
        <a:xfrm>
          <a:off x="1690731" y="569859"/>
          <a:ext cx="2061970" cy="238575"/>
        </a:xfrm>
        <a:custGeom>
          <a:avLst/>
          <a:gdLst/>
          <a:ahLst/>
          <a:cxnLst/>
          <a:rect l="0" t="0" r="0" b="0"/>
          <a:pathLst>
            <a:path>
              <a:moveTo>
                <a:pt x="2061970" y="0"/>
              </a:moveTo>
              <a:lnTo>
                <a:pt x="2061970" y="119287"/>
              </a:lnTo>
              <a:lnTo>
                <a:pt x="0" y="119287"/>
              </a:lnTo>
              <a:lnTo>
                <a:pt x="0" y="238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ED920B-CED8-4AF5-BCDA-D01EA2A73E47}">
      <dsp:nvSpPr>
        <dsp:cNvPr id="0" name=""/>
        <dsp:cNvSpPr/>
      </dsp:nvSpPr>
      <dsp:spPr>
        <a:xfrm>
          <a:off x="3184666" y="1823"/>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Course 2</a:t>
          </a:r>
        </a:p>
      </dsp:txBody>
      <dsp:txXfrm>
        <a:off x="3184666" y="1823"/>
        <a:ext cx="1136072" cy="568036"/>
      </dsp:txXfrm>
    </dsp:sp>
    <dsp:sp modelId="{B3208237-F360-495A-A49E-C22BEB4CC960}">
      <dsp:nvSpPr>
        <dsp:cNvPr id="0" name=""/>
        <dsp:cNvSpPr/>
      </dsp:nvSpPr>
      <dsp:spPr>
        <a:xfrm>
          <a:off x="1122695" y="808434"/>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Intro Lesson</a:t>
          </a:r>
        </a:p>
      </dsp:txBody>
      <dsp:txXfrm>
        <a:off x="1122695" y="808434"/>
        <a:ext cx="1136072" cy="568036"/>
      </dsp:txXfrm>
    </dsp:sp>
    <dsp:sp modelId="{A9A85FD8-FBB3-46D9-B6E9-5CCC4172BFE9}">
      <dsp:nvSpPr>
        <dsp:cNvPr id="0" name=""/>
        <dsp:cNvSpPr/>
      </dsp:nvSpPr>
      <dsp:spPr>
        <a:xfrm>
          <a:off x="1406713" y="1615045"/>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Page A</a:t>
          </a:r>
        </a:p>
      </dsp:txBody>
      <dsp:txXfrm>
        <a:off x="1406713" y="1615045"/>
        <a:ext cx="1136072" cy="568036"/>
      </dsp:txXfrm>
    </dsp:sp>
    <dsp:sp modelId="{1C9298BC-00E0-4985-BA5F-9702506E4B2D}">
      <dsp:nvSpPr>
        <dsp:cNvPr id="0" name=""/>
        <dsp:cNvSpPr/>
      </dsp:nvSpPr>
      <dsp:spPr>
        <a:xfrm>
          <a:off x="1406713" y="2421656"/>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Page B</a:t>
          </a:r>
        </a:p>
      </dsp:txBody>
      <dsp:txXfrm>
        <a:off x="1406713" y="2421656"/>
        <a:ext cx="1136072" cy="568036"/>
      </dsp:txXfrm>
    </dsp:sp>
    <dsp:sp modelId="{17888D39-D323-43A8-A513-18235920D153}">
      <dsp:nvSpPr>
        <dsp:cNvPr id="0" name=""/>
        <dsp:cNvSpPr/>
      </dsp:nvSpPr>
      <dsp:spPr>
        <a:xfrm>
          <a:off x="1406713" y="3228267"/>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Page C</a:t>
          </a:r>
        </a:p>
      </dsp:txBody>
      <dsp:txXfrm>
        <a:off x="1406713" y="3228267"/>
        <a:ext cx="1136072" cy="568036"/>
      </dsp:txXfrm>
    </dsp:sp>
    <dsp:sp modelId="{83F7F8B7-6988-4541-AF89-9A55D467912A}">
      <dsp:nvSpPr>
        <dsp:cNvPr id="0" name=""/>
        <dsp:cNvSpPr/>
      </dsp:nvSpPr>
      <dsp:spPr>
        <a:xfrm>
          <a:off x="2497342" y="808434"/>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Lesson PQR</a:t>
          </a:r>
        </a:p>
      </dsp:txBody>
      <dsp:txXfrm>
        <a:off x="2497342" y="808434"/>
        <a:ext cx="1136072" cy="568036"/>
      </dsp:txXfrm>
    </dsp:sp>
    <dsp:sp modelId="{24586807-FF25-4625-A0FE-A08C5D619164}">
      <dsp:nvSpPr>
        <dsp:cNvPr id="0" name=""/>
        <dsp:cNvSpPr/>
      </dsp:nvSpPr>
      <dsp:spPr>
        <a:xfrm>
          <a:off x="3871990" y="808434"/>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Lesson ABC</a:t>
          </a:r>
        </a:p>
      </dsp:txBody>
      <dsp:txXfrm>
        <a:off x="3871990" y="808434"/>
        <a:ext cx="1136072" cy="568036"/>
      </dsp:txXfrm>
    </dsp:sp>
    <dsp:sp modelId="{7F933FAF-9D76-40DC-B7CF-1F1720A2CE7C}">
      <dsp:nvSpPr>
        <dsp:cNvPr id="0" name=""/>
        <dsp:cNvSpPr/>
      </dsp:nvSpPr>
      <dsp:spPr>
        <a:xfrm>
          <a:off x="4156008" y="1615045"/>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Video 1</a:t>
          </a:r>
        </a:p>
      </dsp:txBody>
      <dsp:txXfrm>
        <a:off x="4156008" y="1615045"/>
        <a:ext cx="1136072" cy="568036"/>
      </dsp:txXfrm>
    </dsp:sp>
    <dsp:sp modelId="{C59881FA-05DA-4147-A992-91ED489F9A70}">
      <dsp:nvSpPr>
        <dsp:cNvPr id="0" name=""/>
        <dsp:cNvSpPr/>
      </dsp:nvSpPr>
      <dsp:spPr>
        <a:xfrm>
          <a:off x="5246637" y="808434"/>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Lesson XYZ</a:t>
          </a:r>
        </a:p>
      </dsp:txBody>
      <dsp:txXfrm>
        <a:off x="5246637" y="808434"/>
        <a:ext cx="1136072" cy="56803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BAF03-3418-43D0-890A-BB6D3C8D1C0F}">
      <dsp:nvSpPr>
        <dsp:cNvPr id="0" name=""/>
        <dsp:cNvSpPr/>
      </dsp:nvSpPr>
      <dsp:spPr>
        <a:xfrm>
          <a:off x="3237023" y="585551"/>
          <a:ext cx="2122874" cy="245621"/>
        </a:xfrm>
        <a:custGeom>
          <a:avLst/>
          <a:gdLst/>
          <a:ahLst/>
          <a:cxnLst/>
          <a:rect l="0" t="0" r="0" b="0"/>
          <a:pathLst>
            <a:path>
              <a:moveTo>
                <a:pt x="0" y="0"/>
              </a:moveTo>
              <a:lnTo>
                <a:pt x="0" y="122810"/>
              </a:lnTo>
              <a:lnTo>
                <a:pt x="2122874" y="122810"/>
              </a:lnTo>
              <a:lnTo>
                <a:pt x="2122874" y="245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425336-19CC-42DB-869D-D9B323A000B7}">
      <dsp:nvSpPr>
        <dsp:cNvPr id="0" name=""/>
        <dsp:cNvSpPr/>
      </dsp:nvSpPr>
      <dsp:spPr>
        <a:xfrm>
          <a:off x="3237023" y="585551"/>
          <a:ext cx="707624" cy="245621"/>
        </a:xfrm>
        <a:custGeom>
          <a:avLst/>
          <a:gdLst/>
          <a:ahLst/>
          <a:cxnLst/>
          <a:rect l="0" t="0" r="0" b="0"/>
          <a:pathLst>
            <a:path>
              <a:moveTo>
                <a:pt x="0" y="0"/>
              </a:moveTo>
              <a:lnTo>
                <a:pt x="0" y="122810"/>
              </a:lnTo>
              <a:lnTo>
                <a:pt x="707624" y="122810"/>
              </a:lnTo>
              <a:lnTo>
                <a:pt x="707624" y="245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C0BB0E-D00B-4947-83E3-CD951E1F75CB}">
      <dsp:nvSpPr>
        <dsp:cNvPr id="0" name=""/>
        <dsp:cNvSpPr/>
      </dsp:nvSpPr>
      <dsp:spPr>
        <a:xfrm>
          <a:off x="2061547" y="1415987"/>
          <a:ext cx="175444" cy="538028"/>
        </a:xfrm>
        <a:custGeom>
          <a:avLst/>
          <a:gdLst/>
          <a:ahLst/>
          <a:cxnLst/>
          <a:rect l="0" t="0" r="0" b="0"/>
          <a:pathLst>
            <a:path>
              <a:moveTo>
                <a:pt x="0" y="0"/>
              </a:moveTo>
              <a:lnTo>
                <a:pt x="0" y="538028"/>
              </a:lnTo>
              <a:lnTo>
                <a:pt x="175444" y="5380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CD60AA-DBA5-47E8-AE32-E6EF05886298}">
      <dsp:nvSpPr>
        <dsp:cNvPr id="0" name=""/>
        <dsp:cNvSpPr/>
      </dsp:nvSpPr>
      <dsp:spPr>
        <a:xfrm>
          <a:off x="2529398" y="585551"/>
          <a:ext cx="707624" cy="245621"/>
        </a:xfrm>
        <a:custGeom>
          <a:avLst/>
          <a:gdLst/>
          <a:ahLst/>
          <a:cxnLst/>
          <a:rect l="0" t="0" r="0" b="0"/>
          <a:pathLst>
            <a:path>
              <a:moveTo>
                <a:pt x="707624" y="0"/>
              </a:moveTo>
              <a:lnTo>
                <a:pt x="707624" y="122810"/>
              </a:lnTo>
              <a:lnTo>
                <a:pt x="0" y="122810"/>
              </a:lnTo>
              <a:lnTo>
                <a:pt x="0" y="245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4D97D4-280E-4B77-B034-CA035ECCBFAB}">
      <dsp:nvSpPr>
        <dsp:cNvPr id="0" name=""/>
        <dsp:cNvSpPr/>
      </dsp:nvSpPr>
      <dsp:spPr>
        <a:xfrm>
          <a:off x="1114149" y="585551"/>
          <a:ext cx="2122874" cy="245621"/>
        </a:xfrm>
        <a:custGeom>
          <a:avLst/>
          <a:gdLst/>
          <a:ahLst/>
          <a:cxnLst/>
          <a:rect l="0" t="0" r="0" b="0"/>
          <a:pathLst>
            <a:path>
              <a:moveTo>
                <a:pt x="2122874" y="0"/>
              </a:moveTo>
              <a:lnTo>
                <a:pt x="2122874" y="122810"/>
              </a:lnTo>
              <a:lnTo>
                <a:pt x="0" y="122810"/>
              </a:lnTo>
              <a:lnTo>
                <a:pt x="0" y="245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ED920B-CED8-4AF5-BCDA-D01EA2A73E47}">
      <dsp:nvSpPr>
        <dsp:cNvPr id="0" name=""/>
        <dsp:cNvSpPr/>
      </dsp:nvSpPr>
      <dsp:spPr>
        <a:xfrm>
          <a:off x="2652209" y="737"/>
          <a:ext cx="1169627" cy="584813"/>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Course 1</a:t>
          </a:r>
        </a:p>
      </dsp:txBody>
      <dsp:txXfrm>
        <a:off x="2652209" y="737"/>
        <a:ext cx="1169627" cy="584813"/>
      </dsp:txXfrm>
    </dsp:sp>
    <dsp:sp modelId="{AD8DFF84-4774-4CF0-9C52-E0B57C3FA8B4}">
      <dsp:nvSpPr>
        <dsp:cNvPr id="0" name=""/>
        <dsp:cNvSpPr/>
      </dsp:nvSpPr>
      <dsp:spPr>
        <a:xfrm>
          <a:off x="529335" y="831173"/>
          <a:ext cx="1169627" cy="584813"/>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Pre Test</a:t>
          </a:r>
        </a:p>
      </dsp:txBody>
      <dsp:txXfrm>
        <a:off x="529335" y="831173"/>
        <a:ext cx="1169627" cy="584813"/>
      </dsp:txXfrm>
    </dsp:sp>
    <dsp:sp modelId="{24FD586E-A3F4-458B-A2C4-C05077209B9B}">
      <dsp:nvSpPr>
        <dsp:cNvPr id="0" name=""/>
        <dsp:cNvSpPr/>
      </dsp:nvSpPr>
      <dsp:spPr>
        <a:xfrm>
          <a:off x="1944584" y="831173"/>
          <a:ext cx="1169627" cy="584813"/>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Lesson 1</a:t>
          </a:r>
        </a:p>
      </dsp:txBody>
      <dsp:txXfrm>
        <a:off x="1944584" y="831173"/>
        <a:ext cx="1169627" cy="584813"/>
      </dsp:txXfrm>
    </dsp:sp>
    <dsp:sp modelId="{5E3E226F-E868-4D47-A442-982395D07053}">
      <dsp:nvSpPr>
        <dsp:cNvPr id="0" name=""/>
        <dsp:cNvSpPr/>
      </dsp:nvSpPr>
      <dsp:spPr>
        <a:xfrm>
          <a:off x="2236991" y="1661609"/>
          <a:ext cx="1169627" cy="584813"/>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Quiz 1</a:t>
          </a:r>
        </a:p>
      </dsp:txBody>
      <dsp:txXfrm>
        <a:off x="2236991" y="1661609"/>
        <a:ext cx="1169627" cy="584813"/>
      </dsp:txXfrm>
    </dsp:sp>
    <dsp:sp modelId="{9474D53E-5A75-4D68-AC0F-F600CA48422B}">
      <dsp:nvSpPr>
        <dsp:cNvPr id="0" name=""/>
        <dsp:cNvSpPr/>
      </dsp:nvSpPr>
      <dsp:spPr>
        <a:xfrm>
          <a:off x="3359834" y="831173"/>
          <a:ext cx="1169627" cy="584813"/>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Lesson 2</a:t>
          </a:r>
        </a:p>
      </dsp:txBody>
      <dsp:txXfrm>
        <a:off x="3359834" y="831173"/>
        <a:ext cx="1169627" cy="584813"/>
      </dsp:txXfrm>
    </dsp:sp>
    <dsp:sp modelId="{6F92E1A8-EC57-4ADB-A02B-C75B94DEFCD5}">
      <dsp:nvSpPr>
        <dsp:cNvPr id="0" name=""/>
        <dsp:cNvSpPr/>
      </dsp:nvSpPr>
      <dsp:spPr>
        <a:xfrm>
          <a:off x="4775083" y="831173"/>
          <a:ext cx="1169627" cy="584813"/>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Post Test</a:t>
          </a:r>
        </a:p>
      </dsp:txBody>
      <dsp:txXfrm>
        <a:off x="4775083" y="831173"/>
        <a:ext cx="1169627" cy="5848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72554-CBBA-499D-9038-90570319FBAE}">
      <dsp:nvSpPr>
        <dsp:cNvPr id="0" name=""/>
        <dsp:cNvSpPr/>
      </dsp:nvSpPr>
      <dsp:spPr>
        <a:xfrm>
          <a:off x="3752702" y="569859"/>
          <a:ext cx="2061970" cy="238575"/>
        </a:xfrm>
        <a:custGeom>
          <a:avLst/>
          <a:gdLst/>
          <a:ahLst/>
          <a:cxnLst/>
          <a:rect l="0" t="0" r="0" b="0"/>
          <a:pathLst>
            <a:path>
              <a:moveTo>
                <a:pt x="0" y="0"/>
              </a:moveTo>
              <a:lnTo>
                <a:pt x="0" y="119287"/>
              </a:lnTo>
              <a:lnTo>
                <a:pt x="2061970" y="119287"/>
              </a:lnTo>
              <a:lnTo>
                <a:pt x="2061970" y="238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F98227-AB61-48A6-9C1F-06E14434E8B7}">
      <dsp:nvSpPr>
        <dsp:cNvPr id="0" name=""/>
        <dsp:cNvSpPr/>
      </dsp:nvSpPr>
      <dsp:spPr>
        <a:xfrm>
          <a:off x="3985597" y="1376470"/>
          <a:ext cx="170410" cy="522593"/>
        </a:xfrm>
        <a:custGeom>
          <a:avLst/>
          <a:gdLst/>
          <a:ahLst/>
          <a:cxnLst/>
          <a:rect l="0" t="0" r="0" b="0"/>
          <a:pathLst>
            <a:path>
              <a:moveTo>
                <a:pt x="0" y="0"/>
              </a:moveTo>
              <a:lnTo>
                <a:pt x="0" y="522593"/>
              </a:lnTo>
              <a:lnTo>
                <a:pt x="170410" y="5225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ABA972-4B51-412B-9BBA-41B66EB39C3F}">
      <dsp:nvSpPr>
        <dsp:cNvPr id="0" name=""/>
        <dsp:cNvSpPr/>
      </dsp:nvSpPr>
      <dsp:spPr>
        <a:xfrm>
          <a:off x="3752702" y="569859"/>
          <a:ext cx="687323" cy="238575"/>
        </a:xfrm>
        <a:custGeom>
          <a:avLst/>
          <a:gdLst/>
          <a:ahLst/>
          <a:cxnLst/>
          <a:rect l="0" t="0" r="0" b="0"/>
          <a:pathLst>
            <a:path>
              <a:moveTo>
                <a:pt x="0" y="0"/>
              </a:moveTo>
              <a:lnTo>
                <a:pt x="0" y="119287"/>
              </a:lnTo>
              <a:lnTo>
                <a:pt x="687323" y="119287"/>
              </a:lnTo>
              <a:lnTo>
                <a:pt x="687323" y="238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2E3269-F6A0-44A0-9F06-456E96E71678}">
      <dsp:nvSpPr>
        <dsp:cNvPr id="0" name=""/>
        <dsp:cNvSpPr/>
      </dsp:nvSpPr>
      <dsp:spPr>
        <a:xfrm>
          <a:off x="3065378" y="569859"/>
          <a:ext cx="687323" cy="238575"/>
        </a:xfrm>
        <a:custGeom>
          <a:avLst/>
          <a:gdLst/>
          <a:ahLst/>
          <a:cxnLst/>
          <a:rect l="0" t="0" r="0" b="0"/>
          <a:pathLst>
            <a:path>
              <a:moveTo>
                <a:pt x="687323" y="0"/>
              </a:moveTo>
              <a:lnTo>
                <a:pt x="687323" y="119287"/>
              </a:lnTo>
              <a:lnTo>
                <a:pt x="0" y="119287"/>
              </a:lnTo>
              <a:lnTo>
                <a:pt x="0" y="238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B4377D-B0B5-4B7C-9D66-13057299AD5D}">
      <dsp:nvSpPr>
        <dsp:cNvPr id="0" name=""/>
        <dsp:cNvSpPr/>
      </dsp:nvSpPr>
      <dsp:spPr>
        <a:xfrm>
          <a:off x="1236302" y="1376470"/>
          <a:ext cx="170410" cy="2135815"/>
        </a:xfrm>
        <a:custGeom>
          <a:avLst/>
          <a:gdLst/>
          <a:ahLst/>
          <a:cxnLst/>
          <a:rect l="0" t="0" r="0" b="0"/>
          <a:pathLst>
            <a:path>
              <a:moveTo>
                <a:pt x="0" y="0"/>
              </a:moveTo>
              <a:lnTo>
                <a:pt x="0" y="2135815"/>
              </a:lnTo>
              <a:lnTo>
                <a:pt x="170410" y="21358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0C68BC-B582-4473-BD66-0D4F6A4BB6FE}">
      <dsp:nvSpPr>
        <dsp:cNvPr id="0" name=""/>
        <dsp:cNvSpPr/>
      </dsp:nvSpPr>
      <dsp:spPr>
        <a:xfrm>
          <a:off x="1236302" y="1376470"/>
          <a:ext cx="170410" cy="1329204"/>
        </a:xfrm>
        <a:custGeom>
          <a:avLst/>
          <a:gdLst/>
          <a:ahLst/>
          <a:cxnLst/>
          <a:rect l="0" t="0" r="0" b="0"/>
          <a:pathLst>
            <a:path>
              <a:moveTo>
                <a:pt x="0" y="0"/>
              </a:moveTo>
              <a:lnTo>
                <a:pt x="0" y="1329204"/>
              </a:lnTo>
              <a:lnTo>
                <a:pt x="170410" y="13292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3AB20-9CAD-44CD-A8D2-936B2F9E0B8F}">
      <dsp:nvSpPr>
        <dsp:cNvPr id="0" name=""/>
        <dsp:cNvSpPr/>
      </dsp:nvSpPr>
      <dsp:spPr>
        <a:xfrm>
          <a:off x="1236302" y="1376470"/>
          <a:ext cx="170410" cy="522593"/>
        </a:xfrm>
        <a:custGeom>
          <a:avLst/>
          <a:gdLst/>
          <a:ahLst/>
          <a:cxnLst/>
          <a:rect l="0" t="0" r="0" b="0"/>
          <a:pathLst>
            <a:path>
              <a:moveTo>
                <a:pt x="0" y="0"/>
              </a:moveTo>
              <a:lnTo>
                <a:pt x="0" y="522593"/>
              </a:lnTo>
              <a:lnTo>
                <a:pt x="170410" y="5225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61F143-010F-45B3-8A1B-B5F6D945C951}">
      <dsp:nvSpPr>
        <dsp:cNvPr id="0" name=""/>
        <dsp:cNvSpPr/>
      </dsp:nvSpPr>
      <dsp:spPr>
        <a:xfrm>
          <a:off x="1690731" y="569859"/>
          <a:ext cx="2061970" cy="238575"/>
        </a:xfrm>
        <a:custGeom>
          <a:avLst/>
          <a:gdLst/>
          <a:ahLst/>
          <a:cxnLst/>
          <a:rect l="0" t="0" r="0" b="0"/>
          <a:pathLst>
            <a:path>
              <a:moveTo>
                <a:pt x="2061970" y="0"/>
              </a:moveTo>
              <a:lnTo>
                <a:pt x="2061970" y="119287"/>
              </a:lnTo>
              <a:lnTo>
                <a:pt x="0" y="119287"/>
              </a:lnTo>
              <a:lnTo>
                <a:pt x="0" y="238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ED920B-CED8-4AF5-BCDA-D01EA2A73E47}">
      <dsp:nvSpPr>
        <dsp:cNvPr id="0" name=""/>
        <dsp:cNvSpPr/>
      </dsp:nvSpPr>
      <dsp:spPr>
        <a:xfrm>
          <a:off x="3184666" y="1823"/>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Course 2</a:t>
          </a:r>
        </a:p>
      </dsp:txBody>
      <dsp:txXfrm>
        <a:off x="3184666" y="1823"/>
        <a:ext cx="1136072" cy="568036"/>
      </dsp:txXfrm>
    </dsp:sp>
    <dsp:sp modelId="{B3208237-F360-495A-A49E-C22BEB4CC960}">
      <dsp:nvSpPr>
        <dsp:cNvPr id="0" name=""/>
        <dsp:cNvSpPr/>
      </dsp:nvSpPr>
      <dsp:spPr>
        <a:xfrm>
          <a:off x="1122695" y="808434"/>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Intro Lesson</a:t>
          </a:r>
        </a:p>
      </dsp:txBody>
      <dsp:txXfrm>
        <a:off x="1122695" y="808434"/>
        <a:ext cx="1136072" cy="568036"/>
      </dsp:txXfrm>
    </dsp:sp>
    <dsp:sp modelId="{A9A85FD8-FBB3-46D9-B6E9-5CCC4172BFE9}">
      <dsp:nvSpPr>
        <dsp:cNvPr id="0" name=""/>
        <dsp:cNvSpPr/>
      </dsp:nvSpPr>
      <dsp:spPr>
        <a:xfrm>
          <a:off x="1406713" y="1615045"/>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Page A</a:t>
          </a:r>
        </a:p>
      </dsp:txBody>
      <dsp:txXfrm>
        <a:off x="1406713" y="1615045"/>
        <a:ext cx="1136072" cy="568036"/>
      </dsp:txXfrm>
    </dsp:sp>
    <dsp:sp modelId="{1C9298BC-00E0-4985-BA5F-9702506E4B2D}">
      <dsp:nvSpPr>
        <dsp:cNvPr id="0" name=""/>
        <dsp:cNvSpPr/>
      </dsp:nvSpPr>
      <dsp:spPr>
        <a:xfrm>
          <a:off x="1406713" y="2421656"/>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Page B</a:t>
          </a:r>
        </a:p>
      </dsp:txBody>
      <dsp:txXfrm>
        <a:off x="1406713" y="2421656"/>
        <a:ext cx="1136072" cy="568036"/>
      </dsp:txXfrm>
    </dsp:sp>
    <dsp:sp modelId="{17888D39-D323-43A8-A513-18235920D153}">
      <dsp:nvSpPr>
        <dsp:cNvPr id="0" name=""/>
        <dsp:cNvSpPr/>
      </dsp:nvSpPr>
      <dsp:spPr>
        <a:xfrm>
          <a:off x="1406713" y="3228267"/>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Page C</a:t>
          </a:r>
        </a:p>
      </dsp:txBody>
      <dsp:txXfrm>
        <a:off x="1406713" y="3228267"/>
        <a:ext cx="1136072" cy="568036"/>
      </dsp:txXfrm>
    </dsp:sp>
    <dsp:sp modelId="{83F7F8B7-6988-4541-AF89-9A55D467912A}">
      <dsp:nvSpPr>
        <dsp:cNvPr id="0" name=""/>
        <dsp:cNvSpPr/>
      </dsp:nvSpPr>
      <dsp:spPr>
        <a:xfrm>
          <a:off x="2497342" y="808434"/>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Lesson PQR</a:t>
          </a:r>
        </a:p>
      </dsp:txBody>
      <dsp:txXfrm>
        <a:off x="2497342" y="808434"/>
        <a:ext cx="1136072" cy="568036"/>
      </dsp:txXfrm>
    </dsp:sp>
    <dsp:sp modelId="{24586807-FF25-4625-A0FE-A08C5D619164}">
      <dsp:nvSpPr>
        <dsp:cNvPr id="0" name=""/>
        <dsp:cNvSpPr/>
      </dsp:nvSpPr>
      <dsp:spPr>
        <a:xfrm>
          <a:off x="3871990" y="808434"/>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Lesson ABC</a:t>
          </a:r>
        </a:p>
      </dsp:txBody>
      <dsp:txXfrm>
        <a:off x="3871990" y="808434"/>
        <a:ext cx="1136072" cy="568036"/>
      </dsp:txXfrm>
    </dsp:sp>
    <dsp:sp modelId="{7F933FAF-9D76-40DC-B7CF-1F1720A2CE7C}">
      <dsp:nvSpPr>
        <dsp:cNvPr id="0" name=""/>
        <dsp:cNvSpPr/>
      </dsp:nvSpPr>
      <dsp:spPr>
        <a:xfrm>
          <a:off x="4156008" y="1615045"/>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Video 1</a:t>
          </a:r>
        </a:p>
      </dsp:txBody>
      <dsp:txXfrm>
        <a:off x="4156008" y="1615045"/>
        <a:ext cx="1136072" cy="568036"/>
      </dsp:txXfrm>
    </dsp:sp>
    <dsp:sp modelId="{C59881FA-05DA-4147-A992-91ED489F9A70}">
      <dsp:nvSpPr>
        <dsp:cNvPr id="0" name=""/>
        <dsp:cNvSpPr/>
      </dsp:nvSpPr>
      <dsp:spPr>
        <a:xfrm>
          <a:off x="5246637" y="808434"/>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Lesson XYZ</a:t>
          </a:r>
        </a:p>
      </dsp:txBody>
      <dsp:txXfrm>
        <a:off x="5246637" y="808434"/>
        <a:ext cx="1136072" cy="56803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BAF03-3418-43D0-890A-BB6D3C8D1C0F}">
      <dsp:nvSpPr>
        <dsp:cNvPr id="0" name=""/>
        <dsp:cNvSpPr/>
      </dsp:nvSpPr>
      <dsp:spPr>
        <a:xfrm>
          <a:off x="3237023" y="585551"/>
          <a:ext cx="2122874" cy="245621"/>
        </a:xfrm>
        <a:custGeom>
          <a:avLst/>
          <a:gdLst/>
          <a:ahLst/>
          <a:cxnLst/>
          <a:rect l="0" t="0" r="0" b="0"/>
          <a:pathLst>
            <a:path>
              <a:moveTo>
                <a:pt x="0" y="0"/>
              </a:moveTo>
              <a:lnTo>
                <a:pt x="0" y="122810"/>
              </a:lnTo>
              <a:lnTo>
                <a:pt x="2122874" y="122810"/>
              </a:lnTo>
              <a:lnTo>
                <a:pt x="2122874" y="245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425336-19CC-42DB-869D-D9B323A000B7}">
      <dsp:nvSpPr>
        <dsp:cNvPr id="0" name=""/>
        <dsp:cNvSpPr/>
      </dsp:nvSpPr>
      <dsp:spPr>
        <a:xfrm>
          <a:off x="3237023" y="585551"/>
          <a:ext cx="707624" cy="245621"/>
        </a:xfrm>
        <a:custGeom>
          <a:avLst/>
          <a:gdLst/>
          <a:ahLst/>
          <a:cxnLst/>
          <a:rect l="0" t="0" r="0" b="0"/>
          <a:pathLst>
            <a:path>
              <a:moveTo>
                <a:pt x="0" y="0"/>
              </a:moveTo>
              <a:lnTo>
                <a:pt x="0" y="122810"/>
              </a:lnTo>
              <a:lnTo>
                <a:pt x="707624" y="122810"/>
              </a:lnTo>
              <a:lnTo>
                <a:pt x="707624" y="245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C0BB0E-D00B-4947-83E3-CD951E1F75CB}">
      <dsp:nvSpPr>
        <dsp:cNvPr id="0" name=""/>
        <dsp:cNvSpPr/>
      </dsp:nvSpPr>
      <dsp:spPr>
        <a:xfrm>
          <a:off x="2061547" y="1415987"/>
          <a:ext cx="175444" cy="538028"/>
        </a:xfrm>
        <a:custGeom>
          <a:avLst/>
          <a:gdLst/>
          <a:ahLst/>
          <a:cxnLst/>
          <a:rect l="0" t="0" r="0" b="0"/>
          <a:pathLst>
            <a:path>
              <a:moveTo>
                <a:pt x="0" y="0"/>
              </a:moveTo>
              <a:lnTo>
                <a:pt x="0" y="538028"/>
              </a:lnTo>
              <a:lnTo>
                <a:pt x="175444" y="5380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CD60AA-DBA5-47E8-AE32-E6EF05886298}">
      <dsp:nvSpPr>
        <dsp:cNvPr id="0" name=""/>
        <dsp:cNvSpPr/>
      </dsp:nvSpPr>
      <dsp:spPr>
        <a:xfrm>
          <a:off x="2529398" y="585551"/>
          <a:ext cx="707624" cy="245621"/>
        </a:xfrm>
        <a:custGeom>
          <a:avLst/>
          <a:gdLst/>
          <a:ahLst/>
          <a:cxnLst/>
          <a:rect l="0" t="0" r="0" b="0"/>
          <a:pathLst>
            <a:path>
              <a:moveTo>
                <a:pt x="707624" y="0"/>
              </a:moveTo>
              <a:lnTo>
                <a:pt x="707624" y="122810"/>
              </a:lnTo>
              <a:lnTo>
                <a:pt x="0" y="122810"/>
              </a:lnTo>
              <a:lnTo>
                <a:pt x="0" y="245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4D97D4-280E-4B77-B034-CA035ECCBFAB}">
      <dsp:nvSpPr>
        <dsp:cNvPr id="0" name=""/>
        <dsp:cNvSpPr/>
      </dsp:nvSpPr>
      <dsp:spPr>
        <a:xfrm>
          <a:off x="1114149" y="585551"/>
          <a:ext cx="2122874" cy="245621"/>
        </a:xfrm>
        <a:custGeom>
          <a:avLst/>
          <a:gdLst/>
          <a:ahLst/>
          <a:cxnLst/>
          <a:rect l="0" t="0" r="0" b="0"/>
          <a:pathLst>
            <a:path>
              <a:moveTo>
                <a:pt x="2122874" y="0"/>
              </a:moveTo>
              <a:lnTo>
                <a:pt x="2122874" y="122810"/>
              </a:lnTo>
              <a:lnTo>
                <a:pt x="0" y="122810"/>
              </a:lnTo>
              <a:lnTo>
                <a:pt x="0" y="245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ED920B-CED8-4AF5-BCDA-D01EA2A73E47}">
      <dsp:nvSpPr>
        <dsp:cNvPr id="0" name=""/>
        <dsp:cNvSpPr/>
      </dsp:nvSpPr>
      <dsp:spPr>
        <a:xfrm>
          <a:off x="2652209" y="737"/>
          <a:ext cx="1169627" cy="584813"/>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Course 1</a:t>
          </a:r>
        </a:p>
      </dsp:txBody>
      <dsp:txXfrm>
        <a:off x="2652209" y="737"/>
        <a:ext cx="1169627" cy="584813"/>
      </dsp:txXfrm>
    </dsp:sp>
    <dsp:sp modelId="{AD8DFF84-4774-4CF0-9C52-E0B57C3FA8B4}">
      <dsp:nvSpPr>
        <dsp:cNvPr id="0" name=""/>
        <dsp:cNvSpPr/>
      </dsp:nvSpPr>
      <dsp:spPr>
        <a:xfrm>
          <a:off x="529335" y="831173"/>
          <a:ext cx="1169627" cy="584813"/>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Pre Test</a:t>
          </a:r>
        </a:p>
      </dsp:txBody>
      <dsp:txXfrm>
        <a:off x="529335" y="831173"/>
        <a:ext cx="1169627" cy="584813"/>
      </dsp:txXfrm>
    </dsp:sp>
    <dsp:sp modelId="{24FD586E-A3F4-458B-A2C4-C05077209B9B}">
      <dsp:nvSpPr>
        <dsp:cNvPr id="0" name=""/>
        <dsp:cNvSpPr/>
      </dsp:nvSpPr>
      <dsp:spPr>
        <a:xfrm>
          <a:off x="1944584" y="831173"/>
          <a:ext cx="1169627" cy="584813"/>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Lesson 1</a:t>
          </a:r>
        </a:p>
      </dsp:txBody>
      <dsp:txXfrm>
        <a:off x="1944584" y="831173"/>
        <a:ext cx="1169627" cy="584813"/>
      </dsp:txXfrm>
    </dsp:sp>
    <dsp:sp modelId="{5E3E226F-E868-4D47-A442-982395D07053}">
      <dsp:nvSpPr>
        <dsp:cNvPr id="0" name=""/>
        <dsp:cNvSpPr/>
      </dsp:nvSpPr>
      <dsp:spPr>
        <a:xfrm>
          <a:off x="2236991" y="1661609"/>
          <a:ext cx="1169627" cy="584813"/>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Quiz 1</a:t>
          </a:r>
        </a:p>
      </dsp:txBody>
      <dsp:txXfrm>
        <a:off x="2236991" y="1661609"/>
        <a:ext cx="1169627" cy="584813"/>
      </dsp:txXfrm>
    </dsp:sp>
    <dsp:sp modelId="{9474D53E-5A75-4D68-AC0F-F600CA48422B}">
      <dsp:nvSpPr>
        <dsp:cNvPr id="0" name=""/>
        <dsp:cNvSpPr/>
      </dsp:nvSpPr>
      <dsp:spPr>
        <a:xfrm>
          <a:off x="3359834" y="831173"/>
          <a:ext cx="1169627" cy="584813"/>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Lesson 2</a:t>
          </a:r>
        </a:p>
      </dsp:txBody>
      <dsp:txXfrm>
        <a:off x="3359834" y="831173"/>
        <a:ext cx="1169627" cy="584813"/>
      </dsp:txXfrm>
    </dsp:sp>
    <dsp:sp modelId="{6F92E1A8-EC57-4ADB-A02B-C75B94DEFCD5}">
      <dsp:nvSpPr>
        <dsp:cNvPr id="0" name=""/>
        <dsp:cNvSpPr/>
      </dsp:nvSpPr>
      <dsp:spPr>
        <a:xfrm>
          <a:off x="4775083" y="831173"/>
          <a:ext cx="1169627" cy="584813"/>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Post Test</a:t>
          </a:r>
        </a:p>
      </dsp:txBody>
      <dsp:txXfrm>
        <a:off x="4775083" y="831173"/>
        <a:ext cx="1169627" cy="58481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72554-CBBA-499D-9038-90570319FBAE}">
      <dsp:nvSpPr>
        <dsp:cNvPr id="0" name=""/>
        <dsp:cNvSpPr/>
      </dsp:nvSpPr>
      <dsp:spPr>
        <a:xfrm>
          <a:off x="3752702" y="569859"/>
          <a:ext cx="2061970" cy="238575"/>
        </a:xfrm>
        <a:custGeom>
          <a:avLst/>
          <a:gdLst/>
          <a:ahLst/>
          <a:cxnLst/>
          <a:rect l="0" t="0" r="0" b="0"/>
          <a:pathLst>
            <a:path>
              <a:moveTo>
                <a:pt x="0" y="0"/>
              </a:moveTo>
              <a:lnTo>
                <a:pt x="0" y="119287"/>
              </a:lnTo>
              <a:lnTo>
                <a:pt x="2061970" y="119287"/>
              </a:lnTo>
              <a:lnTo>
                <a:pt x="2061970" y="238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F98227-AB61-48A6-9C1F-06E14434E8B7}">
      <dsp:nvSpPr>
        <dsp:cNvPr id="0" name=""/>
        <dsp:cNvSpPr/>
      </dsp:nvSpPr>
      <dsp:spPr>
        <a:xfrm>
          <a:off x="3985597" y="1376470"/>
          <a:ext cx="170410" cy="522593"/>
        </a:xfrm>
        <a:custGeom>
          <a:avLst/>
          <a:gdLst/>
          <a:ahLst/>
          <a:cxnLst/>
          <a:rect l="0" t="0" r="0" b="0"/>
          <a:pathLst>
            <a:path>
              <a:moveTo>
                <a:pt x="0" y="0"/>
              </a:moveTo>
              <a:lnTo>
                <a:pt x="0" y="522593"/>
              </a:lnTo>
              <a:lnTo>
                <a:pt x="170410" y="5225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ABA972-4B51-412B-9BBA-41B66EB39C3F}">
      <dsp:nvSpPr>
        <dsp:cNvPr id="0" name=""/>
        <dsp:cNvSpPr/>
      </dsp:nvSpPr>
      <dsp:spPr>
        <a:xfrm>
          <a:off x="3752702" y="569859"/>
          <a:ext cx="687323" cy="238575"/>
        </a:xfrm>
        <a:custGeom>
          <a:avLst/>
          <a:gdLst/>
          <a:ahLst/>
          <a:cxnLst/>
          <a:rect l="0" t="0" r="0" b="0"/>
          <a:pathLst>
            <a:path>
              <a:moveTo>
                <a:pt x="0" y="0"/>
              </a:moveTo>
              <a:lnTo>
                <a:pt x="0" y="119287"/>
              </a:lnTo>
              <a:lnTo>
                <a:pt x="687323" y="119287"/>
              </a:lnTo>
              <a:lnTo>
                <a:pt x="687323" y="238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2E3269-F6A0-44A0-9F06-456E96E71678}">
      <dsp:nvSpPr>
        <dsp:cNvPr id="0" name=""/>
        <dsp:cNvSpPr/>
      </dsp:nvSpPr>
      <dsp:spPr>
        <a:xfrm>
          <a:off x="3065378" y="569859"/>
          <a:ext cx="687323" cy="238575"/>
        </a:xfrm>
        <a:custGeom>
          <a:avLst/>
          <a:gdLst/>
          <a:ahLst/>
          <a:cxnLst/>
          <a:rect l="0" t="0" r="0" b="0"/>
          <a:pathLst>
            <a:path>
              <a:moveTo>
                <a:pt x="687323" y="0"/>
              </a:moveTo>
              <a:lnTo>
                <a:pt x="687323" y="119287"/>
              </a:lnTo>
              <a:lnTo>
                <a:pt x="0" y="119287"/>
              </a:lnTo>
              <a:lnTo>
                <a:pt x="0" y="238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B4377D-B0B5-4B7C-9D66-13057299AD5D}">
      <dsp:nvSpPr>
        <dsp:cNvPr id="0" name=""/>
        <dsp:cNvSpPr/>
      </dsp:nvSpPr>
      <dsp:spPr>
        <a:xfrm>
          <a:off x="1236302" y="1376470"/>
          <a:ext cx="170410" cy="2135815"/>
        </a:xfrm>
        <a:custGeom>
          <a:avLst/>
          <a:gdLst/>
          <a:ahLst/>
          <a:cxnLst/>
          <a:rect l="0" t="0" r="0" b="0"/>
          <a:pathLst>
            <a:path>
              <a:moveTo>
                <a:pt x="0" y="0"/>
              </a:moveTo>
              <a:lnTo>
                <a:pt x="0" y="2135815"/>
              </a:lnTo>
              <a:lnTo>
                <a:pt x="170410" y="21358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0C68BC-B582-4473-BD66-0D4F6A4BB6FE}">
      <dsp:nvSpPr>
        <dsp:cNvPr id="0" name=""/>
        <dsp:cNvSpPr/>
      </dsp:nvSpPr>
      <dsp:spPr>
        <a:xfrm>
          <a:off x="1236302" y="1376470"/>
          <a:ext cx="170410" cy="1329204"/>
        </a:xfrm>
        <a:custGeom>
          <a:avLst/>
          <a:gdLst/>
          <a:ahLst/>
          <a:cxnLst/>
          <a:rect l="0" t="0" r="0" b="0"/>
          <a:pathLst>
            <a:path>
              <a:moveTo>
                <a:pt x="0" y="0"/>
              </a:moveTo>
              <a:lnTo>
                <a:pt x="0" y="1329204"/>
              </a:lnTo>
              <a:lnTo>
                <a:pt x="170410" y="13292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3AB20-9CAD-44CD-A8D2-936B2F9E0B8F}">
      <dsp:nvSpPr>
        <dsp:cNvPr id="0" name=""/>
        <dsp:cNvSpPr/>
      </dsp:nvSpPr>
      <dsp:spPr>
        <a:xfrm>
          <a:off x="1236302" y="1376470"/>
          <a:ext cx="170410" cy="522593"/>
        </a:xfrm>
        <a:custGeom>
          <a:avLst/>
          <a:gdLst/>
          <a:ahLst/>
          <a:cxnLst/>
          <a:rect l="0" t="0" r="0" b="0"/>
          <a:pathLst>
            <a:path>
              <a:moveTo>
                <a:pt x="0" y="0"/>
              </a:moveTo>
              <a:lnTo>
                <a:pt x="0" y="522593"/>
              </a:lnTo>
              <a:lnTo>
                <a:pt x="170410" y="5225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61F143-010F-45B3-8A1B-B5F6D945C951}">
      <dsp:nvSpPr>
        <dsp:cNvPr id="0" name=""/>
        <dsp:cNvSpPr/>
      </dsp:nvSpPr>
      <dsp:spPr>
        <a:xfrm>
          <a:off x="1690731" y="569859"/>
          <a:ext cx="2061970" cy="238575"/>
        </a:xfrm>
        <a:custGeom>
          <a:avLst/>
          <a:gdLst/>
          <a:ahLst/>
          <a:cxnLst/>
          <a:rect l="0" t="0" r="0" b="0"/>
          <a:pathLst>
            <a:path>
              <a:moveTo>
                <a:pt x="2061970" y="0"/>
              </a:moveTo>
              <a:lnTo>
                <a:pt x="2061970" y="119287"/>
              </a:lnTo>
              <a:lnTo>
                <a:pt x="0" y="119287"/>
              </a:lnTo>
              <a:lnTo>
                <a:pt x="0" y="2385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ED920B-CED8-4AF5-BCDA-D01EA2A73E47}">
      <dsp:nvSpPr>
        <dsp:cNvPr id="0" name=""/>
        <dsp:cNvSpPr/>
      </dsp:nvSpPr>
      <dsp:spPr>
        <a:xfrm>
          <a:off x="3184666" y="1823"/>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Course 2</a:t>
          </a:r>
        </a:p>
      </dsp:txBody>
      <dsp:txXfrm>
        <a:off x="3184666" y="1823"/>
        <a:ext cx="1136072" cy="568036"/>
      </dsp:txXfrm>
    </dsp:sp>
    <dsp:sp modelId="{B3208237-F360-495A-A49E-C22BEB4CC960}">
      <dsp:nvSpPr>
        <dsp:cNvPr id="0" name=""/>
        <dsp:cNvSpPr/>
      </dsp:nvSpPr>
      <dsp:spPr>
        <a:xfrm>
          <a:off x="1122695" y="808434"/>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Intro Lesson</a:t>
          </a:r>
        </a:p>
      </dsp:txBody>
      <dsp:txXfrm>
        <a:off x="1122695" y="808434"/>
        <a:ext cx="1136072" cy="568036"/>
      </dsp:txXfrm>
    </dsp:sp>
    <dsp:sp modelId="{A9A85FD8-FBB3-46D9-B6E9-5CCC4172BFE9}">
      <dsp:nvSpPr>
        <dsp:cNvPr id="0" name=""/>
        <dsp:cNvSpPr/>
      </dsp:nvSpPr>
      <dsp:spPr>
        <a:xfrm>
          <a:off x="1406713" y="1615045"/>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Page A</a:t>
          </a:r>
        </a:p>
      </dsp:txBody>
      <dsp:txXfrm>
        <a:off x="1406713" y="1615045"/>
        <a:ext cx="1136072" cy="568036"/>
      </dsp:txXfrm>
    </dsp:sp>
    <dsp:sp modelId="{1C9298BC-00E0-4985-BA5F-9702506E4B2D}">
      <dsp:nvSpPr>
        <dsp:cNvPr id="0" name=""/>
        <dsp:cNvSpPr/>
      </dsp:nvSpPr>
      <dsp:spPr>
        <a:xfrm>
          <a:off x="1406713" y="2421656"/>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Page B</a:t>
          </a:r>
        </a:p>
      </dsp:txBody>
      <dsp:txXfrm>
        <a:off x="1406713" y="2421656"/>
        <a:ext cx="1136072" cy="568036"/>
      </dsp:txXfrm>
    </dsp:sp>
    <dsp:sp modelId="{17888D39-D323-43A8-A513-18235920D153}">
      <dsp:nvSpPr>
        <dsp:cNvPr id="0" name=""/>
        <dsp:cNvSpPr/>
      </dsp:nvSpPr>
      <dsp:spPr>
        <a:xfrm>
          <a:off x="1406713" y="3228267"/>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Page C</a:t>
          </a:r>
        </a:p>
      </dsp:txBody>
      <dsp:txXfrm>
        <a:off x="1406713" y="3228267"/>
        <a:ext cx="1136072" cy="568036"/>
      </dsp:txXfrm>
    </dsp:sp>
    <dsp:sp modelId="{83F7F8B7-6988-4541-AF89-9A55D467912A}">
      <dsp:nvSpPr>
        <dsp:cNvPr id="0" name=""/>
        <dsp:cNvSpPr/>
      </dsp:nvSpPr>
      <dsp:spPr>
        <a:xfrm>
          <a:off x="2497342" y="808434"/>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Lesson PQR</a:t>
          </a:r>
        </a:p>
      </dsp:txBody>
      <dsp:txXfrm>
        <a:off x="2497342" y="808434"/>
        <a:ext cx="1136072" cy="568036"/>
      </dsp:txXfrm>
    </dsp:sp>
    <dsp:sp modelId="{24586807-FF25-4625-A0FE-A08C5D619164}">
      <dsp:nvSpPr>
        <dsp:cNvPr id="0" name=""/>
        <dsp:cNvSpPr/>
      </dsp:nvSpPr>
      <dsp:spPr>
        <a:xfrm>
          <a:off x="3871990" y="808434"/>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Lesson ABC</a:t>
          </a:r>
        </a:p>
      </dsp:txBody>
      <dsp:txXfrm>
        <a:off x="3871990" y="808434"/>
        <a:ext cx="1136072" cy="568036"/>
      </dsp:txXfrm>
    </dsp:sp>
    <dsp:sp modelId="{7F933FAF-9D76-40DC-B7CF-1F1720A2CE7C}">
      <dsp:nvSpPr>
        <dsp:cNvPr id="0" name=""/>
        <dsp:cNvSpPr/>
      </dsp:nvSpPr>
      <dsp:spPr>
        <a:xfrm>
          <a:off x="4156008" y="1615045"/>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Video 1</a:t>
          </a:r>
        </a:p>
      </dsp:txBody>
      <dsp:txXfrm>
        <a:off x="4156008" y="1615045"/>
        <a:ext cx="1136072" cy="568036"/>
      </dsp:txXfrm>
    </dsp:sp>
    <dsp:sp modelId="{C59881FA-05DA-4147-A992-91ED489F9A70}">
      <dsp:nvSpPr>
        <dsp:cNvPr id="0" name=""/>
        <dsp:cNvSpPr/>
      </dsp:nvSpPr>
      <dsp:spPr>
        <a:xfrm>
          <a:off x="5246637" y="808434"/>
          <a:ext cx="1136072" cy="568036"/>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Lesson XYZ</a:t>
          </a:r>
        </a:p>
      </dsp:txBody>
      <dsp:txXfrm>
        <a:off x="5246637" y="808434"/>
        <a:ext cx="1136072" cy="56803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22284-FF80-417F-BF4D-BE609E5912F5}">
      <dsp:nvSpPr>
        <dsp:cNvPr id="0" name=""/>
        <dsp:cNvSpPr/>
      </dsp:nvSpPr>
      <dsp:spPr>
        <a:xfrm>
          <a:off x="3080" y="1567821"/>
          <a:ext cx="1636811" cy="403200"/>
        </a:xfrm>
        <a:prstGeom prst="rect">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actor</a:t>
          </a:r>
        </a:p>
      </dsp:txBody>
      <dsp:txXfrm>
        <a:off x="3080" y="1567821"/>
        <a:ext cx="1636811" cy="403200"/>
      </dsp:txXfrm>
    </dsp:sp>
    <dsp:sp modelId="{612804BC-31C1-42C4-AF71-6DDAC824C2CB}">
      <dsp:nvSpPr>
        <dsp:cNvPr id="0" name=""/>
        <dsp:cNvSpPr/>
      </dsp:nvSpPr>
      <dsp:spPr>
        <a:xfrm>
          <a:off x="3080" y="1971021"/>
          <a:ext cx="1636811" cy="2204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mbox</a:t>
          </a:r>
        </a:p>
        <a:p>
          <a:pPr marL="114300" lvl="1" indent="-114300" algn="l" defTabSz="622300">
            <a:lnSpc>
              <a:spcPct val="90000"/>
            </a:lnSpc>
            <a:spcBef>
              <a:spcPct val="0"/>
            </a:spcBef>
            <a:spcAft>
              <a:spcPct val="15000"/>
            </a:spcAft>
            <a:buChar char="•"/>
          </a:pPr>
          <a:r>
            <a:rPr lang="en-US" sz="1400" kern="1200" dirty="0"/>
            <a:t>name</a:t>
          </a:r>
        </a:p>
      </dsp:txBody>
      <dsp:txXfrm>
        <a:off x="3080" y="1971021"/>
        <a:ext cx="1636811" cy="2204921"/>
      </dsp:txXfrm>
    </dsp:sp>
    <dsp:sp modelId="{3FD22FBC-4CB7-4A33-B2DE-D2B1FD9B606A}">
      <dsp:nvSpPr>
        <dsp:cNvPr id="0" name=""/>
        <dsp:cNvSpPr/>
      </dsp:nvSpPr>
      <dsp:spPr>
        <a:xfrm>
          <a:off x="1869045" y="1567821"/>
          <a:ext cx="1636811" cy="403200"/>
        </a:xfrm>
        <a:prstGeom prst="rect">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verb</a:t>
          </a:r>
        </a:p>
      </dsp:txBody>
      <dsp:txXfrm>
        <a:off x="1869045" y="1567821"/>
        <a:ext cx="1636811" cy="403200"/>
      </dsp:txXfrm>
    </dsp:sp>
    <dsp:sp modelId="{29242C68-1DB9-4EC0-914A-146E45454530}">
      <dsp:nvSpPr>
        <dsp:cNvPr id="0" name=""/>
        <dsp:cNvSpPr/>
      </dsp:nvSpPr>
      <dsp:spPr>
        <a:xfrm>
          <a:off x="1869045" y="1971021"/>
          <a:ext cx="1636811" cy="2204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id</a:t>
          </a:r>
        </a:p>
        <a:p>
          <a:pPr marL="114300" lvl="1" indent="-114300" algn="l" defTabSz="622300">
            <a:lnSpc>
              <a:spcPct val="90000"/>
            </a:lnSpc>
            <a:spcBef>
              <a:spcPct val="0"/>
            </a:spcBef>
            <a:spcAft>
              <a:spcPct val="15000"/>
            </a:spcAft>
            <a:buChar char="•"/>
          </a:pPr>
          <a:r>
            <a:rPr lang="en-US" sz="1400" kern="1200" dirty="0"/>
            <a:t>display</a:t>
          </a:r>
        </a:p>
      </dsp:txBody>
      <dsp:txXfrm>
        <a:off x="1869045" y="1971021"/>
        <a:ext cx="1636811" cy="2204921"/>
      </dsp:txXfrm>
    </dsp:sp>
    <dsp:sp modelId="{8A471202-7D30-4C5F-BC7F-F94A14380401}">
      <dsp:nvSpPr>
        <dsp:cNvPr id="0" name=""/>
        <dsp:cNvSpPr/>
      </dsp:nvSpPr>
      <dsp:spPr>
        <a:xfrm>
          <a:off x="3735011" y="1567821"/>
          <a:ext cx="1636811" cy="403200"/>
        </a:xfrm>
        <a:prstGeom prst="rect">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object</a:t>
          </a:r>
        </a:p>
      </dsp:txBody>
      <dsp:txXfrm>
        <a:off x="3735011" y="1567821"/>
        <a:ext cx="1636811" cy="403200"/>
      </dsp:txXfrm>
    </dsp:sp>
    <dsp:sp modelId="{F11479FE-69EB-480E-BCD2-6FA97E9F7A08}">
      <dsp:nvSpPr>
        <dsp:cNvPr id="0" name=""/>
        <dsp:cNvSpPr/>
      </dsp:nvSpPr>
      <dsp:spPr>
        <a:xfrm>
          <a:off x="3735011" y="1971021"/>
          <a:ext cx="1636811" cy="2204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id</a:t>
          </a:r>
        </a:p>
        <a:p>
          <a:pPr marL="114300" lvl="1" indent="-114300" algn="l" defTabSz="622300">
            <a:lnSpc>
              <a:spcPct val="90000"/>
            </a:lnSpc>
            <a:spcBef>
              <a:spcPct val="0"/>
            </a:spcBef>
            <a:spcAft>
              <a:spcPct val="15000"/>
            </a:spcAft>
            <a:buChar char="•"/>
          </a:pPr>
          <a:r>
            <a:rPr lang="en-US" sz="1400" kern="1200" dirty="0"/>
            <a:t>definition</a:t>
          </a:r>
        </a:p>
        <a:p>
          <a:pPr marL="228600" lvl="2" indent="-114300" algn="l" defTabSz="622300">
            <a:lnSpc>
              <a:spcPct val="90000"/>
            </a:lnSpc>
            <a:spcBef>
              <a:spcPct val="0"/>
            </a:spcBef>
            <a:spcAft>
              <a:spcPct val="15000"/>
            </a:spcAft>
            <a:buChar char="•"/>
          </a:pPr>
          <a:r>
            <a:rPr lang="en-US" sz="1400" kern="1200" dirty="0"/>
            <a:t>name</a:t>
          </a:r>
        </a:p>
        <a:p>
          <a:pPr marL="228600" lvl="2" indent="-114300" algn="l" defTabSz="622300">
            <a:lnSpc>
              <a:spcPct val="90000"/>
            </a:lnSpc>
            <a:spcBef>
              <a:spcPct val="0"/>
            </a:spcBef>
            <a:spcAft>
              <a:spcPct val="15000"/>
            </a:spcAft>
            <a:buChar char="•"/>
          </a:pPr>
          <a:r>
            <a:rPr lang="en-US" sz="1400" kern="1200" dirty="0"/>
            <a:t>description</a:t>
          </a:r>
        </a:p>
        <a:p>
          <a:pPr marL="228600" lvl="2" indent="-114300" algn="l" defTabSz="622300">
            <a:lnSpc>
              <a:spcPct val="90000"/>
            </a:lnSpc>
            <a:spcBef>
              <a:spcPct val="0"/>
            </a:spcBef>
            <a:spcAft>
              <a:spcPct val="15000"/>
            </a:spcAft>
            <a:buChar char="•"/>
          </a:pPr>
          <a:r>
            <a:rPr lang="en-US" sz="1400" kern="1200" dirty="0"/>
            <a:t>type</a:t>
          </a:r>
        </a:p>
      </dsp:txBody>
      <dsp:txXfrm>
        <a:off x="3735011" y="1971021"/>
        <a:ext cx="1636811" cy="2204921"/>
      </dsp:txXfrm>
    </dsp:sp>
    <dsp:sp modelId="{C05DF275-2FEC-470C-AB61-B658F949ECAC}">
      <dsp:nvSpPr>
        <dsp:cNvPr id="0" name=""/>
        <dsp:cNvSpPr/>
      </dsp:nvSpPr>
      <dsp:spPr>
        <a:xfrm>
          <a:off x="5600976" y="1567821"/>
          <a:ext cx="1636811" cy="403200"/>
        </a:xfrm>
        <a:prstGeom prst="rect">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context</a:t>
          </a:r>
        </a:p>
      </dsp:txBody>
      <dsp:txXfrm>
        <a:off x="5600976" y="1567821"/>
        <a:ext cx="1636811" cy="403200"/>
      </dsp:txXfrm>
    </dsp:sp>
    <dsp:sp modelId="{40E0C2E0-ADC4-4185-81EE-E8316E8C878A}">
      <dsp:nvSpPr>
        <dsp:cNvPr id="0" name=""/>
        <dsp:cNvSpPr/>
      </dsp:nvSpPr>
      <dsp:spPr>
        <a:xfrm>
          <a:off x="5600976" y="1971021"/>
          <a:ext cx="1636811" cy="2204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contextActivities</a:t>
          </a:r>
        </a:p>
        <a:p>
          <a:pPr marL="228600" lvl="2" indent="-114300" algn="l" defTabSz="622300">
            <a:lnSpc>
              <a:spcPct val="90000"/>
            </a:lnSpc>
            <a:spcBef>
              <a:spcPct val="0"/>
            </a:spcBef>
            <a:spcAft>
              <a:spcPct val="15000"/>
            </a:spcAft>
            <a:buChar char="•"/>
          </a:pPr>
          <a:r>
            <a:rPr lang="en-US" sz="1400" kern="1200" dirty="0"/>
            <a:t>grouping</a:t>
          </a:r>
        </a:p>
        <a:p>
          <a:pPr marL="228600" lvl="2" indent="-114300" algn="l" defTabSz="622300">
            <a:lnSpc>
              <a:spcPct val="90000"/>
            </a:lnSpc>
            <a:spcBef>
              <a:spcPct val="0"/>
            </a:spcBef>
            <a:spcAft>
              <a:spcPct val="15000"/>
            </a:spcAft>
            <a:buChar char="•"/>
          </a:pPr>
          <a:r>
            <a:rPr lang="en-US" sz="1400" kern="1200" dirty="0"/>
            <a:t>parent</a:t>
          </a:r>
        </a:p>
        <a:p>
          <a:pPr marL="228600" lvl="2" indent="-114300" algn="l" defTabSz="622300">
            <a:lnSpc>
              <a:spcPct val="90000"/>
            </a:lnSpc>
            <a:spcBef>
              <a:spcPct val="0"/>
            </a:spcBef>
            <a:spcAft>
              <a:spcPct val="15000"/>
            </a:spcAft>
            <a:buChar char="•"/>
          </a:pPr>
          <a:r>
            <a:rPr lang="en-US" sz="1400" kern="1200" dirty="0"/>
            <a:t>category</a:t>
          </a:r>
        </a:p>
        <a:p>
          <a:pPr marL="228600" lvl="2" indent="-114300" algn="l" defTabSz="622300">
            <a:lnSpc>
              <a:spcPct val="90000"/>
            </a:lnSpc>
            <a:spcBef>
              <a:spcPct val="0"/>
            </a:spcBef>
            <a:spcAft>
              <a:spcPct val="15000"/>
            </a:spcAft>
            <a:buChar char="•"/>
          </a:pPr>
          <a:r>
            <a:rPr lang="en-US" sz="1400" kern="1200" dirty="0"/>
            <a:t>other</a:t>
          </a:r>
        </a:p>
        <a:p>
          <a:pPr marL="114300" lvl="1" indent="-114300" algn="l" defTabSz="622300">
            <a:lnSpc>
              <a:spcPct val="90000"/>
            </a:lnSpc>
            <a:spcBef>
              <a:spcPct val="0"/>
            </a:spcBef>
            <a:spcAft>
              <a:spcPct val="15000"/>
            </a:spcAft>
            <a:buChar char="•"/>
          </a:pPr>
          <a:r>
            <a:rPr lang="en-US" sz="1400" kern="1200" dirty="0"/>
            <a:t>platform</a:t>
          </a:r>
        </a:p>
        <a:p>
          <a:pPr marL="114300" lvl="1" indent="-114300" algn="l" defTabSz="622300">
            <a:lnSpc>
              <a:spcPct val="90000"/>
            </a:lnSpc>
            <a:spcBef>
              <a:spcPct val="0"/>
            </a:spcBef>
            <a:spcAft>
              <a:spcPct val="15000"/>
            </a:spcAft>
            <a:buChar char="•"/>
          </a:pPr>
          <a:r>
            <a:rPr lang="en-US" sz="1400" kern="1200" dirty="0"/>
            <a:t>instructor</a:t>
          </a:r>
        </a:p>
        <a:p>
          <a:pPr marL="114300" lvl="1" indent="-114300" algn="l" defTabSz="622300">
            <a:lnSpc>
              <a:spcPct val="90000"/>
            </a:lnSpc>
            <a:spcBef>
              <a:spcPct val="0"/>
            </a:spcBef>
            <a:spcAft>
              <a:spcPct val="15000"/>
            </a:spcAft>
            <a:buChar char="•"/>
          </a:pPr>
          <a:r>
            <a:rPr lang="en-US" sz="1400" kern="1200" dirty="0"/>
            <a:t>registration</a:t>
          </a:r>
        </a:p>
      </dsp:txBody>
      <dsp:txXfrm>
        <a:off x="5600976" y="1971021"/>
        <a:ext cx="1636811" cy="2204921"/>
      </dsp:txXfrm>
    </dsp:sp>
    <dsp:sp modelId="{5AFC255D-127D-443D-B7EF-B5EF49D0CB3C}">
      <dsp:nvSpPr>
        <dsp:cNvPr id="0" name=""/>
        <dsp:cNvSpPr/>
      </dsp:nvSpPr>
      <dsp:spPr>
        <a:xfrm>
          <a:off x="7466941" y="1567821"/>
          <a:ext cx="1636811" cy="403200"/>
        </a:xfrm>
        <a:prstGeom prst="rect">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result</a:t>
          </a:r>
        </a:p>
      </dsp:txBody>
      <dsp:txXfrm>
        <a:off x="7466941" y="1567821"/>
        <a:ext cx="1636811" cy="403200"/>
      </dsp:txXfrm>
    </dsp:sp>
    <dsp:sp modelId="{E886C062-F298-451D-8FD3-5115CCCCC0C0}">
      <dsp:nvSpPr>
        <dsp:cNvPr id="0" name=""/>
        <dsp:cNvSpPr/>
      </dsp:nvSpPr>
      <dsp:spPr>
        <a:xfrm>
          <a:off x="7466941" y="1971021"/>
          <a:ext cx="1636811" cy="2204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score</a:t>
          </a:r>
        </a:p>
        <a:p>
          <a:pPr marL="228600" lvl="2" indent="-114300" algn="l" defTabSz="622300">
            <a:lnSpc>
              <a:spcPct val="90000"/>
            </a:lnSpc>
            <a:spcBef>
              <a:spcPct val="0"/>
            </a:spcBef>
            <a:spcAft>
              <a:spcPct val="15000"/>
            </a:spcAft>
            <a:buChar char="•"/>
          </a:pPr>
          <a:r>
            <a:rPr lang="en-US" sz="1400" kern="1200" dirty="0"/>
            <a:t>scaled</a:t>
          </a:r>
        </a:p>
        <a:p>
          <a:pPr marL="228600" lvl="2" indent="-114300" algn="l" defTabSz="622300">
            <a:lnSpc>
              <a:spcPct val="90000"/>
            </a:lnSpc>
            <a:spcBef>
              <a:spcPct val="0"/>
            </a:spcBef>
            <a:spcAft>
              <a:spcPct val="15000"/>
            </a:spcAft>
            <a:buChar char="•"/>
          </a:pPr>
          <a:r>
            <a:rPr lang="en-US" sz="1400" kern="1200" dirty="0"/>
            <a:t>min</a:t>
          </a:r>
        </a:p>
        <a:p>
          <a:pPr marL="228600" lvl="2" indent="-114300" algn="l" defTabSz="622300">
            <a:lnSpc>
              <a:spcPct val="90000"/>
            </a:lnSpc>
            <a:spcBef>
              <a:spcPct val="0"/>
            </a:spcBef>
            <a:spcAft>
              <a:spcPct val="15000"/>
            </a:spcAft>
            <a:buChar char="•"/>
          </a:pPr>
          <a:r>
            <a:rPr lang="en-US" sz="1400" kern="1200" dirty="0"/>
            <a:t>max</a:t>
          </a:r>
        </a:p>
        <a:p>
          <a:pPr marL="228600" lvl="2" indent="-114300" algn="l" defTabSz="622300">
            <a:lnSpc>
              <a:spcPct val="90000"/>
            </a:lnSpc>
            <a:spcBef>
              <a:spcPct val="0"/>
            </a:spcBef>
            <a:spcAft>
              <a:spcPct val="15000"/>
            </a:spcAft>
            <a:buChar char="•"/>
          </a:pPr>
          <a:r>
            <a:rPr lang="en-US" sz="1400" kern="1200" dirty="0"/>
            <a:t>raw</a:t>
          </a:r>
        </a:p>
        <a:p>
          <a:pPr marL="114300" lvl="1" indent="-114300" algn="l" defTabSz="622300">
            <a:lnSpc>
              <a:spcPct val="90000"/>
            </a:lnSpc>
            <a:spcBef>
              <a:spcPct val="0"/>
            </a:spcBef>
            <a:spcAft>
              <a:spcPct val="15000"/>
            </a:spcAft>
            <a:buChar char="•"/>
          </a:pPr>
          <a:r>
            <a:rPr lang="en-US" sz="1400" kern="1200" dirty="0"/>
            <a:t>completion</a:t>
          </a:r>
        </a:p>
        <a:p>
          <a:pPr marL="114300" lvl="1" indent="-114300" algn="l" defTabSz="622300">
            <a:lnSpc>
              <a:spcPct val="90000"/>
            </a:lnSpc>
            <a:spcBef>
              <a:spcPct val="0"/>
            </a:spcBef>
            <a:spcAft>
              <a:spcPct val="15000"/>
            </a:spcAft>
            <a:buChar char="•"/>
          </a:pPr>
          <a:r>
            <a:rPr lang="en-US" sz="1400" kern="1200" dirty="0"/>
            <a:t>success</a:t>
          </a:r>
        </a:p>
        <a:p>
          <a:pPr marL="114300" lvl="1" indent="-114300" algn="l" defTabSz="622300">
            <a:lnSpc>
              <a:spcPct val="90000"/>
            </a:lnSpc>
            <a:spcBef>
              <a:spcPct val="0"/>
            </a:spcBef>
            <a:spcAft>
              <a:spcPct val="15000"/>
            </a:spcAft>
            <a:buChar char="•"/>
          </a:pPr>
          <a:r>
            <a:rPr lang="en-US" sz="1400" kern="1200" dirty="0"/>
            <a:t>response</a:t>
          </a:r>
        </a:p>
        <a:p>
          <a:pPr marL="114300" lvl="1" indent="-114300" algn="l" defTabSz="622300">
            <a:lnSpc>
              <a:spcPct val="90000"/>
            </a:lnSpc>
            <a:spcBef>
              <a:spcPct val="0"/>
            </a:spcBef>
            <a:spcAft>
              <a:spcPct val="15000"/>
            </a:spcAft>
            <a:buChar char="•"/>
          </a:pPr>
          <a:r>
            <a:rPr lang="en-US" sz="1400" kern="1200" dirty="0"/>
            <a:t>duration</a:t>
          </a:r>
        </a:p>
      </dsp:txBody>
      <dsp:txXfrm>
        <a:off x="7466941" y="1971021"/>
        <a:ext cx="1636811" cy="2204921"/>
      </dsp:txXfrm>
    </dsp:sp>
    <dsp:sp modelId="{C03D84B9-4270-4AA6-AEE6-C7854F2C8E23}">
      <dsp:nvSpPr>
        <dsp:cNvPr id="0" name=""/>
        <dsp:cNvSpPr/>
      </dsp:nvSpPr>
      <dsp:spPr>
        <a:xfrm>
          <a:off x="9332906" y="1567821"/>
          <a:ext cx="1636811" cy="403200"/>
        </a:xfrm>
        <a:prstGeom prst="rect">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timestamp</a:t>
          </a:r>
        </a:p>
      </dsp:txBody>
      <dsp:txXfrm>
        <a:off x="9332906" y="1567821"/>
        <a:ext cx="1636811" cy="403200"/>
      </dsp:txXfrm>
    </dsp:sp>
    <dsp:sp modelId="{DEE3E15B-0037-4EF3-A7D1-0379686CFB93}">
      <dsp:nvSpPr>
        <dsp:cNvPr id="0" name=""/>
        <dsp:cNvSpPr/>
      </dsp:nvSpPr>
      <dsp:spPr>
        <a:xfrm>
          <a:off x="9332906" y="1971021"/>
          <a:ext cx="1636811" cy="2204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920B-CED8-4AF5-BCDA-D01EA2A73E47}">
      <dsp:nvSpPr>
        <dsp:cNvPr id="0" name=""/>
        <dsp:cNvSpPr/>
      </dsp:nvSpPr>
      <dsp:spPr>
        <a:xfrm>
          <a:off x="694"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Course 1</a:t>
          </a:r>
        </a:p>
      </dsp:txBody>
      <dsp:txXfrm>
        <a:off x="694" y="635703"/>
        <a:ext cx="1391542" cy="695771"/>
      </dsp:txXfrm>
    </dsp:sp>
    <dsp:sp modelId="{A14E44A0-5FB4-411F-8059-353D4F7EA53B}">
      <dsp:nvSpPr>
        <dsp:cNvPr id="0" name=""/>
        <dsp:cNvSpPr/>
      </dsp:nvSpPr>
      <dsp:spPr>
        <a:xfrm>
          <a:off x="1684461"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Video 1</a:t>
          </a:r>
        </a:p>
      </dsp:txBody>
      <dsp:txXfrm>
        <a:off x="1684461" y="635703"/>
        <a:ext cx="1391542" cy="695771"/>
      </dsp:txXfrm>
    </dsp:sp>
    <dsp:sp modelId="{866A5642-5329-4FD2-BD1B-70CFAACF6A06}">
      <dsp:nvSpPr>
        <dsp:cNvPr id="0" name=""/>
        <dsp:cNvSpPr/>
      </dsp:nvSpPr>
      <dsp:spPr>
        <a:xfrm>
          <a:off x="3368228"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Page A</a:t>
          </a:r>
        </a:p>
      </dsp:txBody>
      <dsp:txXfrm>
        <a:off x="3368228" y="635703"/>
        <a:ext cx="1391542" cy="695771"/>
      </dsp:txXfrm>
    </dsp:sp>
    <dsp:sp modelId="{0382DE0F-79BD-4EE3-9CC0-3C5E3EAE5C60}">
      <dsp:nvSpPr>
        <dsp:cNvPr id="0" name=""/>
        <dsp:cNvSpPr/>
      </dsp:nvSpPr>
      <dsp:spPr>
        <a:xfrm>
          <a:off x="5051995"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Page B</a:t>
          </a:r>
        </a:p>
      </dsp:txBody>
      <dsp:txXfrm>
        <a:off x="5051995" y="635703"/>
        <a:ext cx="1391542" cy="695771"/>
      </dsp:txXfrm>
    </dsp:sp>
    <dsp:sp modelId="{4AFE6C7B-ED9F-453B-80FC-6A83949F585A}">
      <dsp:nvSpPr>
        <dsp:cNvPr id="0" name=""/>
        <dsp:cNvSpPr/>
      </dsp:nvSpPr>
      <dsp:spPr>
        <a:xfrm>
          <a:off x="6735762"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Page C</a:t>
          </a:r>
        </a:p>
      </dsp:txBody>
      <dsp:txXfrm>
        <a:off x="6735762" y="635703"/>
        <a:ext cx="1391542" cy="69577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22284-FF80-417F-BF4D-BE609E5912F5}">
      <dsp:nvSpPr>
        <dsp:cNvPr id="0" name=""/>
        <dsp:cNvSpPr/>
      </dsp:nvSpPr>
      <dsp:spPr>
        <a:xfrm>
          <a:off x="3080" y="1567821"/>
          <a:ext cx="1636811" cy="403200"/>
        </a:xfrm>
        <a:prstGeom prst="rect">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actor</a:t>
          </a:r>
        </a:p>
      </dsp:txBody>
      <dsp:txXfrm>
        <a:off x="3080" y="1567821"/>
        <a:ext cx="1636811" cy="403200"/>
      </dsp:txXfrm>
    </dsp:sp>
    <dsp:sp modelId="{612804BC-31C1-42C4-AF71-6DDAC824C2CB}">
      <dsp:nvSpPr>
        <dsp:cNvPr id="0" name=""/>
        <dsp:cNvSpPr/>
      </dsp:nvSpPr>
      <dsp:spPr>
        <a:xfrm>
          <a:off x="3080" y="1971021"/>
          <a:ext cx="1636811" cy="2204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mbox</a:t>
          </a:r>
        </a:p>
        <a:p>
          <a:pPr marL="114300" lvl="1" indent="-114300" algn="l" defTabSz="622300">
            <a:lnSpc>
              <a:spcPct val="90000"/>
            </a:lnSpc>
            <a:spcBef>
              <a:spcPct val="0"/>
            </a:spcBef>
            <a:spcAft>
              <a:spcPct val="15000"/>
            </a:spcAft>
            <a:buChar char="•"/>
          </a:pPr>
          <a:r>
            <a:rPr lang="en-US" sz="1400" kern="1200" dirty="0"/>
            <a:t>name</a:t>
          </a:r>
        </a:p>
      </dsp:txBody>
      <dsp:txXfrm>
        <a:off x="3080" y="1971021"/>
        <a:ext cx="1636811" cy="2204921"/>
      </dsp:txXfrm>
    </dsp:sp>
    <dsp:sp modelId="{3FD22FBC-4CB7-4A33-B2DE-D2B1FD9B606A}">
      <dsp:nvSpPr>
        <dsp:cNvPr id="0" name=""/>
        <dsp:cNvSpPr/>
      </dsp:nvSpPr>
      <dsp:spPr>
        <a:xfrm>
          <a:off x="1869045" y="1567821"/>
          <a:ext cx="1636811" cy="403200"/>
        </a:xfrm>
        <a:prstGeom prst="rect">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verb</a:t>
          </a:r>
        </a:p>
      </dsp:txBody>
      <dsp:txXfrm>
        <a:off x="1869045" y="1567821"/>
        <a:ext cx="1636811" cy="403200"/>
      </dsp:txXfrm>
    </dsp:sp>
    <dsp:sp modelId="{29242C68-1DB9-4EC0-914A-146E45454530}">
      <dsp:nvSpPr>
        <dsp:cNvPr id="0" name=""/>
        <dsp:cNvSpPr/>
      </dsp:nvSpPr>
      <dsp:spPr>
        <a:xfrm>
          <a:off x="1869045" y="1971021"/>
          <a:ext cx="1636811" cy="2204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id</a:t>
          </a:r>
        </a:p>
        <a:p>
          <a:pPr marL="114300" lvl="1" indent="-114300" algn="l" defTabSz="622300">
            <a:lnSpc>
              <a:spcPct val="90000"/>
            </a:lnSpc>
            <a:spcBef>
              <a:spcPct val="0"/>
            </a:spcBef>
            <a:spcAft>
              <a:spcPct val="15000"/>
            </a:spcAft>
            <a:buChar char="•"/>
          </a:pPr>
          <a:r>
            <a:rPr lang="en-US" sz="1400" kern="1200" dirty="0"/>
            <a:t>display</a:t>
          </a:r>
        </a:p>
      </dsp:txBody>
      <dsp:txXfrm>
        <a:off x="1869045" y="1971021"/>
        <a:ext cx="1636811" cy="2204921"/>
      </dsp:txXfrm>
    </dsp:sp>
    <dsp:sp modelId="{8A471202-7D30-4C5F-BC7F-F94A14380401}">
      <dsp:nvSpPr>
        <dsp:cNvPr id="0" name=""/>
        <dsp:cNvSpPr/>
      </dsp:nvSpPr>
      <dsp:spPr>
        <a:xfrm>
          <a:off x="3735011" y="1567821"/>
          <a:ext cx="1636811" cy="403200"/>
        </a:xfrm>
        <a:prstGeom prst="rect">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object</a:t>
          </a:r>
        </a:p>
      </dsp:txBody>
      <dsp:txXfrm>
        <a:off x="3735011" y="1567821"/>
        <a:ext cx="1636811" cy="403200"/>
      </dsp:txXfrm>
    </dsp:sp>
    <dsp:sp modelId="{F11479FE-69EB-480E-BCD2-6FA97E9F7A08}">
      <dsp:nvSpPr>
        <dsp:cNvPr id="0" name=""/>
        <dsp:cNvSpPr/>
      </dsp:nvSpPr>
      <dsp:spPr>
        <a:xfrm>
          <a:off x="3735011" y="1971021"/>
          <a:ext cx="1636811" cy="2204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id</a:t>
          </a:r>
        </a:p>
        <a:p>
          <a:pPr marL="114300" lvl="1" indent="-114300" algn="l" defTabSz="622300">
            <a:lnSpc>
              <a:spcPct val="90000"/>
            </a:lnSpc>
            <a:spcBef>
              <a:spcPct val="0"/>
            </a:spcBef>
            <a:spcAft>
              <a:spcPct val="15000"/>
            </a:spcAft>
            <a:buChar char="•"/>
          </a:pPr>
          <a:r>
            <a:rPr lang="en-US" sz="1400" kern="1200" dirty="0"/>
            <a:t>definition</a:t>
          </a:r>
        </a:p>
        <a:p>
          <a:pPr marL="228600" lvl="2" indent="-114300" algn="l" defTabSz="622300">
            <a:lnSpc>
              <a:spcPct val="90000"/>
            </a:lnSpc>
            <a:spcBef>
              <a:spcPct val="0"/>
            </a:spcBef>
            <a:spcAft>
              <a:spcPct val="15000"/>
            </a:spcAft>
            <a:buChar char="•"/>
          </a:pPr>
          <a:r>
            <a:rPr lang="en-US" sz="1400" kern="1200" dirty="0"/>
            <a:t>name</a:t>
          </a:r>
        </a:p>
        <a:p>
          <a:pPr marL="228600" lvl="2" indent="-114300" algn="l" defTabSz="622300">
            <a:lnSpc>
              <a:spcPct val="90000"/>
            </a:lnSpc>
            <a:spcBef>
              <a:spcPct val="0"/>
            </a:spcBef>
            <a:spcAft>
              <a:spcPct val="15000"/>
            </a:spcAft>
            <a:buChar char="•"/>
          </a:pPr>
          <a:r>
            <a:rPr lang="en-US" sz="1400" kern="1200" dirty="0"/>
            <a:t>description</a:t>
          </a:r>
        </a:p>
        <a:p>
          <a:pPr marL="228600" lvl="2" indent="-114300" algn="l" defTabSz="622300">
            <a:lnSpc>
              <a:spcPct val="90000"/>
            </a:lnSpc>
            <a:spcBef>
              <a:spcPct val="0"/>
            </a:spcBef>
            <a:spcAft>
              <a:spcPct val="15000"/>
            </a:spcAft>
            <a:buChar char="•"/>
          </a:pPr>
          <a:r>
            <a:rPr lang="en-US" sz="1400" kern="1200" dirty="0"/>
            <a:t>type</a:t>
          </a:r>
        </a:p>
      </dsp:txBody>
      <dsp:txXfrm>
        <a:off x="3735011" y="1971021"/>
        <a:ext cx="1636811" cy="2204921"/>
      </dsp:txXfrm>
    </dsp:sp>
    <dsp:sp modelId="{C05DF275-2FEC-470C-AB61-B658F949ECAC}">
      <dsp:nvSpPr>
        <dsp:cNvPr id="0" name=""/>
        <dsp:cNvSpPr/>
      </dsp:nvSpPr>
      <dsp:spPr>
        <a:xfrm>
          <a:off x="5600976" y="1567821"/>
          <a:ext cx="1636811" cy="403200"/>
        </a:xfrm>
        <a:prstGeom prst="rect">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context</a:t>
          </a:r>
        </a:p>
      </dsp:txBody>
      <dsp:txXfrm>
        <a:off x="5600976" y="1567821"/>
        <a:ext cx="1636811" cy="403200"/>
      </dsp:txXfrm>
    </dsp:sp>
    <dsp:sp modelId="{40E0C2E0-ADC4-4185-81EE-E8316E8C878A}">
      <dsp:nvSpPr>
        <dsp:cNvPr id="0" name=""/>
        <dsp:cNvSpPr/>
      </dsp:nvSpPr>
      <dsp:spPr>
        <a:xfrm>
          <a:off x="5600976" y="1971021"/>
          <a:ext cx="1636811" cy="2204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contextActivities</a:t>
          </a:r>
        </a:p>
        <a:p>
          <a:pPr marL="228600" lvl="2" indent="-114300" algn="l" defTabSz="622300">
            <a:lnSpc>
              <a:spcPct val="90000"/>
            </a:lnSpc>
            <a:spcBef>
              <a:spcPct val="0"/>
            </a:spcBef>
            <a:spcAft>
              <a:spcPct val="15000"/>
            </a:spcAft>
            <a:buChar char="•"/>
          </a:pPr>
          <a:r>
            <a:rPr lang="en-US" sz="1400" kern="1200" dirty="0"/>
            <a:t>grouping</a:t>
          </a:r>
        </a:p>
        <a:p>
          <a:pPr marL="228600" lvl="2" indent="-114300" algn="l" defTabSz="622300">
            <a:lnSpc>
              <a:spcPct val="90000"/>
            </a:lnSpc>
            <a:spcBef>
              <a:spcPct val="0"/>
            </a:spcBef>
            <a:spcAft>
              <a:spcPct val="15000"/>
            </a:spcAft>
            <a:buChar char="•"/>
          </a:pPr>
          <a:r>
            <a:rPr lang="en-US" sz="1400" kern="1200" dirty="0"/>
            <a:t>parent</a:t>
          </a:r>
        </a:p>
        <a:p>
          <a:pPr marL="228600" lvl="2" indent="-114300" algn="l" defTabSz="622300">
            <a:lnSpc>
              <a:spcPct val="90000"/>
            </a:lnSpc>
            <a:spcBef>
              <a:spcPct val="0"/>
            </a:spcBef>
            <a:spcAft>
              <a:spcPct val="15000"/>
            </a:spcAft>
            <a:buChar char="•"/>
          </a:pPr>
          <a:r>
            <a:rPr lang="en-US" sz="1400" kern="1200" dirty="0"/>
            <a:t>category</a:t>
          </a:r>
        </a:p>
        <a:p>
          <a:pPr marL="228600" lvl="2" indent="-114300" algn="l" defTabSz="622300">
            <a:lnSpc>
              <a:spcPct val="90000"/>
            </a:lnSpc>
            <a:spcBef>
              <a:spcPct val="0"/>
            </a:spcBef>
            <a:spcAft>
              <a:spcPct val="15000"/>
            </a:spcAft>
            <a:buChar char="•"/>
          </a:pPr>
          <a:r>
            <a:rPr lang="en-US" sz="1400" kern="1200" dirty="0"/>
            <a:t>other</a:t>
          </a:r>
        </a:p>
        <a:p>
          <a:pPr marL="114300" lvl="1" indent="-114300" algn="l" defTabSz="622300">
            <a:lnSpc>
              <a:spcPct val="90000"/>
            </a:lnSpc>
            <a:spcBef>
              <a:spcPct val="0"/>
            </a:spcBef>
            <a:spcAft>
              <a:spcPct val="15000"/>
            </a:spcAft>
            <a:buChar char="•"/>
          </a:pPr>
          <a:r>
            <a:rPr lang="en-US" sz="1400" kern="1200" dirty="0"/>
            <a:t>platform</a:t>
          </a:r>
        </a:p>
        <a:p>
          <a:pPr marL="114300" lvl="1" indent="-114300" algn="l" defTabSz="622300">
            <a:lnSpc>
              <a:spcPct val="90000"/>
            </a:lnSpc>
            <a:spcBef>
              <a:spcPct val="0"/>
            </a:spcBef>
            <a:spcAft>
              <a:spcPct val="15000"/>
            </a:spcAft>
            <a:buChar char="•"/>
          </a:pPr>
          <a:r>
            <a:rPr lang="en-US" sz="1400" kern="1200" dirty="0"/>
            <a:t>instructor</a:t>
          </a:r>
        </a:p>
        <a:p>
          <a:pPr marL="114300" lvl="1" indent="-114300" algn="l" defTabSz="622300">
            <a:lnSpc>
              <a:spcPct val="90000"/>
            </a:lnSpc>
            <a:spcBef>
              <a:spcPct val="0"/>
            </a:spcBef>
            <a:spcAft>
              <a:spcPct val="15000"/>
            </a:spcAft>
            <a:buChar char="•"/>
          </a:pPr>
          <a:r>
            <a:rPr lang="en-US" sz="1400" kern="1200" dirty="0"/>
            <a:t>registration</a:t>
          </a:r>
        </a:p>
      </dsp:txBody>
      <dsp:txXfrm>
        <a:off x="5600976" y="1971021"/>
        <a:ext cx="1636811" cy="2204921"/>
      </dsp:txXfrm>
    </dsp:sp>
    <dsp:sp modelId="{5AFC255D-127D-443D-B7EF-B5EF49D0CB3C}">
      <dsp:nvSpPr>
        <dsp:cNvPr id="0" name=""/>
        <dsp:cNvSpPr/>
      </dsp:nvSpPr>
      <dsp:spPr>
        <a:xfrm>
          <a:off x="7466941" y="1567821"/>
          <a:ext cx="1636811" cy="403200"/>
        </a:xfrm>
        <a:prstGeom prst="rect">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result</a:t>
          </a:r>
        </a:p>
      </dsp:txBody>
      <dsp:txXfrm>
        <a:off x="7466941" y="1567821"/>
        <a:ext cx="1636811" cy="403200"/>
      </dsp:txXfrm>
    </dsp:sp>
    <dsp:sp modelId="{E886C062-F298-451D-8FD3-5115CCCCC0C0}">
      <dsp:nvSpPr>
        <dsp:cNvPr id="0" name=""/>
        <dsp:cNvSpPr/>
      </dsp:nvSpPr>
      <dsp:spPr>
        <a:xfrm>
          <a:off x="7466941" y="1971021"/>
          <a:ext cx="1636811" cy="2204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score</a:t>
          </a:r>
        </a:p>
        <a:p>
          <a:pPr marL="228600" lvl="2" indent="-114300" algn="l" defTabSz="622300">
            <a:lnSpc>
              <a:spcPct val="90000"/>
            </a:lnSpc>
            <a:spcBef>
              <a:spcPct val="0"/>
            </a:spcBef>
            <a:spcAft>
              <a:spcPct val="15000"/>
            </a:spcAft>
            <a:buChar char="•"/>
          </a:pPr>
          <a:r>
            <a:rPr lang="en-US" sz="1400" kern="1200" dirty="0"/>
            <a:t>scaled</a:t>
          </a:r>
        </a:p>
        <a:p>
          <a:pPr marL="228600" lvl="2" indent="-114300" algn="l" defTabSz="622300">
            <a:lnSpc>
              <a:spcPct val="90000"/>
            </a:lnSpc>
            <a:spcBef>
              <a:spcPct val="0"/>
            </a:spcBef>
            <a:spcAft>
              <a:spcPct val="15000"/>
            </a:spcAft>
            <a:buChar char="•"/>
          </a:pPr>
          <a:r>
            <a:rPr lang="en-US" sz="1400" kern="1200" dirty="0"/>
            <a:t>min</a:t>
          </a:r>
        </a:p>
        <a:p>
          <a:pPr marL="228600" lvl="2" indent="-114300" algn="l" defTabSz="622300">
            <a:lnSpc>
              <a:spcPct val="90000"/>
            </a:lnSpc>
            <a:spcBef>
              <a:spcPct val="0"/>
            </a:spcBef>
            <a:spcAft>
              <a:spcPct val="15000"/>
            </a:spcAft>
            <a:buChar char="•"/>
          </a:pPr>
          <a:r>
            <a:rPr lang="en-US" sz="1400" kern="1200" dirty="0"/>
            <a:t>max</a:t>
          </a:r>
        </a:p>
        <a:p>
          <a:pPr marL="228600" lvl="2" indent="-114300" algn="l" defTabSz="622300">
            <a:lnSpc>
              <a:spcPct val="90000"/>
            </a:lnSpc>
            <a:spcBef>
              <a:spcPct val="0"/>
            </a:spcBef>
            <a:spcAft>
              <a:spcPct val="15000"/>
            </a:spcAft>
            <a:buChar char="•"/>
          </a:pPr>
          <a:r>
            <a:rPr lang="en-US" sz="1400" kern="1200" dirty="0"/>
            <a:t>raw</a:t>
          </a:r>
        </a:p>
        <a:p>
          <a:pPr marL="114300" lvl="1" indent="-114300" algn="l" defTabSz="622300">
            <a:lnSpc>
              <a:spcPct val="90000"/>
            </a:lnSpc>
            <a:spcBef>
              <a:spcPct val="0"/>
            </a:spcBef>
            <a:spcAft>
              <a:spcPct val="15000"/>
            </a:spcAft>
            <a:buChar char="•"/>
          </a:pPr>
          <a:r>
            <a:rPr lang="en-US" sz="1400" kern="1200" dirty="0"/>
            <a:t>completion</a:t>
          </a:r>
        </a:p>
        <a:p>
          <a:pPr marL="114300" lvl="1" indent="-114300" algn="l" defTabSz="622300">
            <a:lnSpc>
              <a:spcPct val="90000"/>
            </a:lnSpc>
            <a:spcBef>
              <a:spcPct val="0"/>
            </a:spcBef>
            <a:spcAft>
              <a:spcPct val="15000"/>
            </a:spcAft>
            <a:buChar char="•"/>
          </a:pPr>
          <a:r>
            <a:rPr lang="en-US" sz="1400" kern="1200" dirty="0"/>
            <a:t>success</a:t>
          </a:r>
        </a:p>
        <a:p>
          <a:pPr marL="114300" lvl="1" indent="-114300" algn="l" defTabSz="622300">
            <a:lnSpc>
              <a:spcPct val="90000"/>
            </a:lnSpc>
            <a:spcBef>
              <a:spcPct val="0"/>
            </a:spcBef>
            <a:spcAft>
              <a:spcPct val="15000"/>
            </a:spcAft>
            <a:buChar char="•"/>
          </a:pPr>
          <a:r>
            <a:rPr lang="en-US" sz="1400" kern="1200" dirty="0"/>
            <a:t>response</a:t>
          </a:r>
        </a:p>
        <a:p>
          <a:pPr marL="114300" lvl="1" indent="-114300" algn="l" defTabSz="622300">
            <a:lnSpc>
              <a:spcPct val="90000"/>
            </a:lnSpc>
            <a:spcBef>
              <a:spcPct val="0"/>
            </a:spcBef>
            <a:spcAft>
              <a:spcPct val="15000"/>
            </a:spcAft>
            <a:buChar char="•"/>
          </a:pPr>
          <a:r>
            <a:rPr lang="en-US" sz="1400" kern="1200" dirty="0"/>
            <a:t>duration</a:t>
          </a:r>
        </a:p>
      </dsp:txBody>
      <dsp:txXfrm>
        <a:off x="7466941" y="1971021"/>
        <a:ext cx="1636811" cy="2204921"/>
      </dsp:txXfrm>
    </dsp:sp>
    <dsp:sp modelId="{C03D84B9-4270-4AA6-AEE6-C7854F2C8E23}">
      <dsp:nvSpPr>
        <dsp:cNvPr id="0" name=""/>
        <dsp:cNvSpPr/>
      </dsp:nvSpPr>
      <dsp:spPr>
        <a:xfrm>
          <a:off x="9332906" y="1567821"/>
          <a:ext cx="1636811" cy="403200"/>
        </a:xfrm>
        <a:prstGeom prst="rect">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timestamp</a:t>
          </a:r>
        </a:p>
      </dsp:txBody>
      <dsp:txXfrm>
        <a:off x="9332906" y="1567821"/>
        <a:ext cx="1636811" cy="403200"/>
      </dsp:txXfrm>
    </dsp:sp>
    <dsp:sp modelId="{DEE3E15B-0037-4EF3-A7D1-0379686CFB93}">
      <dsp:nvSpPr>
        <dsp:cNvPr id="0" name=""/>
        <dsp:cNvSpPr/>
      </dsp:nvSpPr>
      <dsp:spPr>
        <a:xfrm>
          <a:off x="9332906" y="1971021"/>
          <a:ext cx="1636811" cy="2204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22284-FF80-417F-BF4D-BE609E5912F5}">
      <dsp:nvSpPr>
        <dsp:cNvPr id="0" name=""/>
        <dsp:cNvSpPr/>
      </dsp:nvSpPr>
      <dsp:spPr>
        <a:xfrm>
          <a:off x="3080" y="1567821"/>
          <a:ext cx="1636811" cy="403200"/>
        </a:xfrm>
        <a:prstGeom prst="rect">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actor</a:t>
          </a:r>
        </a:p>
      </dsp:txBody>
      <dsp:txXfrm>
        <a:off x="3080" y="1567821"/>
        <a:ext cx="1636811" cy="403200"/>
      </dsp:txXfrm>
    </dsp:sp>
    <dsp:sp modelId="{612804BC-31C1-42C4-AF71-6DDAC824C2CB}">
      <dsp:nvSpPr>
        <dsp:cNvPr id="0" name=""/>
        <dsp:cNvSpPr/>
      </dsp:nvSpPr>
      <dsp:spPr>
        <a:xfrm>
          <a:off x="3080" y="1971021"/>
          <a:ext cx="1636811" cy="2204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mbox</a:t>
          </a:r>
        </a:p>
        <a:p>
          <a:pPr marL="114300" lvl="1" indent="-114300" algn="l" defTabSz="622300">
            <a:lnSpc>
              <a:spcPct val="90000"/>
            </a:lnSpc>
            <a:spcBef>
              <a:spcPct val="0"/>
            </a:spcBef>
            <a:spcAft>
              <a:spcPct val="15000"/>
            </a:spcAft>
            <a:buChar char="•"/>
          </a:pPr>
          <a:r>
            <a:rPr lang="en-US" sz="1400" kern="1200" dirty="0"/>
            <a:t>name</a:t>
          </a:r>
        </a:p>
      </dsp:txBody>
      <dsp:txXfrm>
        <a:off x="3080" y="1971021"/>
        <a:ext cx="1636811" cy="2204921"/>
      </dsp:txXfrm>
    </dsp:sp>
    <dsp:sp modelId="{3FD22FBC-4CB7-4A33-B2DE-D2B1FD9B606A}">
      <dsp:nvSpPr>
        <dsp:cNvPr id="0" name=""/>
        <dsp:cNvSpPr/>
      </dsp:nvSpPr>
      <dsp:spPr>
        <a:xfrm>
          <a:off x="1869045" y="1567821"/>
          <a:ext cx="1636811" cy="403200"/>
        </a:xfrm>
        <a:prstGeom prst="rect">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verb</a:t>
          </a:r>
        </a:p>
      </dsp:txBody>
      <dsp:txXfrm>
        <a:off x="1869045" y="1567821"/>
        <a:ext cx="1636811" cy="403200"/>
      </dsp:txXfrm>
    </dsp:sp>
    <dsp:sp modelId="{29242C68-1DB9-4EC0-914A-146E45454530}">
      <dsp:nvSpPr>
        <dsp:cNvPr id="0" name=""/>
        <dsp:cNvSpPr/>
      </dsp:nvSpPr>
      <dsp:spPr>
        <a:xfrm>
          <a:off x="1869045" y="1971021"/>
          <a:ext cx="1636811" cy="2204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id</a:t>
          </a:r>
        </a:p>
        <a:p>
          <a:pPr marL="114300" lvl="1" indent="-114300" algn="l" defTabSz="622300">
            <a:lnSpc>
              <a:spcPct val="90000"/>
            </a:lnSpc>
            <a:spcBef>
              <a:spcPct val="0"/>
            </a:spcBef>
            <a:spcAft>
              <a:spcPct val="15000"/>
            </a:spcAft>
            <a:buChar char="•"/>
          </a:pPr>
          <a:r>
            <a:rPr lang="en-US" sz="1400" kern="1200" dirty="0"/>
            <a:t>display</a:t>
          </a:r>
        </a:p>
      </dsp:txBody>
      <dsp:txXfrm>
        <a:off x="1869045" y="1971021"/>
        <a:ext cx="1636811" cy="2204921"/>
      </dsp:txXfrm>
    </dsp:sp>
    <dsp:sp modelId="{8A471202-7D30-4C5F-BC7F-F94A14380401}">
      <dsp:nvSpPr>
        <dsp:cNvPr id="0" name=""/>
        <dsp:cNvSpPr/>
      </dsp:nvSpPr>
      <dsp:spPr>
        <a:xfrm>
          <a:off x="3735011" y="1567821"/>
          <a:ext cx="1636811" cy="403200"/>
        </a:xfrm>
        <a:prstGeom prst="rect">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object</a:t>
          </a:r>
        </a:p>
      </dsp:txBody>
      <dsp:txXfrm>
        <a:off x="3735011" y="1567821"/>
        <a:ext cx="1636811" cy="403200"/>
      </dsp:txXfrm>
    </dsp:sp>
    <dsp:sp modelId="{F11479FE-69EB-480E-BCD2-6FA97E9F7A08}">
      <dsp:nvSpPr>
        <dsp:cNvPr id="0" name=""/>
        <dsp:cNvSpPr/>
      </dsp:nvSpPr>
      <dsp:spPr>
        <a:xfrm>
          <a:off x="3735011" y="1971021"/>
          <a:ext cx="1636811" cy="2204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id</a:t>
          </a:r>
        </a:p>
        <a:p>
          <a:pPr marL="114300" lvl="1" indent="-114300" algn="l" defTabSz="622300">
            <a:lnSpc>
              <a:spcPct val="90000"/>
            </a:lnSpc>
            <a:spcBef>
              <a:spcPct val="0"/>
            </a:spcBef>
            <a:spcAft>
              <a:spcPct val="15000"/>
            </a:spcAft>
            <a:buChar char="•"/>
          </a:pPr>
          <a:r>
            <a:rPr lang="en-US" sz="1400" kern="1200" dirty="0"/>
            <a:t>definition</a:t>
          </a:r>
        </a:p>
        <a:p>
          <a:pPr marL="228600" lvl="2" indent="-114300" algn="l" defTabSz="622300">
            <a:lnSpc>
              <a:spcPct val="90000"/>
            </a:lnSpc>
            <a:spcBef>
              <a:spcPct val="0"/>
            </a:spcBef>
            <a:spcAft>
              <a:spcPct val="15000"/>
            </a:spcAft>
            <a:buChar char="•"/>
          </a:pPr>
          <a:r>
            <a:rPr lang="en-US" sz="1400" kern="1200" dirty="0"/>
            <a:t>name</a:t>
          </a:r>
        </a:p>
        <a:p>
          <a:pPr marL="228600" lvl="2" indent="-114300" algn="l" defTabSz="622300">
            <a:lnSpc>
              <a:spcPct val="90000"/>
            </a:lnSpc>
            <a:spcBef>
              <a:spcPct val="0"/>
            </a:spcBef>
            <a:spcAft>
              <a:spcPct val="15000"/>
            </a:spcAft>
            <a:buChar char="•"/>
          </a:pPr>
          <a:r>
            <a:rPr lang="en-US" sz="1400" kern="1200" dirty="0"/>
            <a:t>description</a:t>
          </a:r>
        </a:p>
        <a:p>
          <a:pPr marL="228600" lvl="2" indent="-114300" algn="l" defTabSz="622300">
            <a:lnSpc>
              <a:spcPct val="90000"/>
            </a:lnSpc>
            <a:spcBef>
              <a:spcPct val="0"/>
            </a:spcBef>
            <a:spcAft>
              <a:spcPct val="15000"/>
            </a:spcAft>
            <a:buChar char="•"/>
          </a:pPr>
          <a:r>
            <a:rPr lang="en-US" sz="1400" kern="1200" dirty="0"/>
            <a:t>type</a:t>
          </a:r>
        </a:p>
      </dsp:txBody>
      <dsp:txXfrm>
        <a:off x="3735011" y="1971021"/>
        <a:ext cx="1636811" cy="2204921"/>
      </dsp:txXfrm>
    </dsp:sp>
    <dsp:sp modelId="{C05DF275-2FEC-470C-AB61-B658F949ECAC}">
      <dsp:nvSpPr>
        <dsp:cNvPr id="0" name=""/>
        <dsp:cNvSpPr/>
      </dsp:nvSpPr>
      <dsp:spPr>
        <a:xfrm>
          <a:off x="5600976" y="1567821"/>
          <a:ext cx="1636811" cy="403200"/>
        </a:xfrm>
        <a:prstGeom prst="rect">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context</a:t>
          </a:r>
        </a:p>
      </dsp:txBody>
      <dsp:txXfrm>
        <a:off x="5600976" y="1567821"/>
        <a:ext cx="1636811" cy="403200"/>
      </dsp:txXfrm>
    </dsp:sp>
    <dsp:sp modelId="{40E0C2E0-ADC4-4185-81EE-E8316E8C878A}">
      <dsp:nvSpPr>
        <dsp:cNvPr id="0" name=""/>
        <dsp:cNvSpPr/>
      </dsp:nvSpPr>
      <dsp:spPr>
        <a:xfrm>
          <a:off x="5600976" y="1971021"/>
          <a:ext cx="1636811" cy="2204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contextActivities</a:t>
          </a:r>
        </a:p>
        <a:p>
          <a:pPr marL="228600" lvl="2" indent="-114300" algn="l" defTabSz="622300">
            <a:lnSpc>
              <a:spcPct val="90000"/>
            </a:lnSpc>
            <a:spcBef>
              <a:spcPct val="0"/>
            </a:spcBef>
            <a:spcAft>
              <a:spcPct val="15000"/>
            </a:spcAft>
            <a:buChar char="•"/>
          </a:pPr>
          <a:r>
            <a:rPr lang="en-US" sz="1400" kern="1200" dirty="0"/>
            <a:t>grouping</a:t>
          </a:r>
        </a:p>
        <a:p>
          <a:pPr marL="228600" lvl="2" indent="-114300" algn="l" defTabSz="622300">
            <a:lnSpc>
              <a:spcPct val="90000"/>
            </a:lnSpc>
            <a:spcBef>
              <a:spcPct val="0"/>
            </a:spcBef>
            <a:spcAft>
              <a:spcPct val="15000"/>
            </a:spcAft>
            <a:buChar char="•"/>
          </a:pPr>
          <a:r>
            <a:rPr lang="en-US" sz="1400" kern="1200" dirty="0"/>
            <a:t>parent</a:t>
          </a:r>
        </a:p>
        <a:p>
          <a:pPr marL="228600" lvl="2" indent="-114300" algn="l" defTabSz="622300">
            <a:lnSpc>
              <a:spcPct val="90000"/>
            </a:lnSpc>
            <a:spcBef>
              <a:spcPct val="0"/>
            </a:spcBef>
            <a:spcAft>
              <a:spcPct val="15000"/>
            </a:spcAft>
            <a:buChar char="•"/>
          </a:pPr>
          <a:r>
            <a:rPr lang="en-US" sz="1400" kern="1200" dirty="0"/>
            <a:t>category</a:t>
          </a:r>
        </a:p>
        <a:p>
          <a:pPr marL="228600" lvl="2" indent="-114300" algn="l" defTabSz="622300">
            <a:lnSpc>
              <a:spcPct val="90000"/>
            </a:lnSpc>
            <a:spcBef>
              <a:spcPct val="0"/>
            </a:spcBef>
            <a:spcAft>
              <a:spcPct val="15000"/>
            </a:spcAft>
            <a:buChar char="•"/>
          </a:pPr>
          <a:r>
            <a:rPr lang="en-US" sz="1400" kern="1200" dirty="0"/>
            <a:t>other</a:t>
          </a:r>
        </a:p>
        <a:p>
          <a:pPr marL="114300" lvl="1" indent="-114300" algn="l" defTabSz="622300">
            <a:lnSpc>
              <a:spcPct val="90000"/>
            </a:lnSpc>
            <a:spcBef>
              <a:spcPct val="0"/>
            </a:spcBef>
            <a:spcAft>
              <a:spcPct val="15000"/>
            </a:spcAft>
            <a:buChar char="•"/>
          </a:pPr>
          <a:r>
            <a:rPr lang="en-US" sz="1400" kern="1200" dirty="0"/>
            <a:t>platform</a:t>
          </a:r>
        </a:p>
        <a:p>
          <a:pPr marL="114300" lvl="1" indent="-114300" algn="l" defTabSz="622300">
            <a:lnSpc>
              <a:spcPct val="90000"/>
            </a:lnSpc>
            <a:spcBef>
              <a:spcPct val="0"/>
            </a:spcBef>
            <a:spcAft>
              <a:spcPct val="15000"/>
            </a:spcAft>
            <a:buChar char="•"/>
          </a:pPr>
          <a:r>
            <a:rPr lang="en-US" sz="1400" kern="1200" dirty="0"/>
            <a:t>instructor</a:t>
          </a:r>
        </a:p>
        <a:p>
          <a:pPr marL="114300" lvl="1" indent="-114300" algn="l" defTabSz="622300">
            <a:lnSpc>
              <a:spcPct val="90000"/>
            </a:lnSpc>
            <a:spcBef>
              <a:spcPct val="0"/>
            </a:spcBef>
            <a:spcAft>
              <a:spcPct val="15000"/>
            </a:spcAft>
            <a:buChar char="•"/>
          </a:pPr>
          <a:r>
            <a:rPr lang="en-US" sz="1400" kern="1200" dirty="0"/>
            <a:t>registration</a:t>
          </a:r>
        </a:p>
      </dsp:txBody>
      <dsp:txXfrm>
        <a:off x="5600976" y="1971021"/>
        <a:ext cx="1636811" cy="2204921"/>
      </dsp:txXfrm>
    </dsp:sp>
    <dsp:sp modelId="{5AFC255D-127D-443D-B7EF-B5EF49D0CB3C}">
      <dsp:nvSpPr>
        <dsp:cNvPr id="0" name=""/>
        <dsp:cNvSpPr/>
      </dsp:nvSpPr>
      <dsp:spPr>
        <a:xfrm>
          <a:off x="7466941" y="1567821"/>
          <a:ext cx="1636811" cy="403200"/>
        </a:xfrm>
        <a:prstGeom prst="rect">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result</a:t>
          </a:r>
        </a:p>
      </dsp:txBody>
      <dsp:txXfrm>
        <a:off x="7466941" y="1567821"/>
        <a:ext cx="1636811" cy="403200"/>
      </dsp:txXfrm>
    </dsp:sp>
    <dsp:sp modelId="{E886C062-F298-451D-8FD3-5115CCCCC0C0}">
      <dsp:nvSpPr>
        <dsp:cNvPr id="0" name=""/>
        <dsp:cNvSpPr/>
      </dsp:nvSpPr>
      <dsp:spPr>
        <a:xfrm>
          <a:off x="7466941" y="1971021"/>
          <a:ext cx="1636811" cy="2204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score</a:t>
          </a:r>
        </a:p>
        <a:p>
          <a:pPr marL="228600" lvl="2" indent="-114300" algn="l" defTabSz="622300">
            <a:lnSpc>
              <a:spcPct val="90000"/>
            </a:lnSpc>
            <a:spcBef>
              <a:spcPct val="0"/>
            </a:spcBef>
            <a:spcAft>
              <a:spcPct val="15000"/>
            </a:spcAft>
            <a:buChar char="•"/>
          </a:pPr>
          <a:r>
            <a:rPr lang="en-US" sz="1400" kern="1200" dirty="0"/>
            <a:t>scaled</a:t>
          </a:r>
        </a:p>
        <a:p>
          <a:pPr marL="228600" lvl="2" indent="-114300" algn="l" defTabSz="622300">
            <a:lnSpc>
              <a:spcPct val="90000"/>
            </a:lnSpc>
            <a:spcBef>
              <a:spcPct val="0"/>
            </a:spcBef>
            <a:spcAft>
              <a:spcPct val="15000"/>
            </a:spcAft>
            <a:buChar char="•"/>
          </a:pPr>
          <a:r>
            <a:rPr lang="en-US" sz="1400" kern="1200" dirty="0"/>
            <a:t>min</a:t>
          </a:r>
        </a:p>
        <a:p>
          <a:pPr marL="228600" lvl="2" indent="-114300" algn="l" defTabSz="622300">
            <a:lnSpc>
              <a:spcPct val="90000"/>
            </a:lnSpc>
            <a:spcBef>
              <a:spcPct val="0"/>
            </a:spcBef>
            <a:spcAft>
              <a:spcPct val="15000"/>
            </a:spcAft>
            <a:buChar char="•"/>
          </a:pPr>
          <a:r>
            <a:rPr lang="en-US" sz="1400" kern="1200" dirty="0"/>
            <a:t>max</a:t>
          </a:r>
        </a:p>
        <a:p>
          <a:pPr marL="228600" lvl="2" indent="-114300" algn="l" defTabSz="622300">
            <a:lnSpc>
              <a:spcPct val="90000"/>
            </a:lnSpc>
            <a:spcBef>
              <a:spcPct val="0"/>
            </a:spcBef>
            <a:spcAft>
              <a:spcPct val="15000"/>
            </a:spcAft>
            <a:buChar char="•"/>
          </a:pPr>
          <a:r>
            <a:rPr lang="en-US" sz="1400" kern="1200" dirty="0"/>
            <a:t>raw</a:t>
          </a:r>
        </a:p>
        <a:p>
          <a:pPr marL="114300" lvl="1" indent="-114300" algn="l" defTabSz="622300">
            <a:lnSpc>
              <a:spcPct val="90000"/>
            </a:lnSpc>
            <a:spcBef>
              <a:spcPct val="0"/>
            </a:spcBef>
            <a:spcAft>
              <a:spcPct val="15000"/>
            </a:spcAft>
            <a:buChar char="•"/>
          </a:pPr>
          <a:r>
            <a:rPr lang="en-US" sz="1400" kern="1200" dirty="0"/>
            <a:t>completion</a:t>
          </a:r>
        </a:p>
        <a:p>
          <a:pPr marL="114300" lvl="1" indent="-114300" algn="l" defTabSz="622300">
            <a:lnSpc>
              <a:spcPct val="90000"/>
            </a:lnSpc>
            <a:spcBef>
              <a:spcPct val="0"/>
            </a:spcBef>
            <a:spcAft>
              <a:spcPct val="15000"/>
            </a:spcAft>
            <a:buChar char="•"/>
          </a:pPr>
          <a:r>
            <a:rPr lang="en-US" sz="1400" kern="1200" dirty="0"/>
            <a:t>success</a:t>
          </a:r>
        </a:p>
        <a:p>
          <a:pPr marL="114300" lvl="1" indent="-114300" algn="l" defTabSz="622300">
            <a:lnSpc>
              <a:spcPct val="90000"/>
            </a:lnSpc>
            <a:spcBef>
              <a:spcPct val="0"/>
            </a:spcBef>
            <a:spcAft>
              <a:spcPct val="15000"/>
            </a:spcAft>
            <a:buChar char="•"/>
          </a:pPr>
          <a:r>
            <a:rPr lang="en-US" sz="1400" kern="1200" dirty="0"/>
            <a:t>response</a:t>
          </a:r>
        </a:p>
        <a:p>
          <a:pPr marL="114300" lvl="1" indent="-114300" algn="l" defTabSz="622300">
            <a:lnSpc>
              <a:spcPct val="90000"/>
            </a:lnSpc>
            <a:spcBef>
              <a:spcPct val="0"/>
            </a:spcBef>
            <a:spcAft>
              <a:spcPct val="15000"/>
            </a:spcAft>
            <a:buChar char="•"/>
          </a:pPr>
          <a:r>
            <a:rPr lang="en-US" sz="1400" kern="1200" dirty="0"/>
            <a:t>duration</a:t>
          </a:r>
        </a:p>
      </dsp:txBody>
      <dsp:txXfrm>
        <a:off x="7466941" y="1971021"/>
        <a:ext cx="1636811" cy="2204921"/>
      </dsp:txXfrm>
    </dsp:sp>
    <dsp:sp modelId="{C03D84B9-4270-4AA6-AEE6-C7854F2C8E23}">
      <dsp:nvSpPr>
        <dsp:cNvPr id="0" name=""/>
        <dsp:cNvSpPr/>
      </dsp:nvSpPr>
      <dsp:spPr>
        <a:xfrm>
          <a:off x="9332906" y="1567821"/>
          <a:ext cx="1636811" cy="403200"/>
        </a:xfrm>
        <a:prstGeom prst="rect">
          <a:avLst/>
        </a:prstGeom>
        <a:solidFill>
          <a:schemeClr val="accent1">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timestamp</a:t>
          </a:r>
        </a:p>
      </dsp:txBody>
      <dsp:txXfrm>
        <a:off x="9332906" y="1567821"/>
        <a:ext cx="1636811" cy="403200"/>
      </dsp:txXfrm>
    </dsp:sp>
    <dsp:sp modelId="{DEE3E15B-0037-4EF3-A7D1-0379686CFB93}">
      <dsp:nvSpPr>
        <dsp:cNvPr id="0" name=""/>
        <dsp:cNvSpPr/>
      </dsp:nvSpPr>
      <dsp:spPr>
        <a:xfrm>
          <a:off x="9332906" y="1971021"/>
          <a:ext cx="1636811" cy="2204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22284-FF80-417F-BF4D-BE609E5912F5}">
      <dsp:nvSpPr>
        <dsp:cNvPr id="0" name=""/>
        <dsp:cNvSpPr/>
      </dsp:nvSpPr>
      <dsp:spPr>
        <a:xfrm>
          <a:off x="3080" y="1572925"/>
          <a:ext cx="1636811"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Actor</a:t>
          </a:r>
        </a:p>
      </dsp:txBody>
      <dsp:txXfrm>
        <a:off x="3080" y="1572925"/>
        <a:ext cx="1636811" cy="403200"/>
      </dsp:txXfrm>
    </dsp:sp>
    <dsp:sp modelId="{612804BC-31C1-42C4-AF71-6DDAC824C2CB}">
      <dsp:nvSpPr>
        <dsp:cNvPr id="0" name=""/>
        <dsp:cNvSpPr/>
      </dsp:nvSpPr>
      <dsp:spPr>
        <a:xfrm>
          <a:off x="3080" y="1976125"/>
          <a:ext cx="1636811" cy="21947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mbox</a:t>
          </a:r>
        </a:p>
        <a:p>
          <a:pPr marL="114300" lvl="1" indent="-114300" algn="l" defTabSz="622300">
            <a:lnSpc>
              <a:spcPct val="90000"/>
            </a:lnSpc>
            <a:spcBef>
              <a:spcPct val="0"/>
            </a:spcBef>
            <a:spcAft>
              <a:spcPct val="15000"/>
            </a:spcAft>
            <a:buChar char="•"/>
          </a:pPr>
          <a:r>
            <a:rPr lang="en-US" sz="1400" kern="1200" dirty="0"/>
            <a:t>name</a:t>
          </a:r>
        </a:p>
      </dsp:txBody>
      <dsp:txXfrm>
        <a:off x="3080" y="1976125"/>
        <a:ext cx="1636811" cy="2194713"/>
      </dsp:txXfrm>
    </dsp:sp>
    <dsp:sp modelId="{3FD22FBC-4CB7-4A33-B2DE-D2B1FD9B606A}">
      <dsp:nvSpPr>
        <dsp:cNvPr id="0" name=""/>
        <dsp:cNvSpPr/>
      </dsp:nvSpPr>
      <dsp:spPr>
        <a:xfrm>
          <a:off x="1869045" y="1572925"/>
          <a:ext cx="1636811"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Verb</a:t>
          </a:r>
        </a:p>
      </dsp:txBody>
      <dsp:txXfrm>
        <a:off x="1869045" y="1572925"/>
        <a:ext cx="1636811" cy="403200"/>
      </dsp:txXfrm>
    </dsp:sp>
    <dsp:sp modelId="{29242C68-1DB9-4EC0-914A-146E45454530}">
      <dsp:nvSpPr>
        <dsp:cNvPr id="0" name=""/>
        <dsp:cNvSpPr/>
      </dsp:nvSpPr>
      <dsp:spPr>
        <a:xfrm>
          <a:off x="1869045" y="1976125"/>
          <a:ext cx="1636811" cy="21947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id</a:t>
          </a:r>
        </a:p>
        <a:p>
          <a:pPr marL="114300" lvl="1" indent="-114300" algn="l" defTabSz="622300">
            <a:lnSpc>
              <a:spcPct val="90000"/>
            </a:lnSpc>
            <a:spcBef>
              <a:spcPct val="0"/>
            </a:spcBef>
            <a:spcAft>
              <a:spcPct val="15000"/>
            </a:spcAft>
            <a:buChar char="•"/>
          </a:pPr>
          <a:r>
            <a:rPr lang="en-US" sz="1400" kern="1200" dirty="0"/>
            <a:t>display</a:t>
          </a:r>
        </a:p>
      </dsp:txBody>
      <dsp:txXfrm>
        <a:off x="1869045" y="1976125"/>
        <a:ext cx="1636811" cy="2194713"/>
      </dsp:txXfrm>
    </dsp:sp>
    <dsp:sp modelId="{8A471202-7D30-4C5F-BC7F-F94A14380401}">
      <dsp:nvSpPr>
        <dsp:cNvPr id="0" name=""/>
        <dsp:cNvSpPr/>
      </dsp:nvSpPr>
      <dsp:spPr>
        <a:xfrm>
          <a:off x="3735011" y="1572925"/>
          <a:ext cx="1636811"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Object</a:t>
          </a:r>
        </a:p>
      </dsp:txBody>
      <dsp:txXfrm>
        <a:off x="3735011" y="1572925"/>
        <a:ext cx="1636811" cy="403200"/>
      </dsp:txXfrm>
    </dsp:sp>
    <dsp:sp modelId="{F11479FE-69EB-480E-BCD2-6FA97E9F7A08}">
      <dsp:nvSpPr>
        <dsp:cNvPr id="0" name=""/>
        <dsp:cNvSpPr/>
      </dsp:nvSpPr>
      <dsp:spPr>
        <a:xfrm>
          <a:off x="3735011" y="1976125"/>
          <a:ext cx="1636811" cy="21947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id</a:t>
          </a:r>
        </a:p>
        <a:p>
          <a:pPr marL="114300" lvl="1" indent="-114300" algn="l" defTabSz="622300">
            <a:lnSpc>
              <a:spcPct val="90000"/>
            </a:lnSpc>
            <a:spcBef>
              <a:spcPct val="0"/>
            </a:spcBef>
            <a:spcAft>
              <a:spcPct val="15000"/>
            </a:spcAft>
            <a:buChar char="•"/>
          </a:pPr>
          <a:r>
            <a:rPr lang="en-US" sz="1400" kern="1200" dirty="0"/>
            <a:t>definition</a:t>
          </a:r>
        </a:p>
        <a:p>
          <a:pPr marL="228600" lvl="2" indent="-114300" algn="l" defTabSz="622300">
            <a:lnSpc>
              <a:spcPct val="90000"/>
            </a:lnSpc>
            <a:spcBef>
              <a:spcPct val="0"/>
            </a:spcBef>
            <a:spcAft>
              <a:spcPct val="15000"/>
            </a:spcAft>
            <a:buChar char="•"/>
          </a:pPr>
          <a:r>
            <a:rPr lang="en-US" sz="1400" kern="1200" dirty="0"/>
            <a:t>name</a:t>
          </a:r>
        </a:p>
        <a:p>
          <a:pPr marL="228600" lvl="2" indent="-114300" algn="l" defTabSz="622300">
            <a:lnSpc>
              <a:spcPct val="90000"/>
            </a:lnSpc>
            <a:spcBef>
              <a:spcPct val="0"/>
            </a:spcBef>
            <a:spcAft>
              <a:spcPct val="15000"/>
            </a:spcAft>
            <a:buChar char="•"/>
          </a:pPr>
          <a:r>
            <a:rPr lang="en-US" sz="1400" kern="1200" dirty="0"/>
            <a:t>description</a:t>
          </a:r>
        </a:p>
        <a:p>
          <a:pPr marL="228600" lvl="2" indent="-114300" algn="l" defTabSz="622300">
            <a:lnSpc>
              <a:spcPct val="90000"/>
            </a:lnSpc>
            <a:spcBef>
              <a:spcPct val="0"/>
            </a:spcBef>
            <a:spcAft>
              <a:spcPct val="15000"/>
            </a:spcAft>
            <a:buChar char="•"/>
          </a:pPr>
          <a:r>
            <a:rPr lang="en-US" sz="1400" kern="1200" dirty="0"/>
            <a:t>type</a:t>
          </a:r>
        </a:p>
      </dsp:txBody>
      <dsp:txXfrm>
        <a:off x="3735011" y="1976125"/>
        <a:ext cx="1636811" cy="2194713"/>
      </dsp:txXfrm>
    </dsp:sp>
    <dsp:sp modelId="{C05DF275-2FEC-470C-AB61-B658F949ECAC}">
      <dsp:nvSpPr>
        <dsp:cNvPr id="0" name=""/>
        <dsp:cNvSpPr/>
      </dsp:nvSpPr>
      <dsp:spPr>
        <a:xfrm>
          <a:off x="5600976" y="1572925"/>
          <a:ext cx="1636811"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Context</a:t>
          </a:r>
        </a:p>
      </dsp:txBody>
      <dsp:txXfrm>
        <a:off x="5600976" y="1572925"/>
        <a:ext cx="1636811" cy="403200"/>
      </dsp:txXfrm>
    </dsp:sp>
    <dsp:sp modelId="{40E0C2E0-ADC4-4185-81EE-E8316E8C878A}">
      <dsp:nvSpPr>
        <dsp:cNvPr id="0" name=""/>
        <dsp:cNvSpPr/>
      </dsp:nvSpPr>
      <dsp:spPr>
        <a:xfrm>
          <a:off x="5600976" y="1976125"/>
          <a:ext cx="1636811" cy="21947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contextActivities</a:t>
          </a:r>
        </a:p>
        <a:p>
          <a:pPr marL="228600" lvl="2" indent="-114300" algn="l" defTabSz="622300">
            <a:lnSpc>
              <a:spcPct val="90000"/>
            </a:lnSpc>
            <a:spcBef>
              <a:spcPct val="0"/>
            </a:spcBef>
            <a:spcAft>
              <a:spcPct val="15000"/>
            </a:spcAft>
            <a:buChar char="•"/>
          </a:pPr>
          <a:r>
            <a:rPr lang="en-US" sz="1400" kern="1200" dirty="0"/>
            <a:t>grouping</a:t>
          </a:r>
        </a:p>
        <a:p>
          <a:pPr marL="228600" lvl="2" indent="-114300" algn="l" defTabSz="622300">
            <a:lnSpc>
              <a:spcPct val="90000"/>
            </a:lnSpc>
            <a:spcBef>
              <a:spcPct val="0"/>
            </a:spcBef>
            <a:spcAft>
              <a:spcPct val="15000"/>
            </a:spcAft>
            <a:buChar char="•"/>
          </a:pPr>
          <a:r>
            <a:rPr lang="en-US" sz="1400" kern="1200" dirty="0"/>
            <a:t>parent</a:t>
          </a:r>
        </a:p>
        <a:p>
          <a:pPr marL="228600" lvl="2" indent="-114300" algn="l" defTabSz="622300">
            <a:lnSpc>
              <a:spcPct val="90000"/>
            </a:lnSpc>
            <a:spcBef>
              <a:spcPct val="0"/>
            </a:spcBef>
            <a:spcAft>
              <a:spcPct val="15000"/>
            </a:spcAft>
            <a:buChar char="•"/>
          </a:pPr>
          <a:r>
            <a:rPr lang="en-US" sz="1400" kern="1200" dirty="0"/>
            <a:t>category</a:t>
          </a:r>
        </a:p>
        <a:p>
          <a:pPr marL="228600" lvl="2" indent="-114300" algn="l" defTabSz="622300">
            <a:lnSpc>
              <a:spcPct val="90000"/>
            </a:lnSpc>
            <a:spcBef>
              <a:spcPct val="0"/>
            </a:spcBef>
            <a:spcAft>
              <a:spcPct val="15000"/>
            </a:spcAft>
            <a:buChar char="•"/>
          </a:pPr>
          <a:r>
            <a:rPr lang="en-US" sz="1400" kern="1200" dirty="0"/>
            <a:t>other</a:t>
          </a:r>
        </a:p>
        <a:p>
          <a:pPr marL="114300" lvl="1" indent="-114300" algn="l" defTabSz="622300">
            <a:lnSpc>
              <a:spcPct val="90000"/>
            </a:lnSpc>
            <a:spcBef>
              <a:spcPct val="0"/>
            </a:spcBef>
            <a:spcAft>
              <a:spcPct val="15000"/>
            </a:spcAft>
            <a:buChar char="•"/>
          </a:pPr>
          <a:r>
            <a:rPr lang="en-US" sz="1400" kern="1200" dirty="0"/>
            <a:t>platform</a:t>
          </a:r>
        </a:p>
        <a:p>
          <a:pPr marL="114300" lvl="1" indent="-114300" algn="l" defTabSz="622300">
            <a:lnSpc>
              <a:spcPct val="90000"/>
            </a:lnSpc>
            <a:spcBef>
              <a:spcPct val="0"/>
            </a:spcBef>
            <a:spcAft>
              <a:spcPct val="15000"/>
            </a:spcAft>
            <a:buChar char="•"/>
          </a:pPr>
          <a:r>
            <a:rPr lang="en-US" sz="1400" kern="1200" dirty="0"/>
            <a:t>instructor</a:t>
          </a:r>
        </a:p>
      </dsp:txBody>
      <dsp:txXfrm>
        <a:off x="5600976" y="1976125"/>
        <a:ext cx="1636811" cy="2194713"/>
      </dsp:txXfrm>
    </dsp:sp>
    <dsp:sp modelId="{5AFC255D-127D-443D-B7EF-B5EF49D0CB3C}">
      <dsp:nvSpPr>
        <dsp:cNvPr id="0" name=""/>
        <dsp:cNvSpPr/>
      </dsp:nvSpPr>
      <dsp:spPr>
        <a:xfrm>
          <a:off x="7466941" y="1572925"/>
          <a:ext cx="1636811"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result</a:t>
          </a:r>
        </a:p>
      </dsp:txBody>
      <dsp:txXfrm>
        <a:off x="7466941" y="1572925"/>
        <a:ext cx="1636811" cy="403200"/>
      </dsp:txXfrm>
    </dsp:sp>
    <dsp:sp modelId="{E886C062-F298-451D-8FD3-5115CCCCC0C0}">
      <dsp:nvSpPr>
        <dsp:cNvPr id="0" name=""/>
        <dsp:cNvSpPr/>
      </dsp:nvSpPr>
      <dsp:spPr>
        <a:xfrm>
          <a:off x="7466941" y="1976125"/>
          <a:ext cx="1636811" cy="21947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score</a:t>
          </a:r>
        </a:p>
        <a:p>
          <a:pPr marL="228600" lvl="2" indent="-114300" algn="l" defTabSz="622300">
            <a:lnSpc>
              <a:spcPct val="90000"/>
            </a:lnSpc>
            <a:spcBef>
              <a:spcPct val="0"/>
            </a:spcBef>
            <a:spcAft>
              <a:spcPct val="15000"/>
            </a:spcAft>
            <a:buChar char="•"/>
          </a:pPr>
          <a:r>
            <a:rPr lang="en-US" sz="1400" kern="1200" dirty="0"/>
            <a:t>scaled</a:t>
          </a:r>
        </a:p>
        <a:p>
          <a:pPr marL="228600" lvl="2" indent="-114300" algn="l" defTabSz="622300">
            <a:lnSpc>
              <a:spcPct val="90000"/>
            </a:lnSpc>
            <a:spcBef>
              <a:spcPct val="0"/>
            </a:spcBef>
            <a:spcAft>
              <a:spcPct val="15000"/>
            </a:spcAft>
            <a:buChar char="•"/>
          </a:pPr>
          <a:r>
            <a:rPr lang="en-US" sz="1400" kern="1200" dirty="0"/>
            <a:t>min</a:t>
          </a:r>
        </a:p>
        <a:p>
          <a:pPr marL="228600" lvl="2" indent="-114300" algn="l" defTabSz="622300">
            <a:lnSpc>
              <a:spcPct val="90000"/>
            </a:lnSpc>
            <a:spcBef>
              <a:spcPct val="0"/>
            </a:spcBef>
            <a:spcAft>
              <a:spcPct val="15000"/>
            </a:spcAft>
            <a:buChar char="•"/>
          </a:pPr>
          <a:r>
            <a:rPr lang="en-US" sz="1400" kern="1200" dirty="0"/>
            <a:t>max</a:t>
          </a:r>
        </a:p>
        <a:p>
          <a:pPr marL="228600" lvl="2" indent="-114300" algn="l" defTabSz="622300">
            <a:lnSpc>
              <a:spcPct val="90000"/>
            </a:lnSpc>
            <a:spcBef>
              <a:spcPct val="0"/>
            </a:spcBef>
            <a:spcAft>
              <a:spcPct val="15000"/>
            </a:spcAft>
            <a:buChar char="•"/>
          </a:pPr>
          <a:r>
            <a:rPr lang="en-US" sz="1400" kern="1200" dirty="0"/>
            <a:t>Raw</a:t>
          </a:r>
        </a:p>
        <a:p>
          <a:pPr marL="114300" lvl="1" indent="-114300" algn="l" defTabSz="622300">
            <a:lnSpc>
              <a:spcPct val="90000"/>
            </a:lnSpc>
            <a:spcBef>
              <a:spcPct val="0"/>
            </a:spcBef>
            <a:spcAft>
              <a:spcPct val="15000"/>
            </a:spcAft>
            <a:buChar char="•"/>
          </a:pPr>
          <a:r>
            <a:rPr lang="en-US" sz="1400" kern="1200" dirty="0"/>
            <a:t>completion</a:t>
          </a:r>
        </a:p>
        <a:p>
          <a:pPr marL="114300" lvl="1" indent="-114300" algn="l" defTabSz="622300">
            <a:lnSpc>
              <a:spcPct val="90000"/>
            </a:lnSpc>
            <a:spcBef>
              <a:spcPct val="0"/>
            </a:spcBef>
            <a:spcAft>
              <a:spcPct val="15000"/>
            </a:spcAft>
            <a:buChar char="•"/>
          </a:pPr>
          <a:r>
            <a:rPr lang="en-US" sz="1400" kern="1200" dirty="0"/>
            <a:t>success</a:t>
          </a:r>
        </a:p>
        <a:p>
          <a:pPr marL="114300" lvl="1" indent="-114300" algn="l" defTabSz="622300">
            <a:lnSpc>
              <a:spcPct val="90000"/>
            </a:lnSpc>
            <a:spcBef>
              <a:spcPct val="0"/>
            </a:spcBef>
            <a:spcAft>
              <a:spcPct val="15000"/>
            </a:spcAft>
            <a:buChar char="•"/>
          </a:pPr>
          <a:r>
            <a:rPr lang="en-US" sz="1400" kern="1200" dirty="0"/>
            <a:t>response</a:t>
          </a:r>
        </a:p>
        <a:p>
          <a:pPr marL="114300" lvl="1" indent="-114300" algn="l" defTabSz="622300">
            <a:lnSpc>
              <a:spcPct val="90000"/>
            </a:lnSpc>
            <a:spcBef>
              <a:spcPct val="0"/>
            </a:spcBef>
            <a:spcAft>
              <a:spcPct val="15000"/>
            </a:spcAft>
            <a:buChar char="•"/>
          </a:pPr>
          <a:r>
            <a:rPr lang="en-US" sz="1400" kern="1200" dirty="0"/>
            <a:t>duration</a:t>
          </a:r>
        </a:p>
      </dsp:txBody>
      <dsp:txXfrm>
        <a:off x="7466941" y="1976125"/>
        <a:ext cx="1636811" cy="2194713"/>
      </dsp:txXfrm>
    </dsp:sp>
    <dsp:sp modelId="{C03D84B9-4270-4AA6-AEE6-C7854F2C8E23}">
      <dsp:nvSpPr>
        <dsp:cNvPr id="0" name=""/>
        <dsp:cNvSpPr/>
      </dsp:nvSpPr>
      <dsp:spPr>
        <a:xfrm>
          <a:off x="9332906" y="1572925"/>
          <a:ext cx="1636811"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timestamp</a:t>
          </a:r>
        </a:p>
      </dsp:txBody>
      <dsp:txXfrm>
        <a:off x="9332906" y="1572925"/>
        <a:ext cx="1636811" cy="403200"/>
      </dsp:txXfrm>
    </dsp:sp>
    <dsp:sp modelId="{DEE3E15B-0037-4EF3-A7D1-0379686CFB93}">
      <dsp:nvSpPr>
        <dsp:cNvPr id="0" name=""/>
        <dsp:cNvSpPr/>
      </dsp:nvSpPr>
      <dsp:spPr>
        <a:xfrm>
          <a:off x="9332906" y="1976125"/>
          <a:ext cx="1636811" cy="219471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86E1C-911F-48AA-B072-82600171E45C}">
      <dsp:nvSpPr>
        <dsp:cNvPr id="0" name=""/>
        <dsp:cNvSpPr/>
      </dsp:nvSpPr>
      <dsp:spPr>
        <a:xfrm>
          <a:off x="5894" y="1043642"/>
          <a:ext cx="1329977" cy="604800"/>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Registered</a:t>
          </a:r>
        </a:p>
      </dsp:txBody>
      <dsp:txXfrm>
        <a:off x="5894" y="1043642"/>
        <a:ext cx="1329977" cy="403200"/>
      </dsp:txXfrm>
    </dsp:sp>
    <dsp:sp modelId="{577DC716-4FB3-434C-BEBD-66B6EE96E1CD}">
      <dsp:nvSpPr>
        <dsp:cNvPr id="0" name=""/>
        <dsp:cNvSpPr/>
      </dsp:nvSpPr>
      <dsp:spPr>
        <a:xfrm>
          <a:off x="278299" y="1446842"/>
          <a:ext cx="1329977" cy="28527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user mbox</a:t>
          </a:r>
        </a:p>
        <a:p>
          <a:pPr marL="114300" lvl="1" indent="-114300" algn="l" defTabSz="622300">
            <a:lnSpc>
              <a:spcPct val="90000"/>
            </a:lnSpc>
            <a:spcBef>
              <a:spcPct val="0"/>
            </a:spcBef>
            <a:spcAft>
              <a:spcPct val="15000"/>
            </a:spcAft>
            <a:buChar char="•"/>
          </a:pPr>
          <a:r>
            <a:rPr lang="en-US" sz="1400" kern="1200" dirty="0"/>
            <a:t>registered verb</a:t>
          </a:r>
        </a:p>
        <a:p>
          <a:pPr marL="114300" lvl="1" indent="-114300" algn="l" defTabSz="622300">
            <a:lnSpc>
              <a:spcPct val="90000"/>
            </a:lnSpc>
            <a:spcBef>
              <a:spcPct val="0"/>
            </a:spcBef>
            <a:spcAft>
              <a:spcPct val="15000"/>
            </a:spcAft>
            <a:buChar char="•"/>
          </a:pPr>
          <a:r>
            <a:rPr lang="en-US" sz="1400" kern="1200" dirty="0"/>
            <a:t>course id</a:t>
          </a:r>
        </a:p>
        <a:p>
          <a:pPr marL="114300" lvl="1" indent="-114300" algn="l" defTabSz="622300">
            <a:lnSpc>
              <a:spcPct val="90000"/>
            </a:lnSpc>
            <a:spcBef>
              <a:spcPct val="0"/>
            </a:spcBef>
            <a:spcAft>
              <a:spcPct val="15000"/>
            </a:spcAft>
            <a:buChar char="•"/>
          </a:pPr>
          <a:r>
            <a:rPr lang="en-US" sz="1400" kern="1200" dirty="0"/>
            <a:t>registration</a:t>
          </a:r>
        </a:p>
        <a:p>
          <a:pPr marL="114300" lvl="1" indent="-114300" algn="l" defTabSz="622300">
            <a:lnSpc>
              <a:spcPct val="90000"/>
            </a:lnSpc>
            <a:spcBef>
              <a:spcPct val="0"/>
            </a:spcBef>
            <a:spcAft>
              <a:spcPct val="15000"/>
            </a:spcAft>
            <a:buChar char="•"/>
          </a:pPr>
          <a:r>
            <a:rPr lang="en-US" sz="1400" kern="1200" dirty="0"/>
            <a:t>timestamp</a:t>
          </a:r>
        </a:p>
        <a:p>
          <a:pPr marL="114300" lvl="1" indent="-114300" algn="l" defTabSz="622300">
            <a:lnSpc>
              <a:spcPct val="90000"/>
            </a:lnSpc>
            <a:spcBef>
              <a:spcPct val="0"/>
            </a:spcBef>
            <a:spcAft>
              <a:spcPct val="15000"/>
            </a:spcAft>
            <a:buChar char="•"/>
          </a:pPr>
          <a:endParaRPr lang="en-US" sz="1400" kern="1200" dirty="0"/>
        </a:p>
      </dsp:txBody>
      <dsp:txXfrm>
        <a:off x="317253" y="1485796"/>
        <a:ext cx="1252069" cy="2774810"/>
      </dsp:txXfrm>
    </dsp:sp>
    <dsp:sp modelId="{88E1A512-FF18-4ED7-A241-E0C4186023BE}">
      <dsp:nvSpPr>
        <dsp:cNvPr id="0" name=""/>
        <dsp:cNvSpPr/>
      </dsp:nvSpPr>
      <dsp:spPr>
        <a:xfrm>
          <a:off x="1537492" y="1079679"/>
          <a:ext cx="427434" cy="331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537492" y="1145904"/>
        <a:ext cx="328097" cy="198675"/>
      </dsp:txXfrm>
    </dsp:sp>
    <dsp:sp modelId="{17694B6C-84B4-4487-BBC5-0398F20F6BDB}">
      <dsp:nvSpPr>
        <dsp:cNvPr id="0" name=""/>
        <dsp:cNvSpPr/>
      </dsp:nvSpPr>
      <dsp:spPr>
        <a:xfrm>
          <a:off x="2142351" y="1043642"/>
          <a:ext cx="1329977" cy="604800"/>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Attempted</a:t>
          </a:r>
        </a:p>
      </dsp:txBody>
      <dsp:txXfrm>
        <a:off x="2142351" y="1043642"/>
        <a:ext cx="1329977" cy="403200"/>
      </dsp:txXfrm>
    </dsp:sp>
    <dsp:sp modelId="{F609F9E2-9F3A-4B09-BEB7-83121545C4DD}">
      <dsp:nvSpPr>
        <dsp:cNvPr id="0" name=""/>
        <dsp:cNvSpPr/>
      </dsp:nvSpPr>
      <dsp:spPr>
        <a:xfrm>
          <a:off x="2414756" y="1446842"/>
          <a:ext cx="1329977" cy="28527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user mbox</a:t>
          </a:r>
        </a:p>
        <a:p>
          <a:pPr marL="114300" lvl="1" indent="-114300" algn="l" defTabSz="622300">
            <a:lnSpc>
              <a:spcPct val="90000"/>
            </a:lnSpc>
            <a:spcBef>
              <a:spcPct val="0"/>
            </a:spcBef>
            <a:spcAft>
              <a:spcPct val="15000"/>
            </a:spcAft>
            <a:buChar char="•"/>
          </a:pPr>
          <a:r>
            <a:rPr lang="en-US" sz="1400" kern="1200" dirty="0"/>
            <a:t>attempted verb</a:t>
          </a:r>
        </a:p>
        <a:p>
          <a:pPr marL="114300" lvl="1" indent="-114300" algn="l" defTabSz="622300">
            <a:lnSpc>
              <a:spcPct val="90000"/>
            </a:lnSpc>
            <a:spcBef>
              <a:spcPct val="0"/>
            </a:spcBef>
            <a:spcAft>
              <a:spcPct val="15000"/>
            </a:spcAft>
            <a:buChar char="•"/>
          </a:pPr>
          <a:r>
            <a:rPr lang="en-US" sz="1400" kern="1200" dirty="0"/>
            <a:t>course id</a:t>
          </a:r>
        </a:p>
        <a:p>
          <a:pPr marL="114300" lvl="1" indent="-114300" algn="l" defTabSz="622300">
            <a:lnSpc>
              <a:spcPct val="90000"/>
            </a:lnSpc>
            <a:spcBef>
              <a:spcPct val="0"/>
            </a:spcBef>
            <a:spcAft>
              <a:spcPct val="15000"/>
            </a:spcAft>
            <a:buChar char="•"/>
          </a:pPr>
          <a:r>
            <a:rPr lang="en-US" sz="1400" kern="1200" dirty="0"/>
            <a:t>registration</a:t>
          </a:r>
        </a:p>
        <a:p>
          <a:pPr marL="114300" lvl="1" indent="-114300" algn="l" defTabSz="622300">
            <a:lnSpc>
              <a:spcPct val="90000"/>
            </a:lnSpc>
            <a:spcBef>
              <a:spcPct val="0"/>
            </a:spcBef>
            <a:spcAft>
              <a:spcPct val="15000"/>
            </a:spcAft>
            <a:buChar char="•"/>
          </a:pPr>
          <a:r>
            <a:rPr lang="en-US" sz="1400" kern="1200" dirty="0"/>
            <a:t>timestamp</a:t>
          </a:r>
        </a:p>
      </dsp:txBody>
      <dsp:txXfrm>
        <a:off x="2453710" y="1485796"/>
        <a:ext cx="1252069" cy="2774810"/>
      </dsp:txXfrm>
    </dsp:sp>
    <dsp:sp modelId="{EC3B7B7D-B27D-4AB5-BB13-4A4C641BE407}">
      <dsp:nvSpPr>
        <dsp:cNvPr id="0" name=""/>
        <dsp:cNvSpPr/>
      </dsp:nvSpPr>
      <dsp:spPr>
        <a:xfrm>
          <a:off x="3673949" y="1079679"/>
          <a:ext cx="427434" cy="331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673949" y="1145904"/>
        <a:ext cx="328097" cy="198675"/>
      </dsp:txXfrm>
    </dsp:sp>
    <dsp:sp modelId="{964E0346-7442-46B9-B44B-543BE1945DBF}">
      <dsp:nvSpPr>
        <dsp:cNvPr id="0" name=""/>
        <dsp:cNvSpPr/>
      </dsp:nvSpPr>
      <dsp:spPr>
        <a:xfrm>
          <a:off x="4278808" y="1043642"/>
          <a:ext cx="1329977" cy="604800"/>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Attempted</a:t>
          </a:r>
        </a:p>
      </dsp:txBody>
      <dsp:txXfrm>
        <a:off x="4278808" y="1043642"/>
        <a:ext cx="1329977" cy="403200"/>
      </dsp:txXfrm>
    </dsp:sp>
    <dsp:sp modelId="{1E7EFAA6-0405-4E44-94E8-77AE7C6BA53B}">
      <dsp:nvSpPr>
        <dsp:cNvPr id="0" name=""/>
        <dsp:cNvSpPr/>
      </dsp:nvSpPr>
      <dsp:spPr>
        <a:xfrm>
          <a:off x="4551213" y="1446842"/>
          <a:ext cx="1329977" cy="28527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user mbox</a:t>
          </a:r>
        </a:p>
        <a:p>
          <a:pPr marL="114300" lvl="1" indent="-114300" algn="l" defTabSz="622300">
            <a:lnSpc>
              <a:spcPct val="90000"/>
            </a:lnSpc>
            <a:spcBef>
              <a:spcPct val="0"/>
            </a:spcBef>
            <a:spcAft>
              <a:spcPct val="15000"/>
            </a:spcAft>
            <a:buChar char="•"/>
          </a:pPr>
          <a:r>
            <a:rPr lang="en-US" sz="1400" kern="1200" dirty="0"/>
            <a:t>attempted verb</a:t>
          </a:r>
        </a:p>
        <a:p>
          <a:pPr marL="114300" lvl="1" indent="-114300" algn="l" defTabSz="622300">
            <a:lnSpc>
              <a:spcPct val="90000"/>
            </a:lnSpc>
            <a:spcBef>
              <a:spcPct val="0"/>
            </a:spcBef>
            <a:spcAft>
              <a:spcPct val="15000"/>
            </a:spcAft>
            <a:buChar char="•"/>
          </a:pPr>
          <a:r>
            <a:rPr lang="en-US" sz="1400" kern="1200" dirty="0"/>
            <a:t>pretest id</a:t>
          </a:r>
        </a:p>
        <a:p>
          <a:pPr marL="114300" lvl="1" indent="-114300" algn="l" defTabSz="622300">
            <a:lnSpc>
              <a:spcPct val="90000"/>
            </a:lnSpc>
            <a:spcBef>
              <a:spcPct val="0"/>
            </a:spcBef>
            <a:spcAft>
              <a:spcPct val="15000"/>
            </a:spcAft>
            <a:buChar char="•"/>
          </a:pPr>
          <a:r>
            <a:rPr lang="en-US" sz="1400" kern="1200" dirty="0"/>
            <a:t>course parent</a:t>
          </a:r>
        </a:p>
        <a:p>
          <a:pPr marL="114300" lvl="1" indent="-114300" algn="l" defTabSz="622300">
            <a:lnSpc>
              <a:spcPct val="90000"/>
            </a:lnSpc>
            <a:spcBef>
              <a:spcPct val="0"/>
            </a:spcBef>
            <a:spcAft>
              <a:spcPct val="15000"/>
            </a:spcAft>
            <a:buChar char="•"/>
          </a:pPr>
          <a:r>
            <a:rPr lang="en-US" sz="1400" kern="1200" dirty="0"/>
            <a:t>registration</a:t>
          </a:r>
        </a:p>
        <a:p>
          <a:pPr marL="114300" lvl="1" indent="-114300" algn="l" defTabSz="622300">
            <a:lnSpc>
              <a:spcPct val="90000"/>
            </a:lnSpc>
            <a:spcBef>
              <a:spcPct val="0"/>
            </a:spcBef>
            <a:spcAft>
              <a:spcPct val="15000"/>
            </a:spcAft>
            <a:buChar char="•"/>
          </a:pPr>
          <a:r>
            <a:rPr lang="en-US" sz="1400" kern="1200" dirty="0"/>
            <a:t>timestamp</a:t>
          </a:r>
        </a:p>
      </dsp:txBody>
      <dsp:txXfrm>
        <a:off x="4590167" y="1485796"/>
        <a:ext cx="1252069" cy="2774810"/>
      </dsp:txXfrm>
    </dsp:sp>
    <dsp:sp modelId="{635D3659-88AF-4098-B815-3D9CB848A807}">
      <dsp:nvSpPr>
        <dsp:cNvPr id="0" name=""/>
        <dsp:cNvSpPr/>
      </dsp:nvSpPr>
      <dsp:spPr>
        <a:xfrm>
          <a:off x="5810406" y="1079679"/>
          <a:ext cx="427434" cy="331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5810406" y="1145904"/>
        <a:ext cx="328097" cy="198675"/>
      </dsp:txXfrm>
    </dsp:sp>
    <dsp:sp modelId="{DB7231BD-B926-4E02-A0B0-8E0F011DD2E8}">
      <dsp:nvSpPr>
        <dsp:cNvPr id="0" name=""/>
        <dsp:cNvSpPr/>
      </dsp:nvSpPr>
      <dsp:spPr>
        <a:xfrm>
          <a:off x="6415265" y="1043642"/>
          <a:ext cx="1329977" cy="604800"/>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Completed</a:t>
          </a:r>
        </a:p>
      </dsp:txBody>
      <dsp:txXfrm>
        <a:off x="6415265" y="1043642"/>
        <a:ext cx="1329977" cy="403200"/>
      </dsp:txXfrm>
    </dsp:sp>
    <dsp:sp modelId="{CB5937C2-B570-452C-93F3-73296A29A53D}">
      <dsp:nvSpPr>
        <dsp:cNvPr id="0" name=""/>
        <dsp:cNvSpPr/>
      </dsp:nvSpPr>
      <dsp:spPr>
        <a:xfrm>
          <a:off x="6687670" y="1446842"/>
          <a:ext cx="1329977" cy="28527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user mbox</a:t>
          </a:r>
        </a:p>
        <a:p>
          <a:pPr marL="114300" lvl="1" indent="-114300" algn="l" defTabSz="622300">
            <a:lnSpc>
              <a:spcPct val="90000"/>
            </a:lnSpc>
            <a:spcBef>
              <a:spcPct val="0"/>
            </a:spcBef>
            <a:spcAft>
              <a:spcPct val="15000"/>
            </a:spcAft>
            <a:buChar char="•"/>
          </a:pPr>
          <a:r>
            <a:rPr lang="en-US" sz="1400" kern="1200" dirty="0"/>
            <a:t>completed verb</a:t>
          </a:r>
        </a:p>
        <a:p>
          <a:pPr marL="114300" lvl="1" indent="-114300" algn="l" defTabSz="622300">
            <a:lnSpc>
              <a:spcPct val="90000"/>
            </a:lnSpc>
            <a:spcBef>
              <a:spcPct val="0"/>
            </a:spcBef>
            <a:spcAft>
              <a:spcPct val="15000"/>
            </a:spcAft>
            <a:buChar char="•"/>
          </a:pPr>
          <a:r>
            <a:rPr lang="en-US" sz="1400" kern="1200" dirty="0"/>
            <a:t>pretest id</a:t>
          </a:r>
        </a:p>
        <a:p>
          <a:pPr marL="114300" lvl="1" indent="-114300" algn="l" defTabSz="622300">
            <a:lnSpc>
              <a:spcPct val="90000"/>
            </a:lnSpc>
            <a:spcBef>
              <a:spcPct val="0"/>
            </a:spcBef>
            <a:spcAft>
              <a:spcPct val="15000"/>
            </a:spcAft>
            <a:buChar char="•"/>
          </a:pPr>
          <a:r>
            <a:rPr lang="en-US" sz="1400" kern="1200" dirty="0"/>
            <a:t>course parent</a:t>
          </a:r>
        </a:p>
        <a:p>
          <a:pPr marL="114300" lvl="1" indent="-114300" algn="l" defTabSz="622300">
            <a:lnSpc>
              <a:spcPct val="90000"/>
            </a:lnSpc>
            <a:spcBef>
              <a:spcPct val="0"/>
            </a:spcBef>
            <a:spcAft>
              <a:spcPct val="15000"/>
            </a:spcAft>
            <a:buChar char="•"/>
          </a:pPr>
          <a:r>
            <a:rPr lang="en-US" sz="1400" kern="1200" dirty="0"/>
            <a:t>duration</a:t>
          </a:r>
        </a:p>
        <a:p>
          <a:pPr marL="114300" lvl="1" indent="-114300" algn="l" defTabSz="622300">
            <a:lnSpc>
              <a:spcPct val="90000"/>
            </a:lnSpc>
            <a:spcBef>
              <a:spcPct val="0"/>
            </a:spcBef>
            <a:spcAft>
              <a:spcPct val="15000"/>
            </a:spcAft>
            <a:buChar char="•"/>
          </a:pPr>
          <a:r>
            <a:rPr lang="en-US" sz="1400" kern="1200" dirty="0"/>
            <a:t>scaled score</a:t>
          </a:r>
        </a:p>
        <a:p>
          <a:pPr marL="114300" lvl="1" indent="-114300" algn="l" defTabSz="622300">
            <a:lnSpc>
              <a:spcPct val="90000"/>
            </a:lnSpc>
            <a:spcBef>
              <a:spcPct val="0"/>
            </a:spcBef>
            <a:spcAft>
              <a:spcPct val="15000"/>
            </a:spcAft>
            <a:buChar char="•"/>
          </a:pPr>
          <a:r>
            <a:rPr lang="en-US" sz="1400" kern="1200" dirty="0"/>
            <a:t>pass/fail</a:t>
          </a:r>
        </a:p>
        <a:p>
          <a:pPr marL="114300" lvl="1" indent="-114300" algn="l" defTabSz="622300">
            <a:lnSpc>
              <a:spcPct val="90000"/>
            </a:lnSpc>
            <a:spcBef>
              <a:spcPct val="0"/>
            </a:spcBef>
            <a:spcAft>
              <a:spcPct val="15000"/>
            </a:spcAft>
            <a:buChar char="•"/>
          </a:pPr>
          <a:r>
            <a:rPr lang="en-US" sz="1400" kern="1200" dirty="0"/>
            <a:t>registration</a:t>
          </a:r>
        </a:p>
        <a:p>
          <a:pPr marL="114300" lvl="1" indent="-114300" algn="l" defTabSz="622300">
            <a:lnSpc>
              <a:spcPct val="90000"/>
            </a:lnSpc>
            <a:spcBef>
              <a:spcPct val="0"/>
            </a:spcBef>
            <a:spcAft>
              <a:spcPct val="15000"/>
            </a:spcAft>
            <a:buChar char="•"/>
          </a:pPr>
          <a:r>
            <a:rPr lang="en-US" sz="1400" kern="1200" dirty="0"/>
            <a:t>timestamp</a:t>
          </a:r>
        </a:p>
      </dsp:txBody>
      <dsp:txXfrm>
        <a:off x="6726624" y="1485796"/>
        <a:ext cx="1252069" cy="2774810"/>
      </dsp:txXfrm>
    </dsp:sp>
    <dsp:sp modelId="{1B5B3597-3C14-485A-8621-C7C159FBB5FB}">
      <dsp:nvSpPr>
        <dsp:cNvPr id="0" name=""/>
        <dsp:cNvSpPr/>
      </dsp:nvSpPr>
      <dsp:spPr>
        <a:xfrm>
          <a:off x="7946863" y="1079679"/>
          <a:ext cx="427434" cy="331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7946863" y="1145904"/>
        <a:ext cx="328097" cy="198675"/>
      </dsp:txXfrm>
    </dsp:sp>
    <dsp:sp modelId="{650DBF5E-964C-42A2-997E-C734CBBF0E98}">
      <dsp:nvSpPr>
        <dsp:cNvPr id="0" name=""/>
        <dsp:cNvSpPr/>
      </dsp:nvSpPr>
      <dsp:spPr>
        <a:xfrm>
          <a:off x="8551722" y="1043642"/>
          <a:ext cx="1329977" cy="604800"/>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a:t>
          </a:r>
        </a:p>
      </dsp:txBody>
      <dsp:txXfrm>
        <a:off x="8551722" y="1043642"/>
        <a:ext cx="1329977" cy="403200"/>
      </dsp:txXfrm>
    </dsp:sp>
    <dsp:sp modelId="{9A67BFBD-83CB-4CE0-93CF-94F27D5A889D}">
      <dsp:nvSpPr>
        <dsp:cNvPr id="0" name=""/>
        <dsp:cNvSpPr/>
      </dsp:nvSpPr>
      <dsp:spPr>
        <a:xfrm>
          <a:off x="8824127" y="1446842"/>
          <a:ext cx="1329977" cy="2852718"/>
        </a:xfrm>
        <a:prstGeom prst="roundRect">
          <a:avLst>
            <a:gd name="adj" fmla="val 1000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33C48-000A-42C5-880F-AAB45F889D7C}">
      <dsp:nvSpPr>
        <dsp:cNvPr id="0" name=""/>
        <dsp:cNvSpPr/>
      </dsp:nvSpPr>
      <dsp:spPr>
        <a:xfrm>
          <a:off x="5894" y="1336001"/>
          <a:ext cx="1329977" cy="604800"/>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Attempted</a:t>
          </a:r>
          <a:endParaRPr lang="en-US" sz="1400" kern="1200" dirty="0"/>
        </a:p>
      </dsp:txBody>
      <dsp:txXfrm>
        <a:off x="5894" y="1336001"/>
        <a:ext cx="1329977" cy="403200"/>
      </dsp:txXfrm>
    </dsp:sp>
    <dsp:sp modelId="{EB7B8E97-E817-44E3-91B0-F27E7F5E8402}">
      <dsp:nvSpPr>
        <dsp:cNvPr id="0" name=""/>
        <dsp:cNvSpPr/>
      </dsp:nvSpPr>
      <dsp:spPr>
        <a:xfrm>
          <a:off x="278299" y="1739202"/>
          <a:ext cx="1329977" cy="2268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user mbox</a:t>
          </a:r>
        </a:p>
        <a:p>
          <a:pPr marL="114300" lvl="1" indent="-114300" algn="l" defTabSz="622300">
            <a:lnSpc>
              <a:spcPct val="90000"/>
            </a:lnSpc>
            <a:spcBef>
              <a:spcPct val="0"/>
            </a:spcBef>
            <a:spcAft>
              <a:spcPct val="15000"/>
            </a:spcAft>
            <a:buChar char="•"/>
          </a:pPr>
          <a:r>
            <a:rPr lang="en-US" sz="1400" kern="1200" dirty="0"/>
            <a:t>attempted verb</a:t>
          </a:r>
        </a:p>
        <a:p>
          <a:pPr marL="114300" lvl="1" indent="-114300" algn="l" defTabSz="622300">
            <a:lnSpc>
              <a:spcPct val="90000"/>
            </a:lnSpc>
            <a:spcBef>
              <a:spcPct val="0"/>
            </a:spcBef>
            <a:spcAft>
              <a:spcPct val="15000"/>
            </a:spcAft>
            <a:buChar char="•"/>
          </a:pPr>
          <a:r>
            <a:rPr lang="en-US" sz="1400" kern="1200" dirty="0"/>
            <a:t>lesson 1 id</a:t>
          </a:r>
        </a:p>
        <a:p>
          <a:pPr marL="114300" lvl="1" indent="-114300" algn="l" defTabSz="622300">
            <a:lnSpc>
              <a:spcPct val="90000"/>
            </a:lnSpc>
            <a:spcBef>
              <a:spcPct val="0"/>
            </a:spcBef>
            <a:spcAft>
              <a:spcPct val="15000"/>
            </a:spcAft>
            <a:buChar char="•"/>
          </a:pPr>
          <a:r>
            <a:rPr lang="en-US" sz="1400" kern="1200" dirty="0"/>
            <a:t>course parent</a:t>
          </a:r>
        </a:p>
        <a:p>
          <a:pPr marL="114300" lvl="1" indent="-114300" algn="l" defTabSz="622300">
            <a:lnSpc>
              <a:spcPct val="90000"/>
            </a:lnSpc>
            <a:spcBef>
              <a:spcPct val="0"/>
            </a:spcBef>
            <a:spcAft>
              <a:spcPct val="15000"/>
            </a:spcAft>
            <a:buChar char="•"/>
          </a:pPr>
          <a:r>
            <a:rPr lang="en-US" sz="1400" kern="1200" dirty="0"/>
            <a:t>registration</a:t>
          </a:r>
        </a:p>
        <a:p>
          <a:pPr marL="114300" lvl="1" indent="-114300" algn="l" defTabSz="622300">
            <a:lnSpc>
              <a:spcPct val="90000"/>
            </a:lnSpc>
            <a:spcBef>
              <a:spcPct val="0"/>
            </a:spcBef>
            <a:spcAft>
              <a:spcPct val="15000"/>
            </a:spcAft>
            <a:buChar char="•"/>
          </a:pPr>
          <a:r>
            <a:rPr lang="en-US" sz="1400" kern="1200" dirty="0"/>
            <a:t>timestamp</a:t>
          </a:r>
        </a:p>
      </dsp:txBody>
      <dsp:txXfrm>
        <a:off x="317253" y="1778156"/>
        <a:ext cx="1252069" cy="2190092"/>
      </dsp:txXfrm>
    </dsp:sp>
    <dsp:sp modelId="{78F8321C-5691-4639-89CC-D24A75F2F79A}">
      <dsp:nvSpPr>
        <dsp:cNvPr id="0" name=""/>
        <dsp:cNvSpPr/>
      </dsp:nvSpPr>
      <dsp:spPr>
        <a:xfrm>
          <a:off x="1537492" y="1372039"/>
          <a:ext cx="427434" cy="331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537492" y="1438264"/>
        <a:ext cx="328097" cy="198675"/>
      </dsp:txXfrm>
    </dsp:sp>
    <dsp:sp modelId="{DB7231BD-B926-4E02-A0B0-8E0F011DD2E8}">
      <dsp:nvSpPr>
        <dsp:cNvPr id="0" name=""/>
        <dsp:cNvSpPr/>
      </dsp:nvSpPr>
      <dsp:spPr>
        <a:xfrm>
          <a:off x="2142351" y="1336001"/>
          <a:ext cx="1329977" cy="604800"/>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Completed</a:t>
          </a:r>
        </a:p>
      </dsp:txBody>
      <dsp:txXfrm>
        <a:off x="2142351" y="1336001"/>
        <a:ext cx="1329977" cy="403200"/>
      </dsp:txXfrm>
    </dsp:sp>
    <dsp:sp modelId="{CB5937C2-B570-452C-93F3-73296A29A53D}">
      <dsp:nvSpPr>
        <dsp:cNvPr id="0" name=""/>
        <dsp:cNvSpPr/>
      </dsp:nvSpPr>
      <dsp:spPr>
        <a:xfrm>
          <a:off x="2414756" y="1739202"/>
          <a:ext cx="1329977" cy="2268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user mbox</a:t>
          </a:r>
        </a:p>
        <a:p>
          <a:pPr marL="114300" lvl="1" indent="-114300" algn="l" defTabSz="622300">
            <a:lnSpc>
              <a:spcPct val="90000"/>
            </a:lnSpc>
            <a:spcBef>
              <a:spcPct val="0"/>
            </a:spcBef>
            <a:spcAft>
              <a:spcPct val="15000"/>
            </a:spcAft>
            <a:buChar char="•"/>
          </a:pPr>
          <a:r>
            <a:rPr lang="en-US" sz="1400" kern="1200" dirty="0"/>
            <a:t>completed verb</a:t>
          </a:r>
        </a:p>
        <a:p>
          <a:pPr marL="114300" lvl="1" indent="-114300" algn="l" defTabSz="622300">
            <a:lnSpc>
              <a:spcPct val="90000"/>
            </a:lnSpc>
            <a:spcBef>
              <a:spcPct val="0"/>
            </a:spcBef>
            <a:spcAft>
              <a:spcPct val="15000"/>
            </a:spcAft>
            <a:buChar char="•"/>
          </a:pPr>
          <a:r>
            <a:rPr lang="en-US" sz="1400" kern="1200" dirty="0"/>
            <a:t>lesson 1 id</a:t>
          </a:r>
        </a:p>
        <a:p>
          <a:pPr marL="114300" lvl="1" indent="-114300" algn="l" defTabSz="622300">
            <a:lnSpc>
              <a:spcPct val="90000"/>
            </a:lnSpc>
            <a:spcBef>
              <a:spcPct val="0"/>
            </a:spcBef>
            <a:spcAft>
              <a:spcPct val="15000"/>
            </a:spcAft>
            <a:buChar char="•"/>
          </a:pPr>
          <a:r>
            <a:rPr lang="en-US" sz="1400" kern="1200" dirty="0"/>
            <a:t>course parent</a:t>
          </a:r>
        </a:p>
        <a:p>
          <a:pPr marL="114300" lvl="1" indent="-114300" algn="l" defTabSz="622300">
            <a:lnSpc>
              <a:spcPct val="90000"/>
            </a:lnSpc>
            <a:spcBef>
              <a:spcPct val="0"/>
            </a:spcBef>
            <a:spcAft>
              <a:spcPct val="15000"/>
            </a:spcAft>
            <a:buChar char="•"/>
          </a:pPr>
          <a:r>
            <a:rPr lang="en-US" sz="1400" kern="1200" dirty="0"/>
            <a:t>duration</a:t>
          </a:r>
        </a:p>
        <a:p>
          <a:pPr marL="114300" lvl="1" indent="-114300" algn="l" defTabSz="622300">
            <a:lnSpc>
              <a:spcPct val="90000"/>
            </a:lnSpc>
            <a:spcBef>
              <a:spcPct val="0"/>
            </a:spcBef>
            <a:spcAft>
              <a:spcPct val="15000"/>
            </a:spcAft>
            <a:buChar char="•"/>
          </a:pPr>
          <a:r>
            <a:rPr lang="en-US" sz="1400" kern="1200" dirty="0"/>
            <a:t>registration</a:t>
          </a:r>
        </a:p>
        <a:p>
          <a:pPr marL="114300" lvl="1" indent="-114300" algn="l" defTabSz="622300">
            <a:lnSpc>
              <a:spcPct val="90000"/>
            </a:lnSpc>
            <a:spcBef>
              <a:spcPct val="0"/>
            </a:spcBef>
            <a:spcAft>
              <a:spcPct val="15000"/>
            </a:spcAft>
            <a:buChar char="•"/>
          </a:pPr>
          <a:r>
            <a:rPr lang="en-US" sz="1400" kern="1200" dirty="0"/>
            <a:t>timestamp</a:t>
          </a:r>
        </a:p>
      </dsp:txBody>
      <dsp:txXfrm>
        <a:off x="2453710" y="1778156"/>
        <a:ext cx="1252069" cy="2190092"/>
      </dsp:txXfrm>
    </dsp:sp>
    <dsp:sp modelId="{1B5B3597-3C14-485A-8621-C7C159FBB5FB}">
      <dsp:nvSpPr>
        <dsp:cNvPr id="0" name=""/>
        <dsp:cNvSpPr/>
      </dsp:nvSpPr>
      <dsp:spPr>
        <a:xfrm>
          <a:off x="3673949" y="1372039"/>
          <a:ext cx="427434" cy="331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673949" y="1438264"/>
        <a:ext cx="328097" cy="198675"/>
      </dsp:txXfrm>
    </dsp:sp>
    <dsp:sp modelId="{0F8391D3-87B1-4162-9A85-088B673D7B36}">
      <dsp:nvSpPr>
        <dsp:cNvPr id="0" name=""/>
        <dsp:cNvSpPr/>
      </dsp:nvSpPr>
      <dsp:spPr>
        <a:xfrm>
          <a:off x="4278808" y="1336001"/>
          <a:ext cx="1329977" cy="604800"/>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Attempted</a:t>
          </a:r>
          <a:endParaRPr lang="en-US" sz="1400" kern="1200" dirty="0"/>
        </a:p>
      </dsp:txBody>
      <dsp:txXfrm>
        <a:off x="4278808" y="1336001"/>
        <a:ext cx="1329977" cy="403200"/>
      </dsp:txXfrm>
    </dsp:sp>
    <dsp:sp modelId="{9BE9AE5C-A4A1-477E-9710-9CD492769DBD}">
      <dsp:nvSpPr>
        <dsp:cNvPr id="0" name=""/>
        <dsp:cNvSpPr/>
      </dsp:nvSpPr>
      <dsp:spPr>
        <a:xfrm>
          <a:off x="4551213" y="1739202"/>
          <a:ext cx="1329977" cy="2268000"/>
        </a:xfrm>
        <a:prstGeom prst="roundRect">
          <a:avLst>
            <a:gd name="adj" fmla="val 10000"/>
          </a:avLst>
        </a:prstGeom>
        <a:solidFill>
          <a:schemeClr val="lt1">
            <a:hueOff val="0"/>
            <a:satOff val="0"/>
            <a:lumOff val="0"/>
            <a:alpha val="90000"/>
          </a:schemeClr>
        </a:solidFill>
        <a:ln w="25400" cap="flat" cmpd="sng" algn="ctr">
          <a:solidFill>
            <a:schemeClr val="accent1">
              <a:hueOff val="0"/>
              <a:satOff val="0"/>
              <a:lum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user mbox</a:t>
          </a:r>
        </a:p>
        <a:p>
          <a:pPr marL="114300" lvl="1" indent="-114300" algn="l" defTabSz="622300">
            <a:lnSpc>
              <a:spcPct val="90000"/>
            </a:lnSpc>
            <a:spcBef>
              <a:spcPct val="0"/>
            </a:spcBef>
            <a:spcAft>
              <a:spcPct val="15000"/>
            </a:spcAft>
            <a:buChar char="•"/>
          </a:pPr>
          <a:r>
            <a:rPr lang="en-US" sz="1400" kern="1200" dirty="0"/>
            <a:t>attempted verb</a:t>
          </a:r>
        </a:p>
        <a:p>
          <a:pPr marL="114300" lvl="1" indent="-114300" algn="l" defTabSz="622300">
            <a:lnSpc>
              <a:spcPct val="90000"/>
            </a:lnSpc>
            <a:spcBef>
              <a:spcPct val="0"/>
            </a:spcBef>
            <a:spcAft>
              <a:spcPct val="15000"/>
            </a:spcAft>
            <a:buChar char="•"/>
          </a:pPr>
          <a:r>
            <a:rPr lang="en-US" sz="1400" kern="1200" dirty="0"/>
            <a:t>lesson 2 id</a:t>
          </a:r>
        </a:p>
        <a:p>
          <a:pPr marL="114300" lvl="1" indent="-114300" algn="l" defTabSz="622300">
            <a:lnSpc>
              <a:spcPct val="90000"/>
            </a:lnSpc>
            <a:spcBef>
              <a:spcPct val="0"/>
            </a:spcBef>
            <a:spcAft>
              <a:spcPct val="15000"/>
            </a:spcAft>
            <a:buChar char="•"/>
          </a:pPr>
          <a:r>
            <a:rPr lang="en-US" sz="1400" kern="1200" dirty="0">
              <a:solidFill>
                <a:srgbClr val="000000">
                  <a:hueOff val="0"/>
                  <a:satOff val="0"/>
                  <a:lumOff val="0"/>
                  <a:alphaOff val="0"/>
                </a:srgbClr>
              </a:solidFill>
              <a:latin typeface="Tahoma"/>
              <a:ea typeface="+mn-ea"/>
              <a:cs typeface="+mn-cs"/>
            </a:rPr>
            <a:t>course</a:t>
          </a:r>
          <a:r>
            <a:rPr lang="en-US" sz="1400" kern="1200" dirty="0"/>
            <a:t> parent</a:t>
          </a:r>
        </a:p>
        <a:p>
          <a:pPr marL="114300" lvl="1" indent="-114300" algn="l" defTabSz="622300">
            <a:lnSpc>
              <a:spcPct val="90000"/>
            </a:lnSpc>
            <a:spcBef>
              <a:spcPct val="0"/>
            </a:spcBef>
            <a:spcAft>
              <a:spcPct val="15000"/>
            </a:spcAft>
            <a:buChar char="•"/>
          </a:pPr>
          <a:r>
            <a:rPr lang="en-US" sz="1400" kern="1200" dirty="0"/>
            <a:t>registration</a:t>
          </a:r>
        </a:p>
        <a:p>
          <a:pPr marL="114300" lvl="1" indent="-114300" algn="l" defTabSz="622300">
            <a:lnSpc>
              <a:spcPct val="90000"/>
            </a:lnSpc>
            <a:spcBef>
              <a:spcPct val="0"/>
            </a:spcBef>
            <a:spcAft>
              <a:spcPct val="15000"/>
            </a:spcAft>
            <a:buChar char="•"/>
          </a:pPr>
          <a:r>
            <a:rPr lang="en-US" sz="1400" kern="1200" dirty="0">
              <a:solidFill>
                <a:srgbClr val="000000">
                  <a:hueOff val="0"/>
                  <a:satOff val="0"/>
                  <a:lumOff val="0"/>
                  <a:alphaOff val="0"/>
                </a:srgbClr>
              </a:solidFill>
              <a:latin typeface="Tahoma"/>
              <a:ea typeface="+mn-ea"/>
              <a:cs typeface="+mn-cs"/>
            </a:rPr>
            <a:t>timestamp</a:t>
          </a:r>
          <a:endParaRPr lang="en-US" sz="1400" kern="1200" dirty="0"/>
        </a:p>
      </dsp:txBody>
      <dsp:txXfrm>
        <a:off x="4590167" y="1778156"/>
        <a:ext cx="1252069" cy="2190092"/>
      </dsp:txXfrm>
    </dsp:sp>
    <dsp:sp modelId="{B5508AEC-BF0A-46A5-AE82-5456B67A05FE}">
      <dsp:nvSpPr>
        <dsp:cNvPr id="0" name=""/>
        <dsp:cNvSpPr/>
      </dsp:nvSpPr>
      <dsp:spPr>
        <a:xfrm>
          <a:off x="5810406" y="1372039"/>
          <a:ext cx="427434" cy="331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5810406" y="1438264"/>
        <a:ext cx="328097" cy="198675"/>
      </dsp:txXfrm>
    </dsp:sp>
    <dsp:sp modelId="{A002430F-D2E0-49FE-A3B1-FE53A3B20F89}">
      <dsp:nvSpPr>
        <dsp:cNvPr id="0" name=""/>
        <dsp:cNvSpPr/>
      </dsp:nvSpPr>
      <dsp:spPr>
        <a:xfrm>
          <a:off x="6415265" y="1336001"/>
          <a:ext cx="1329977" cy="604800"/>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Completed</a:t>
          </a:r>
        </a:p>
      </dsp:txBody>
      <dsp:txXfrm>
        <a:off x="6415265" y="1336001"/>
        <a:ext cx="1329977" cy="403200"/>
      </dsp:txXfrm>
    </dsp:sp>
    <dsp:sp modelId="{3B4AD01E-D6AA-449B-A0A3-3332E965B76B}">
      <dsp:nvSpPr>
        <dsp:cNvPr id="0" name=""/>
        <dsp:cNvSpPr/>
      </dsp:nvSpPr>
      <dsp:spPr>
        <a:xfrm>
          <a:off x="6687670" y="1739202"/>
          <a:ext cx="1329977" cy="2268000"/>
        </a:xfrm>
        <a:prstGeom prst="roundRect">
          <a:avLst>
            <a:gd name="adj" fmla="val 10000"/>
          </a:avLst>
        </a:prstGeom>
        <a:solidFill>
          <a:srgbClr val="FFFFFF">
            <a:hueOff val="0"/>
            <a:satOff val="0"/>
            <a:lumOff val="0"/>
            <a:alpha val="90000"/>
          </a:srgbClr>
        </a:solidFill>
        <a:ln w="25400" cap="flat" cmpd="sng" algn="ctr">
          <a:solidFill>
            <a:srgbClr val="00E4A8">
              <a:hueOff val="0"/>
              <a:satOff val="0"/>
              <a:lum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user mbox</a:t>
          </a:r>
        </a:p>
        <a:p>
          <a:pPr marL="114300" lvl="1" indent="-114300" algn="l" defTabSz="622300">
            <a:lnSpc>
              <a:spcPct val="90000"/>
            </a:lnSpc>
            <a:spcBef>
              <a:spcPct val="0"/>
            </a:spcBef>
            <a:spcAft>
              <a:spcPct val="15000"/>
            </a:spcAft>
            <a:buChar char="•"/>
          </a:pPr>
          <a:r>
            <a:rPr lang="en-US" sz="1400" kern="1200" dirty="0"/>
            <a:t>completed verb</a:t>
          </a:r>
        </a:p>
        <a:p>
          <a:pPr marL="114300" lvl="1" indent="-114300" algn="l" defTabSz="622300">
            <a:lnSpc>
              <a:spcPct val="90000"/>
            </a:lnSpc>
            <a:spcBef>
              <a:spcPct val="0"/>
            </a:spcBef>
            <a:spcAft>
              <a:spcPct val="15000"/>
            </a:spcAft>
            <a:buChar char="•"/>
          </a:pPr>
          <a:r>
            <a:rPr lang="en-US" sz="1400" kern="1200" dirty="0"/>
            <a:t>lesson 2 id</a:t>
          </a:r>
        </a:p>
        <a:p>
          <a:pPr marL="114300" lvl="1" indent="-114300" algn="l" defTabSz="622300">
            <a:lnSpc>
              <a:spcPct val="90000"/>
            </a:lnSpc>
            <a:spcBef>
              <a:spcPct val="0"/>
            </a:spcBef>
            <a:spcAft>
              <a:spcPct val="15000"/>
            </a:spcAft>
            <a:buChar char="•"/>
          </a:pPr>
          <a:r>
            <a:rPr lang="en-US" sz="1400" kern="1200" dirty="0"/>
            <a:t>course parent</a:t>
          </a:r>
        </a:p>
        <a:p>
          <a:pPr marL="114300" lvl="1" indent="-114300" algn="l" defTabSz="622300">
            <a:lnSpc>
              <a:spcPct val="90000"/>
            </a:lnSpc>
            <a:spcBef>
              <a:spcPct val="0"/>
            </a:spcBef>
            <a:spcAft>
              <a:spcPct val="15000"/>
            </a:spcAft>
            <a:buChar char="•"/>
          </a:pPr>
          <a:r>
            <a:rPr lang="en-US" sz="1400" kern="1200" dirty="0"/>
            <a:t>duration</a:t>
          </a:r>
        </a:p>
        <a:p>
          <a:pPr marL="114300" lvl="1" indent="-114300" algn="l" defTabSz="622300">
            <a:lnSpc>
              <a:spcPct val="90000"/>
            </a:lnSpc>
            <a:spcBef>
              <a:spcPct val="0"/>
            </a:spcBef>
            <a:spcAft>
              <a:spcPct val="15000"/>
            </a:spcAft>
            <a:buChar char="•"/>
          </a:pPr>
          <a:r>
            <a:rPr lang="en-US" sz="1400" kern="1200" dirty="0"/>
            <a:t>registration</a:t>
          </a:r>
        </a:p>
        <a:p>
          <a:pPr marL="114300" lvl="1" indent="-114300" algn="l" defTabSz="622300">
            <a:lnSpc>
              <a:spcPct val="90000"/>
            </a:lnSpc>
            <a:spcBef>
              <a:spcPct val="0"/>
            </a:spcBef>
            <a:spcAft>
              <a:spcPct val="15000"/>
            </a:spcAft>
            <a:buChar char="•"/>
          </a:pPr>
          <a:r>
            <a:rPr lang="en-US" sz="1400" kern="1200" dirty="0"/>
            <a:t>timestamp</a:t>
          </a:r>
        </a:p>
      </dsp:txBody>
      <dsp:txXfrm>
        <a:off x="6726624" y="1778156"/>
        <a:ext cx="1252069" cy="2190092"/>
      </dsp:txXfrm>
    </dsp:sp>
    <dsp:sp modelId="{3875BA5B-DDD4-49E5-9AAC-926F3767ABF3}">
      <dsp:nvSpPr>
        <dsp:cNvPr id="0" name=""/>
        <dsp:cNvSpPr/>
      </dsp:nvSpPr>
      <dsp:spPr>
        <a:xfrm>
          <a:off x="7946863" y="1372039"/>
          <a:ext cx="427434" cy="331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7946863" y="1438264"/>
        <a:ext cx="328097" cy="198675"/>
      </dsp:txXfrm>
    </dsp:sp>
    <dsp:sp modelId="{169E01D3-11A4-4CF4-8EA0-810F102AE066}">
      <dsp:nvSpPr>
        <dsp:cNvPr id="0" name=""/>
        <dsp:cNvSpPr/>
      </dsp:nvSpPr>
      <dsp:spPr>
        <a:xfrm>
          <a:off x="8551722" y="1336001"/>
          <a:ext cx="1329977" cy="604800"/>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a:t>
          </a:r>
        </a:p>
      </dsp:txBody>
      <dsp:txXfrm>
        <a:off x="8551722" y="1336001"/>
        <a:ext cx="1329977" cy="403200"/>
      </dsp:txXfrm>
    </dsp:sp>
    <dsp:sp modelId="{102C8041-70F2-4290-9D66-0E715040F2B7}">
      <dsp:nvSpPr>
        <dsp:cNvPr id="0" name=""/>
        <dsp:cNvSpPr/>
      </dsp:nvSpPr>
      <dsp:spPr>
        <a:xfrm>
          <a:off x="8824127" y="1739202"/>
          <a:ext cx="1329977" cy="2268000"/>
        </a:xfrm>
        <a:prstGeom prst="roundRect">
          <a:avLst>
            <a:gd name="adj" fmla="val 10000"/>
          </a:avLst>
        </a:prstGeom>
        <a:solidFill>
          <a:srgbClr val="FFFFFF">
            <a:hueOff val="0"/>
            <a:satOff val="0"/>
            <a:lumOff val="0"/>
            <a:alpha val="0"/>
          </a:srgb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33C48-000A-42C5-880F-AAB45F889D7C}">
      <dsp:nvSpPr>
        <dsp:cNvPr id="0" name=""/>
        <dsp:cNvSpPr/>
      </dsp:nvSpPr>
      <dsp:spPr>
        <a:xfrm>
          <a:off x="5894" y="1017064"/>
          <a:ext cx="1329977" cy="604800"/>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Attempted</a:t>
          </a:r>
          <a:endParaRPr lang="en-US" sz="1400" kern="1200" dirty="0"/>
        </a:p>
      </dsp:txBody>
      <dsp:txXfrm>
        <a:off x="5894" y="1017064"/>
        <a:ext cx="1329977" cy="403200"/>
      </dsp:txXfrm>
    </dsp:sp>
    <dsp:sp modelId="{EB7B8E97-E817-44E3-91B0-F27E7F5E8402}">
      <dsp:nvSpPr>
        <dsp:cNvPr id="0" name=""/>
        <dsp:cNvSpPr/>
      </dsp:nvSpPr>
      <dsp:spPr>
        <a:xfrm>
          <a:off x="278299" y="1420264"/>
          <a:ext cx="1329977" cy="29058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user mbox</a:t>
          </a:r>
        </a:p>
        <a:p>
          <a:pPr marL="114300" lvl="1" indent="-114300" algn="l" defTabSz="622300">
            <a:lnSpc>
              <a:spcPct val="90000"/>
            </a:lnSpc>
            <a:spcBef>
              <a:spcPct val="0"/>
            </a:spcBef>
            <a:spcAft>
              <a:spcPct val="15000"/>
            </a:spcAft>
            <a:buChar char="•"/>
          </a:pPr>
          <a:r>
            <a:rPr lang="en-US" sz="1400" kern="1200" dirty="0"/>
            <a:t>attempted verb</a:t>
          </a:r>
        </a:p>
        <a:p>
          <a:pPr marL="114300" lvl="1" indent="-114300" algn="l" defTabSz="622300">
            <a:lnSpc>
              <a:spcPct val="90000"/>
            </a:lnSpc>
            <a:spcBef>
              <a:spcPct val="0"/>
            </a:spcBef>
            <a:spcAft>
              <a:spcPct val="15000"/>
            </a:spcAft>
            <a:buChar char="•"/>
          </a:pPr>
          <a:r>
            <a:rPr lang="en-US" sz="1400" kern="1200" dirty="0"/>
            <a:t>lesson 3 id</a:t>
          </a:r>
        </a:p>
        <a:p>
          <a:pPr marL="114300" lvl="1" indent="-114300" algn="l" defTabSz="622300">
            <a:lnSpc>
              <a:spcPct val="90000"/>
            </a:lnSpc>
            <a:spcBef>
              <a:spcPct val="0"/>
            </a:spcBef>
            <a:spcAft>
              <a:spcPct val="15000"/>
            </a:spcAft>
            <a:buChar char="•"/>
          </a:pPr>
          <a:r>
            <a:rPr lang="en-US" sz="1400" kern="1200" dirty="0"/>
            <a:t>course parent</a:t>
          </a:r>
        </a:p>
        <a:p>
          <a:pPr marL="114300" lvl="1" indent="-114300" algn="l" defTabSz="622300">
            <a:lnSpc>
              <a:spcPct val="90000"/>
            </a:lnSpc>
            <a:spcBef>
              <a:spcPct val="0"/>
            </a:spcBef>
            <a:spcAft>
              <a:spcPct val="15000"/>
            </a:spcAft>
            <a:buChar char="•"/>
          </a:pPr>
          <a:r>
            <a:rPr lang="en-US" sz="1400" kern="1200" dirty="0"/>
            <a:t>registration</a:t>
          </a:r>
        </a:p>
        <a:p>
          <a:pPr marL="114300" lvl="1" indent="-114300" algn="l" defTabSz="622300">
            <a:lnSpc>
              <a:spcPct val="90000"/>
            </a:lnSpc>
            <a:spcBef>
              <a:spcPct val="0"/>
            </a:spcBef>
            <a:spcAft>
              <a:spcPct val="15000"/>
            </a:spcAft>
            <a:buChar char="•"/>
          </a:pPr>
          <a:r>
            <a:rPr lang="en-US" sz="1400" kern="1200" dirty="0"/>
            <a:t>timestamp</a:t>
          </a:r>
        </a:p>
      </dsp:txBody>
      <dsp:txXfrm>
        <a:off x="317253" y="1459218"/>
        <a:ext cx="1252069" cy="2827967"/>
      </dsp:txXfrm>
    </dsp:sp>
    <dsp:sp modelId="{78F8321C-5691-4639-89CC-D24A75F2F79A}">
      <dsp:nvSpPr>
        <dsp:cNvPr id="0" name=""/>
        <dsp:cNvSpPr/>
      </dsp:nvSpPr>
      <dsp:spPr>
        <a:xfrm>
          <a:off x="1537492" y="1053101"/>
          <a:ext cx="427434" cy="331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537492" y="1119326"/>
        <a:ext cx="328097" cy="198675"/>
      </dsp:txXfrm>
    </dsp:sp>
    <dsp:sp modelId="{DB7231BD-B926-4E02-A0B0-8E0F011DD2E8}">
      <dsp:nvSpPr>
        <dsp:cNvPr id="0" name=""/>
        <dsp:cNvSpPr/>
      </dsp:nvSpPr>
      <dsp:spPr>
        <a:xfrm>
          <a:off x="2142351" y="1017064"/>
          <a:ext cx="1329977" cy="604800"/>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Completed</a:t>
          </a:r>
        </a:p>
      </dsp:txBody>
      <dsp:txXfrm>
        <a:off x="2142351" y="1017064"/>
        <a:ext cx="1329977" cy="403200"/>
      </dsp:txXfrm>
    </dsp:sp>
    <dsp:sp modelId="{CB5937C2-B570-452C-93F3-73296A29A53D}">
      <dsp:nvSpPr>
        <dsp:cNvPr id="0" name=""/>
        <dsp:cNvSpPr/>
      </dsp:nvSpPr>
      <dsp:spPr>
        <a:xfrm>
          <a:off x="2414756" y="1420264"/>
          <a:ext cx="1329977" cy="29058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user mbox</a:t>
          </a:r>
        </a:p>
        <a:p>
          <a:pPr marL="114300" lvl="1" indent="-114300" algn="l" defTabSz="622300">
            <a:lnSpc>
              <a:spcPct val="90000"/>
            </a:lnSpc>
            <a:spcBef>
              <a:spcPct val="0"/>
            </a:spcBef>
            <a:spcAft>
              <a:spcPct val="15000"/>
            </a:spcAft>
            <a:buChar char="•"/>
          </a:pPr>
          <a:r>
            <a:rPr lang="en-US" sz="1400" kern="1200" dirty="0"/>
            <a:t>completed verb</a:t>
          </a:r>
        </a:p>
        <a:p>
          <a:pPr marL="114300" lvl="1" indent="-114300" algn="l" defTabSz="622300">
            <a:lnSpc>
              <a:spcPct val="90000"/>
            </a:lnSpc>
            <a:spcBef>
              <a:spcPct val="0"/>
            </a:spcBef>
            <a:spcAft>
              <a:spcPct val="15000"/>
            </a:spcAft>
            <a:buChar char="•"/>
          </a:pPr>
          <a:r>
            <a:rPr lang="en-US" sz="1400" kern="1200" dirty="0"/>
            <a:t>lesson 3 id</a:t>
          </a:r>
        </a:p>
        <a:p>
          <a:pPr marL="114300" lvl="1" indent="-114300" algn="l" defTabSz="622300">
            <a:lnSpc>
              <a:spcPct val="90000"/>
            </a:lnSpc>
            <a:spcBef>
              <a:spcPct val="0"/>
            </a:spcBef>
            <a:spcAft>
              <a:spcPct val="15000"/>
            </a:spcAft>
            <a:buChar char="•"/>
          </a:pPr>
          <a:r>
            <a:rPr lang="en-US" sz="1400" kern="1200" dirty="0"/>
            <a:t>course parent</a:t>
          </a:r>
        </a:p>
        <a:p>
          <a:pPr marL="114300" lvl="1" indent="-114300" algn="l" defTabSz="622300">
            <a:lnSpc>
              <a:spcPct val="90000"/>
            </a:lnSpc>
            <a:spcBef>
              <a:spcPct val="0"/>
            </a:spcBef>
            <a:spcAft>
              <a:spcPct val="15000"/>
            </a:spcAft>
            <a:buChar char="•"/>
          </a:pPr>
          <a:r>
            <a:rPr lang="en-US" sz="1400" kern="1200" dirty="0"/>
            <a:t>duration</a:t>
          </a:r>
        </a:p>
        <a:p>
          <a:pPr marL="114300" lvl="1" indent="-114300" algn="l" defTabSz="622300">
            <a:lnSpc>
              <a:spcPct val="90000"/>
            </a:lnSpc>
            <a:spcBef>
              <a:spcPct val="0"/>
            </a:spcBef>
            <a:spcAft>
              <a:spcPct val="15000"/>
            </a:spcAft>
            <a:buChar char="•"/>
          </a:pPr>
          <a:r>
            <a:rPr lang="en-US" sz="1400" kern="1200" dirty="0"/>
            <a:t>registration</a:t>
          </a:r>
        </a:p>
        <a:p>
          <a:pPr marL="114300" lvl="1" indent="-114300" algn="l" defTabSz="622300">
            <a:lnSpc>
              <a:spcPct val="90000"/>
            </a:lnSpc>
            <a:spcBef>
              <a:spcPct val="0"/>
            </a:spcBef>
            <a:spcAft>
              <a:spcPct val="15000"/>
            </a:spcAft>
            <a:buChar char="•"/>
          </a:pPr>
          <a:r>
            <a:rPr lang="en-US" sz="1400" kern="1200" dirty="0"/>
            <a:t>timestamp</a:t>
          </a:r>
        </a:p>
      </dsp:txBody>
      <dsp:txXfrm>
        <a:off x="2453710" y="1459218"/>
        <a:ext cx="1252069" cy="2827967"/>
      </dsp:txXfrm>
    </dsp:sp>
    <dsp:sp modelId="{1B5B3597-3C14-485A-8621-C7C159FBB5FB}">
      <dsp:nvSpPr>
        <dsp:cNvPr id="0" name=""/>
        <dsp:cNvSpPr/>
      </dsp:nvSpPr>
      <dsp:spPr>
        <a:xfrm>
          <a:off x="3673949" y="1053101"/>
          <a:ext cx="427434" cy="331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673949" y="1119326"/>
        <a:ext cx="328097" cy="198675"/>
      </dsp:txXfrm>
    </dsp:sp>
    <dsp:sp modelId="{0F8391D3-87B1-4162-9A85-088B673D7B36}">
      <dsp:nvSpPr>
        <dsp:cNvPr id="0" name=""/>
        <dsp:cNvSpPr/>
      </dsp:nvSpPr>
      <dsp:spPr>
        <a:xfrm>
          <a:off x="4278808" y="1017064"/>
          <a:ext cx="1329977" cy="604800"/>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Attempted</a:t>
          </a:r>
          <a:endParaRPr lang="en-US" sz="1400" kern="1200" dirty="0"/>
        </a:p>
      </dsp:txBody>
      <dsp:txXfrm>
        <a:off x="4278808" y="1017064"/>
        <a:ext cx="1329977" cy="403200"/>
      </dsp:txXfrm>
    </dsp:sp>
    <dsp:sp modelId="{9BE9AE5C-A4A1-477E-9710-9CD492769DBD}">
      <dsp:nvSpPr>
        <dsp:cNvPr id="0" name=""/>
        <dsp:cNvSpPr/>
      </dsp:nvSpPr>
      <dsp:spPr>
        <a:xfrm>
          <a:off x="4551213" y="1420264"/>
          <a:ext cx="1329977" cy="2905875"/>
        </a:xfrm>
        <a:prstGeom prst="roundRect">
          <a:avLst>
            <a:gd name="adj" fmla="val 10000"/>
          </a:avLst>
        </a:prstGeom>
        <a:solidFill>
          <a:schemeClr val="lt1">
            <a:hueOff val="0"/>
            <a:satOff val="0"/>
            <a:lumOff val="0"/>
            <a:alpha val="90000"/>
          </a:schemeClr>
        </a:solidFill>
        <a:ln w="25400" cap="flat" cmpd="sng" algn="ctr">
          <a:solidFill>
            <a:schemeClr val="accent1">
              <a:hueOff val="0"/>
              <a:satOff val="0"/>
              <a:lum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user mbox</a:t>
          </a:r>
        </a:p>
        <a:p>
          <a:pPr marL="114300" lvl="1" indent="-114300" algn="l" defTabSz="622300">
            <a:lnSpc>
              <a:spcPct val="90000"/>
            </a:lnSpc>
            <a:spcBef>
              <a:spcPct val="0"/>
            </a:spcBef>
            <a:spcAft>
              <a:spcPct val="15000"/>
            </a:spcAft>
            <a:buChar char="•"/>
          </a:pPr>
          <a:r>
            <a:rPr lang="en-US" sz="1400" kern="1200" dirty="0"/>
            <a:t>attempted verb</a:t>
          </a:r>
        </a:p>
        <a:p>
          <a:pPr marL="114300" lvl="1" indent="-114300" algn="l" defTabSz="622300">
            <a:lnSpc>
              <a:spcPct val="90000"/>
            </a:lnSpc>
            <a:spcBef>
              <a:spcPct val="0"/>
            </a:spcBef>
            <a:spcAft>
              <a:spcPct val="15000"/>
            </a:spcAft>
            <a:buChar char="•"/>
          </a:pPr>
          <a:r>
            <a:rPr lang="en-US" sz="1400" kern="1200" dirty="0"/>
            <a:t>posttest id</a:t>
          </a:r>
        </a:p>
        <a:p>
          <a:pPr marL="114300" lvl="1" indent="-114300" algn="l" defTabSz="622300">
            <a:lnSpc>
              <a:spcPct val="90000"/>
            </a:lnSpc>
            <a:spcBef>
              <a:spcPct val="0"/>
            </a:spcBef>
            <a:spcAft>
              <a:spcPct val="15000"/>
            </a:spcAft>
            <a:buChar char="•"/>
          </a:pPr>
          <a:r>
            <a:rPr lang="en-US" sz="1400" kern="1200" dirty="0">
              <a:solidFill>
                <a:srgbClr val="000000">
                  <a:hueOff val="0"/>
                  <a:satOff val="0"/>
                  <a:lumOff val="0"/>
                  <a:alphaOff val="0"/>
                </a:srgbClr>
              </a:solidFill>
              <a:latin typeface="Tahoma"/>
              <a:ea typeface="+mn-ea"/>
              <a:cs typeface="+mn-cs"/>
            </a:rPr>
            <a:t>course</a:t>
          </a:r>
          <a:r>
            <a:rPr lang="en-US" sz="1400" kern="1200" dirty="0"/>
            <a:t> parent</a:t>
          </a:r>
        </a:p>
        <a:p>
          <a:pPr marL="114300" lvl="1" indent="-114300" algn="l" defTabSz="622300">
            <a:lnSpc>
              <a:spcPct val="90000"/>
            </a:lnSpc>
            <a:spcBef>
              <a:spcPct val="0"/>
            </a:spcBef>
            <a:spcAft>
              <a:spcPct val="15000"/>
            </a:spcAft>
            <a:buChar char="•"/>
          </a:pPr>
          <a:r>
            <a:rPr lang="en-US" sz="1400" kern="1200" dirty="0"/>
            <a:t>registration</a:t>
          </a:r>
        </a:p>
        <a:p>
          <a:pPr marL="114300" lvl="1" indent="-114300" algn="l" defTabSz="622300">
            <a:lnSpc>
              <a:spcPct val="90000"/>
            </a:lnSpc>
            <a:spcBef>
              <a:spcPct val="0"/>
            </a:spcBef>
            <a:spcAft>
              <a:spcPct val="15000"/>
            </a:spcAft>
            <a:buChar char="•"/>
          </a:pPr>
          <a:r>
            <a:rPr lang="en-US" sz="1400" kern="1200" dirty="0">
              <a:solidFill>
                <a:srgbClr val="000000">
                  <a:hueOff val="0"/>
                  <a:satOff val="0"/>
                  <a:lumOff val="0"/>
                  <a:alphaOff val="0"/>
                </a:srgbClr>
              </a:solidFill>
              <a:latin typeface="Tahoma"/>
              <a:ea typeface="+mn-ea"/>
              <a:cs typeface="+mn-cs"/>
            </a:rPr>
            <a:t>timestamp</a:t>
          </a:r>
          <a:endParaRPr lang="en-US" sz="1400" kern="1200" dirty="0"/>
        </a:p>
      </dsp:txBody>
      <dsp:txXfrm>
        <a:off x="4590167" y="1459218"/>
        <a:ext cx="1252069" cy="2827967"/>
      </dsp:txXfrm>
    </dsp:sp>
    <dsp:sp modelId="{B5508AEC-BF0A-46A5-AE82-5456B67A05FE}">
      <dsp:nvSpPr>
        <dsp:cNvPr id="0" name=""/>
        <dsp:cNvSpPr/>
      </dsp:nvSpPr>
      <dsp:spPr>
        <a:xfrm>
          <a:off x="5810406" y="1053101"/>
          <a:ext cx="427434" cy="331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5810406" y="1119326"/>
        <a:ext cx="328097" cy="198675"/>
      </dsp:txXfrm>
    </dsp:sp>
    <dsp:sp modelId="{A002430F-D2E0-49FE-A3B1-FE53A3B20F89}">
      <dsp:nvSpPr>
        <dsp:cNvPr id="0" name=""/>
        <dsp:cNvSpPr/>
      </dsp:nvSpPr>
      <dsp:spPr>
        <a:xfrm>
          <a:off x="6415265" y="1017064"/>
          <a:ext cx="1329977" cy="604800"/>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Completed</a:t>
          </a:r>
        </a:p>
      </dsp:txBody>
      <dsp:txXfrm>
        <a:off x="6415265" y="1017064"/>
        <a:ext cx="1329977" cy="403200"/>
      </dsp:txXfrm>
    </dsp:sp>
    <dsp:sp modelId="{3B4AD01E-D6AA-449B-A0A3-3332E965B76B}">
      <dsp:nvSpPr>
        <dsp:cNvPr id="0" name=""/>
        <dsp:cNvSpPr/>
      </dsp:nvSpPr>
      <dsp:spPr>
        <a:xfrm>
          <a:off x="6687670" y="1420264"/>
          <a:ext cx="1329977" cy="2905875"/>
        </a:xfrm>
        <a:prstGeom prst="roundRect">
          <a:avLst>
            <a:gd name="adj" fmla="val 10000"/>
          </a:avLst>
        </a:prstGeom>
        <a:solidFill>
          <a:srgbClr val="FFFFFF">
            <a:hueOff val="0"/>
            <a:satOff val="0"/>
            <a:lumOff val="0"/>
            <a:alpha val="90000"/>
          </a:srgbClr>
        </a:solidFill>
        <a:ln w="25400" cap="flat" cmpd="sng" algn="ctr">
          <a:solidFill>
            <a:srgbClr val="00E4A8">
              <a:hueOff val="0"/>
              <a:satOff val="0"/>
              <a:lum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user mbox</a:t>
          </a:r>
        </a:p>
        <a:p>
          <a:pPr marL="114300" lvl="1" indent="-114300" algn="l" defTabSz="622300">
            <a:lnSpc>
              <a:spcPct val="90000"/>
            </a:lnSpc>
            <a:spcBef>
              <a:spcPct val="0"/>
            </a:spcBef>
            <a:spcAft>
              <a:spcPct val="15000"/>
            </a:spcAft>
            <a:buChar char="•"/>
          </a:pPr>
          <a:r>
            <a:rPr lang="en-US" sz="1400" kern="1200" dirty="0"/>
            <a:t>completed verb</a:t>
          </a:r>
        </a:p>
        <a:p>
          <a:pPr marL="114300" lvl="1" indent="-114300" algn="l" defTabSz="622300">
            <a:lnSpc>
              <a:spcPct val="90000"/>
            </a:lnSpc>
            <a:spcBef>
              <a:spcPct val="0"/>
            </a:spcBef>
            <a:spcAft>
              <a:spcPct val="15000"/>
            </a:spcAft>
            <a:buChar char="•"/>
          </a:pPr>
          <a:r>
            <a:rPr lang="en-US" sz="1400" kern="1200" dirty="0"/>
            <a:t>posttest id</a:t>
          </a:r>
        </a:p>
        <a:p>
          <a:pPr marL="114300" lvl="1" indent="-114300" algn="l" defTabSz="622300">
            <a:lnSpc>
              <a:spcPct val="90000"/>
            </a:lnSpc>
            <a:spcBef>
              <a:spcPct val="0"/>
            </a:spcBef>
            <a:spcAft>
              <a:spcPct val="15000"/>
            </a:spcAft>
            <a:buChar char="•"/>
          </a:pPr>
          <a:r>
            <a:rPr lang="en-US" sz="1400" kern="1200" dirty="0"/>
            <a:t>course parent</a:t>
          </a:r>
        </a:p>
        <a:p>
          <a:pPr marL="114300" lvl="1" indent="-114300" algn="l" defTabSz="622300">
            <a:lnSpc>
              <a:spcPct val="90000"/>
            </a:lnSpc>
            <a:spcBef>
              <a:spcPct val="0"/>
            </a:spcBef>
            <a:spcAft>
              <a:spcPct val="15000"/>
            </a:spcAft>
            <a:buChar char="•"/>
          </a:pPr>
          <a:r>
            <a:rPr lang="en-US" sz="1400" kern="1200" dirty="0"/>
            <a:t>duration</a:t>
          </a:r>
        </a:p>
        <a:p>
          <a:pPr marL="114300" lvl="1" indent="-114300" algn="l" defTabSz="622300">
            <a:lnSpc>
              <a:spcPct val="90000"/>
            </a:lnSpc>
            <a:spcBef>
              <a:spcPct val="0"/>
            </a:spcBef>
            <a:spcAft>
              <a:spcPct val="15000"/>
            </a:spcAft>
            <a:buChar char="•"/>
          </a:pPr>
          <a:r>
            <a:rPr lang="en-US" sz="1400" kern="1200" dirty="0"/>
            <a:t>scaled score</a:t>
          </a:r>
        </a:p>
        <a:p>
          <a:pPr marL="114300" lvl="1" indent="-114300" algn="l" defTabSz="622300">
            <a:lnSpc>
              <a:spcPct val="90000"/>
            </a:lnSpc>
            <a:spcBef>
              <a:spcPct val="0"/>
            </a:spcBef>
            <a:spcAft>
              <a:spcPct val="15000"/>
            </a:spcAft>
            <a:buChar char="•"/>
          </a:pPr>
          <a:r>
            <a:rPr lang="en-US" sz="1400" kern="1200" dirty="0"/>
            <a:t>pass/fail</a:t>
          </a:r>
        </a:p>
        <a:p>
          <a:pPr marL="114300" lvl="1" indent="-114300" algn="l" defTabSz="622300">
            <a:lnSpc>
              <a:spcPct val="90000"/>
            </a:lnSpc>
            <a:spcBef>
              <a:spcPct val="0"/>
            </a:spcBef>
            <a:spcAft>
              <a:spcPct val="15000"/>
            </a:spcAft>
            <a:buChar char="•"/>
          </a:pPr>
          <a:r>
            <a:rPr lang="en-US" sz="1400" kern="1200" dirty="0"/>
            <a:t>registration</a:t>
          </a:r>
        </a:p>
        <a:p>
          <a:pPr marL="114300" lvl="1" indent="-114300" algn="l" defTabSz="622300">
            <a:lnSpc>
              <a:spcPct val="90000"/>
            </a:lnSpc>
            <a:spcBef>
              <a:spcPct val="0"/>
            </a:spcBef>
            <a:spcAft>
              <a:spcPct val="15000"/>
            </a:spcAft>
            <a:buChar char="•"/>
          </a:pPr>
          <a:r>
            <a:rPr lang="en-US" sz="1400" kern="1200" dirty="0"/>
            <a:t>Timestamp</a:t>
          </a:r>
        </a:p>
      </dsp:txBody>
      <dsp:txXfrm>
        <a:off x="6726624" y="1459218"/>
        <a:ext cx="1252069" cy="2827967"/>
      </dsp:txXfrm>
    </dsp:sp>
    <dsp:sp modelId="{3875BA5B-DDD4-49E5-9AAC-926F3767ABF3}">
      <dsp:nvSpPr>
        <dsp:cNvPr id="0" name=""/>
        <dsp:cNvSpPr/>
      </dsp:nvSpPr>
      <dsp:spPr>
        <a:xfrm>
          <a:off x="7946863" y="1053101"/>
          <a:ext cx="427434" cy="331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7946863" y="1119326"/>
        <a:ext cx="328097" cy="198675"/>
      </dsp:txXfrm>
    </dsp:sp>
    <dsp:sp modelId="{425FE25B-7A6E-4B9C-8C71-89F22908336E}">
      <dsp:nvSpPr>
        <dsp:cNvPr id="0" name=""/>
        <dsp:cNvSpPr/>
      </dsp:nvSpPr>
      <dsp:spPr>
        <a:xfrm>
          <a:off x="8551722" y="1017064"/>
          <a:ext cx="1329977" cy="604800"/>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b="1" kern="1200" dirty="0"/>
            <a:t>Completed</a:t>
          </a:r>
          <a:endParaRPr lang="en-US" sz="1400" kern="1200" dirty="0"/>
        </a:p>
      </dsp:txBody>
      <dsp:txXfrm>
        <a:off x="8551722" y="1017064"/>
        <a:ext cx="1329977" cy="403200"/>
      </dsp:txXfrm>
    </dsp:sp>
    <dsp:sp modelId="{A0E85DEA-30AA-45E2-BD39-1FFA526C21D3}">
      <dsp:nvSpPr>
        <dsp:cNvPr id="0" name=""/>
        <dsp:cNvSpPr/>
      </dsp:nvSpPr>
      <dsp:spPr>
        <a:xfrm>
          <a:off x="8824127" y="1420264"/>
          <a:ext cx="1329977" cy="2905875"/>
        </a:xfrm>
        <a:prstGeom prst="roundRect">
          <a:avLst>
            <a:gd name="adj" fmla="val 10000"/>
          </a:avLst>
        </a:prstGeom>
        <a:solidFill>
          <a:srgbClr val="FFFFFF">
            <a:hueOff val="0"/>
            <a:satOff val="0"/>
            <a:lumOff val="0"/>
            <a:alpha val="90000"/>
          </a:srgbClr>
        </a:solidFill>
        <a:ln w="25400" cap="flat" cmpd="sng" algn="ctr">
          <a:solidFill>
            <a:srgbClr val="00E4A8">
              <a:hueOff val="0"/>
              <a:satOff val="0"/>
              <a:lum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user mbox</a:t>
          </a:r>
        </a:p>
        <a:p>
          <a:pPr marL="114300" lvl="1" indent="-114300" algn="l" defTabSz="622300">
            <a:lnSpc>
              <a:spcPct val="90000"/>
            </a:lnSpc>
            <a:spcBef>
              <a:spcPct val="0"/>
            </a:spcBef>
            <a:spcAft>
              <a:spcPct val="15000"/>
            </a:spcAft>
            <a:buChar char="•"/>
          </a:pPr>
          <a:r>
            <a:rPr lang="en-US" sz="1400" kern="1200" dirty="0"/>
            <a:t>completed verb</a:t>
          </a:r>
        </a:p>
        <a:p>
          <a:pPr marL="114300" lvl="1" indent="-114300" algn="l" defTabSz="622300">
            <a:lnSpc>
              <a:spcPct val="90000"/>
            </a:lnSpc>
            <a:spcBef>
              <a:spcPct val="0"/>
            </a:spcBef>
            <a:spcAft>
              <a:spcPct val="15000"/>
            </a:spcAft>
            <a:buChar char="•"/>
          </a:pPr>
          <a:r>
            <a:rPr lang="en-US" sz="1400" kern="1200" dirty="0"/>
            <a:t>course id</a:t>
          </a:r>
        </a:p>
        <a:p>
          <a:pPr marL="114300" lvl="1" indent="-114300" algn="l" defTabSz="622300">
            <a:lnSpc>
              <a:spcPct val="90000"/>
            </a:lnSpc>
            <a:spcBef>
              <a:spcPct val="0"/>
            </a:spcBef>
            <a:spcAft>
              <a:spcPct val="15000"/>
            </a:spcAft>
            <a:buChar char="•"/>
          </a:pPr>
          <a:r>
            <a:rPr lang="en-US" sz="1400" kern="1200" dirty="0"/>
            <a:t>duration</a:t>
          </a:r>
        </a:p>
        <a:p>
          <a:pPr marL="114300" lvl="1" indent="-114300" algn="l" defTabSz="622300">
            <a:lnSpc>
              <a:spcPct val="90000"/>
            </a:lnSpc>
            <a:spcBef>
              <a:spcPct val="0"/>
            </a:spcBef>
            <a:spcAft>
              <a:spcPct val="15000"/>
            </a:spcAft>
            <a:buChar char="•"/>
          </a:pPr>
          <a:r>
            <a:rPr lang="en-US" sz="1400" kern="1200" dirty="0"/>
            <a:t>registration</a:t>
          </a:r>
        </a:p>
        <a:p>
          <a:pPr marL="114300" lvl="1" indent="-114300" algn="l" defTabSz="622300">
            <a:lnSpc>
              <a:spcPct val="90000"/>
            </a:lnSpc>
            <a:spcBef>
              <a:spcPct val="0"/>
            </a:spcBef>
            <a:spcAft>
              <a:spcPct val="15000"/>
            </a:spcAft>
            <a:buChar char="•"/>
          </a:pPr>
          <a:r>
            <a:rPr lang="en-US" sz="1400" kern="1200" dirty="0"/>
            <a:t>timestamp</a:t>
          </a:r>
        </a:p>
      </dsp:txBody>
      <dsp:txXfrm>
        <a:off x="8863081" y="1459218"/>
        <a:ext cx="1252069" cy="282796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44B08-EDFE-4ABA-B717-7FF3FE196A4E}">
      <dsp:nvSpPr>
        <dsp:cNvPr id="0" name=""/>
        <dsp:cNvSpPr/>
      </dsp:nvSpPr>
      <dsp:spPr>
        <a:xfrm>
          <a:off x="8998" y="891406"/>
          <a:ext cx="1676840" cy="1064892"/>
        </a:xfrm>
        <a:prstGeom prst="roundRect">
          <a:avLst>
            <a:gd name="adj" fmla="val 10000"/>
          </a:avLst>
        </a:prstGeom>
        <a:solidFill>
          <a:srgbClr val="00AB7E"/>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Registered for ABC</a:t>
          </a:r>
        </a:p>
      </dsp:txBody>
      <dsp:txXfrm>
        <a:off x="40188" y="922596"/>
        <a:ext cx="1614460" cy="1002512"/>
      </dsp:txXfrm>
    </dsp:sp>
    <dsp:sp modelId="{2F702904-3BD1-4E52-952E-D19A855EAF9D}">
      <dsp:nvSpPr>
        <dsp:cNvPr id="0" name=""/>
        <dsp:cNvSpPr/>
      </dsp:nvSpPr>
      <dsp:spPr>
        <a:xfrm>
          <a:off x="1814701"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814701" y="1327979"/>
        <a:ext cx="191231" cy="191747"/>
      </dsp:txXfrm>
    </dsp:sp>
    <dsp:sp modelId="{51CD35DA-DCB1-4EFC-9392-6FBA2CD67FD9}">
      <dsp:nvSpPr>
        <dsp:cNvPr id="0" name=""/>
        <dsp:cNvSpPr/>
      </dsp:nvSpPr>
      <dsp:spPr>
        <a:xfrm>
          <a:off x="2201286" y="891406"/>
          <a:ext cx="1690667"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Completed ABC</a:t>
          </a:r>
        </a:p>
      </dsp:txBody>
      <dsp:txXfrm>
        <a:off x="2232476" y="922596"/>
        <a:ext cx="1628287" cy="1002512"/>
      </dsp:txXfrm>
    </dsp:sp>
    <dsp:sp modelId="{9222653F-6D5B-4DD8-90A8-77668C472DEB}">
      <dsp:nvSpPr>
        <dsp:cNvPr id="0" name=""/>
        <dsp:cNvSpPr/>
      </dsp:nvSpPr>
      <dsp:spPr>
        <a:xfrm>
          <a:off x="4020816"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020816" y="1327979"/>
        <a:ext cx="191231" cy="191747"/>
      </dsp:txXfrm>
    </dsp:sp>
    <dsp:sp modelId="{AE2D6B00-B374-4C81-A327-A90159F0E314}">
      <dsp:nvSpPr>
        <dsp:cNvPr id="0" name=""/>
        <dsp:cNvSpPr/>
      </dsp:nvSpPr>
      <dsp:spPr>
        <a:xfrm>
          <a:off x="4407401" y="891406"/>
          <a:ext cx="1831023"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Registered for ABC</a:t>
          </a:r>
        </a:p>
      </dsp:txBody>
      <dsp:txXfrm>
        <a:off x="4438591" y="922596"/>
        <a:ext cx="1768643" cy="1002512"/>
      </dsp:txXfrm>
    </dsp:sp>
    <dsp:sp modelId="{1F5FABA1-B739-43A9-B5A3-BB763D8A3364}">
      <dsp:nvSpPr>
        <dsp:cNvPr id="0" name=""/>
        <dsp:cNvSpPr/>
      </dsp:nvSpPr>
      <dsp:spPr>
        <a:xfrm>
          <a:off x="6367287"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367287" y="1327979"/>
        <a:ext cx="191231" cy="191747"/>
      </dsp:txXfrm>
    </dsp:sp>
    <dsp:sp modelId="{FE86D9B8-71FE-4D97-9BA7-F7B1CB956702}">
      <dsp:nvSpPr>
        <dsp:cNvPr id="0" name=""/>
        <dsp:cNvSpPr/>
      </dsp:nvSpPr>
      <dsp:spPr>
        <a:xfrm>
          <a:off x="6753873" y="891406"/>
          <a:ext cx="1824774"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Completed ABC</a:t>
          </a:r>
        </a:p>
      </dsp:txBody>
      <dsp:txXfrm>
        <a:off x="6785063" y="922596"/>
        <a:ext cx="1762394" cy="1002512"/>
      </dsp:txXfrm>
    </dsp:sp>
    <dsp:sp modelId="{83F677D4-FC85-405E-B74B-C43F63CABB67}">
      <dsp:nvSpPr>
        <dsp:cNvPr id="0" name=""/>
        <dsp:cNvSpPr/>
      </dsp:nvSpPr>
      <dsp:spPr>
        <a:xfrm>
          <a:off x="8707509"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707509" y="1327979"/>
        <a:ext cx="191231" cy="191747"/>
      </dsp:txXfrm>
    </dsp:sp>
    <dsp:sp modelId="{9F8AFBCB-ABE0-4B63-9FEA-0D14A150ED26}">
      <dsp:nvSpPr>
        <dsp:cNvPr id="0" name=""/>
        <dsp:cNvSpPr/>
      </dsp:nvSpPr>
      <dsp:spPr>
        <a:xfrm>
          <a:off x="9094094" y="891406"/>
          <a:ext cx="1892413"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Registered for ABC</a:t>
          </a:r>
        </a:p>
      </dsp:txBody>
      <dsp:txXfrm>
        <a:off x="9125284" y="922596"/>
        <a:ext cx="1830033" cy="100251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AE5BE-53CD-4D7B-B291-382C9F098D37}">
      <dsp:nvSpPr>
        <dsp:cNvPr id="0" name=""/>
        <dsp:cNvSpPr/>
      </dsp:nvSpPr>
      <dsp:spPr>
        <a:xfrm>
          <a:off x="1134987" y="1640041"/>
          <a:ext cx="2004495" cy="2004495"/>
        </a:xfrm>
        <a:prstGeom prst="gear9">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Stuff Happens,</a:t>
          </a:r>
        </a:p>
      </dsp:txBody>
      <dsp:txXfrm>
        <a:off x="1537980" y="2109584"/>
        <a:ext cx="1198509" cy="1030352"/>
      </dsp:txXfrm>
    </dsp:sp>
    <dsp:sp modelId="{15343C8A-8019-43E2-A935-7B517BDC255F}">
      <dsp:nvSpPr>
        <dsp:cNvPr id="0" name=""/>
        <dsp:cNvSpPr/>
      </dsp:nvSpPr>
      <dsp:spPr>
        <a:xfrm>
          <a:off x="2795352" y="1255732"/>
          <a:ext cx="1457814" cy="1457814"/>
        </a:xfrm>
        <a:prstGeom prst="gear6">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And it Causes</a:t>
          </a:r>
        </a:p>
      </dsp:txBody>
      <dsp:txXfrm>
        <a:off x="3162361" y="1624959"/>
        <a:ext cx="723796" cy="719360"/>
      </dsp:txXfrm>
    </dsp:sp>
    <dsp:sp modelId="{4D106CE3-DCDD-4A40-937E-CA2768D34E79}">
      <dsp:nvSpPr>
        <dsp:cNvPr id="0" name=""/>
        <dsp:cNvSpPr/>
      </dsp:nvSpPr>
      <dsp:spPr>
        <a:xfrm rot="20700000">
          <a:off x="3860073" y="2055661"/>
          <a:ext cx="1428360" cy="1428360"/>
        </a:xfrm>
        <a:prstGeom prst="gear6">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 Single Record to Update</a:t>
          </a:r>
        </a:p>
      </dsp:txBody>
      <dsp:txXfrm rot="-20700000">
        <a:off x="4173355" y="2368943"/>
        <a:ext cx="801798" cy="801798"/>
      </dsp:txXfrm>
    </dsp:sp>
    <dsp:sp modelId="{42773A7D-47DD-4090-BCB0-563F4D0CF5A5}">
      <dsp:nvSpPr>
        <dsp:cNvPr id="0" name=""/>
        <dsp:cNvSpPr/>
      </dsp:nvSpPr>
      <dsp:spPr>
        <a:xfrm rot="14051892">
          <a:off x="529957" y="1369898"/>
          <a:ext cx="2565754" cy="2565754"/>
        </a:xfrm>
        <a:prstGeom prst="circularArrow">
          <a:avLst>
            <a:gd name="adj1" fmla="val 4688"/>
            <a:gd name="adj2" fmla="val 299029"/>
            <a:gd name="adj3" fmla="val 2501590"/>
            <a:gd name="adj4" fmla="val 1589304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44F5CC-2E7E-4474-9FCE-39A7DA1D1E9C}">
      <dsp:nvSpPr>
        <dsp:cNvPr id="0" name=""/>
        <dsp:cNvSpPr/>
      </dsp:nvSpPr>
      <dsp:spPr>
        <a:xfrm rot="1340735">
          <a:off x="2551898" y="862065"/>
          <a:ext cx="1864180" cy="186418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EF4B16-4ECA-43A7-9137-8F26357D443F}">
      <dsp:nvSpPr>
        <dsp:cNvPr id="0" name=""/>
        <dsp:cNvSpPr/>
      </dsp:nvSpPr>
      <dsp:spPr>
        <a:xfrm rot="17720459">
          <a:off x="3508952" y="1678807"/>
          <a:ext cx="2009962" cy="200996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44B08-EDFE-4ABA-B717-7FF3FE196A4E}">
      <dsp:nvSpPr>
        <dsp:cNvPr id="0" name=""/>
        <dsp:cNvSpPr/>
      </dsp:nvSpPr>
      <dsp:spPr>
        <a:xfrm>
          <a:off x="8998" y="891406"/>
          <a:ext cx="1676840" cy="1064892"/>
        </a:xfrm>
        <a:prstGeom prst="roundRect">
          <a:avLst>
            <a:gd name="adj" fmla="val 10000"/>
          </a:avLst>
        </a:prstGeom>
        <a:solidFill>
          <a:srgbClr val="00AB7E"/>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Registered for ABC</a:t>
          </a:r>
        </a:p>
      </dsp:txBody>
      <dsp:txXfrm>
        <a:off x="40188" y="922596"/>
        <a:ext cx="1614460" cy="1002512"/>
      </dsp:txXfrm>
    </dsp:sp>
    <dsp:sp modelId="{2F702904-3BD1-4E52-952E-D19A855EAF9D}">
      <dsp:nvSpPr>
        <dsp:cNvPr id="0" name=""/>
        <dsp:cNvSpPr/>
      </dsp:nvSpPr>
      <dsp:spPr>
        <a:xfrm>
          <a:off x="1814701"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814701" y="1327979"/>
        <a:ext cx="191231" cy="191747"/>
      </dsp:txXfrm>
    </dsp:sp>
    <dsp:sp modelId="{51CD35DA-DCB1-4EFC-9392-6FBA2CD67FD9}">
      <dsp:nvSpPr>
        <dsp:cNvPr id="0" name=""/>
        <dsp:cNvSpPr/>
      </dsp:nvSpPr>
      <dsp:spPr>
        <a:xfrm>
          <a:off x="2201286" y="891406"/>
          <a:ext cx="1690667"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Completed ABC</a:t>
          </a:r>
        </a:p>
      </dsp:txBody>
      <dsp:txXfrm>
        <a:off x="2232476" y="922596"/>
        <a:ext cx="1628287" cy="1002512"/>
      </dsp:txXfrm>
    </dsp:sp>
    <dsp:sp modelId="{9222653F-6D5B-4DD8-90A8-77668C472DEB}">
      <dsp:nvSpPr>
        <dsp:cNvPr id="0" name=""/>
        <dsp:cNvSpPr/>
      </dsp:nvSpPr>
      <dsp:spPr>
        <a:xfrm>
          <a:off x="4020816"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020816" y="1327979"/>
        <a:ext cx="191231" cy="191747"/>
      </dsp:txXfrm>
    </dsp:sp>
    <dsp:sp modelId="{AE2D6B00-B374-4C81-A327-A90159F0E314}">
      <dsp:nvSpPr>
        <dsp:cNvPr id="0" name=""/>
        <dsp:cNvSpPr/>
      </dsp:nvSpPr>
      <dsp:spPr>
        <a:xfrm>
          <a:off x="4407401" y="891406"/>
          <a:ext cx="1831023"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Registered for ABC</a:t>
          </a:r>
        </a:p>
      </dsp:txBody>
      <dsp:txXfrm>
        <a:off x="4438591" y="922596"/>
        <a:ext cx="1768643" cy="1002512"/>
      </dsp:txXfrm>
    </dsp:sp>
    <dsp:sp modelId="{1F5FABA1-B739-43A9-B5A3-BB763D8A3364}">
      <dsp:nvSpPr>
        <dsp:cNvPr id="0" name=""/>
        <dsp:cNvSpPr/>
      </dsp:nvSpPr>
      <dsp:spPr>
        <a:xfrm>
          <a:off x="6367287"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367287" y="1327979"/>
        <a:ext cx="191231" cy="191747"/>
      </dsp:txXfrm>
    </dsp:sp>
    <dsp:sp modelId="{FE86D9B8-71FE-4D97-9BA7-F7B1CB956702}">
      <dsp:nvSpPr>
        <dsp:cNvPr id="0" name=""/>
        <dsp:cNvSpPr/>
      </dsp:nvSpPr>
      <dsp:spPr>
        <a:xfrm>
          <a:off x="6753873" y="891406"/>
          <a:ext cx="1824774"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Completed ABC</a:t>
          </a:r>
        </a:p>
      </dsp:txBody>
      <dsp:txXfrm>
        <a:off x="6785063" y="922596"/>
        <a:ext cx="1762394" cy="1002512"/>
      </dsp:txXfrm>
    </dsp:sp>
    <dsp:sp modelId="{83F677D4-FC85-405E-B74B-C43F63CABB67}">
      <dsp:nvSpPr>
        <dsp:cNvPr id="0" name=""/>
        <dsp:cNvSpPr/>
      </dsp:nvSpPr>
      <dsp:spPr>
        <a:xfrm>
          <a:off x="8707509"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707509" y="1327979"/>
        <a:ext cx="191231" cy="191747"/>
      </dsp:txXfrm>
    </dsp:sp>
    <dsp:sp modelId="{9F8AFBCB-ABE0-4B63-9FEA-0D14A150ED26}">
      <dsp:nvSpPr>
        <dsp:cNvPr id="0" name=""/>
        <dsp:cNvSpPr/>
      </dsp:nvSpPr>
      <dsp:spPr>
        <a:xfrm>
          <a:off x="9094094" y="891406"/>
          <a:ext cx="1892413"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Registered for ABC</a:t>
          </a:r>
        </a:p>
      </dsp:txBody>
      <dsp:txXfrm>
        <a:off x="9125284" y="922596"/>
        <a:ext cx="1830033" cy="100251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AE5BE-53CD-4D7B-B291-382C9F098D37}">
      <dsp:nvSpPr>
        <dsp:cNvPr id="0" name=""/>
        <dsp:cNvSpPr/>
      </dsp:nvSpPr>
      <dsp:spPr>
        <a:xfrm>
          <a:off x="1134987" y="1640041"/>
          <a:ext cx="2004495" cy="2004495"/>
        </a:xfrm>
        <a:prstGeom prst="gear9">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Stuff Happens,</a:t>
          </a:r>
        </a:p>
      </dsp:txBody>
      <dsp:txXfrm>
        <a:off x="1537980" y="2109584"/>
        <a:ext cx="1198509" cy="1030352"/>
      </dsp:txXfrm>
    </dsp:sp>
    <dsp:sp modelId="{15343C8A-8019-43E2-A935-7B517BDC255F}">
      <dsp:nvSpPr>
        <dsp:cNvPr id="0" name=""/>
        <dsp:cNvSpPr/>
      </dsp:nvSpPr>
      <dsp:spPr>
        <a:xfrm>
          <a:off x="2795352" y="1255732"/>
          <a:ext cx="1457814" cy="1457814"/>
        </a:xfrm>
        <a:prstGeom prst="gear6">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And it Causes</a:t>
          </a:r>
        </a:p>
      </dsp:txBody>
      <dsp:txXfrm>
        <a:off x="3162361" y="1624959"/>
        <a:ext cx="723796" cy="719360"/>
      </dsp:txXfrm>
    </dsp:sp>
    <dsp:sp modelId="{4D106CE3-DCDD-4A40-937E-CA2768D34E79}">
      <dsp:nvSpPr>
        <dsp:cNvPr id="0" name=""/>
        <dsp:cNvSpPr/>
      </dsp:nvSpPr>
      <dsp:spPr>
        <a:xfrm rot="20700000">
          <a:off x="3860073" y="2055661"/>
          <a:ext cx="1428360" cy="1428360"/>
        </a:xfrm>
        <a:prstGeom prst="gear6">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 Single Record to Update</a:t>
          </a:r>
        </a:p>
      </dsp:txBody>
      <dsp:txXfrm rot="-20700000">
        <a:off x="4173355" y="2368943"/>
        <a:ext cx="801798" cy="801798"/>
      </dsp:txXfrm>
    </dsp:sp>
    <dsp:sp modelId="{42773A7D-47DD-4090-BCB0-563F4D0CF5A5}">
      <dsp:nvSpPr>
        <dsp:cNvPr id="0" name=""/>
        <dsp:cNvSpPr/>
      </dsp:nvSpPr>
      <dsp:spPr>
        <a:xfrm rot="14051892">
          <a:off x="529957" y="1369898"/>
          <a:ext cx="2565754" cy="2565754"/>
        </a:xfrm>
        <a:prstGeom prst="circularArrow">
          <a:avLst>
            <a:gd name="adj1" fmla="val 4688"/>
            <a:gd name="adj2" fmla="val 299029"/>
            <a:gd name="adj3" fmla="val 2501590"/>
            <a:gd name="adj4" fmla="val 1589304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44F5CC-2E7E-4474-9FCE-39A7DA1D1E9C}">
      <dsp:nvSpPr>
        <dsp:cNvPr id="0" name=""/>
        <dsp:cNvSpPr/>
      </dsp:nvSpPr>
      <dsp:spPr>
        <a:xfrm rot="1340735">
          <a:off x="2551898" y="862065"/>
          <a:ext cx="1864180" cy="186418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EF4B16-4ECA-43A7-9137-8F26357D443F}">
      <dsp:nvSpPr>
        <dsp:cNvPr id="0" name=""/>
        <dsp:cNvSpPr/>
      </dsp:nvSpPr>
      <dsp:spPr>
        <a:xfrm rot="17720459">
          <a:off x="3508952" y="1678807"/>
          <a:ext cx="2009962" cy="200996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920B-CED8-4AF5-BCDA-D01EA2A73E47}">
      <dsp:nvSpPr>
        <dsp:cNvPr id="0" name=""/>
        <dsp:cNvSpPr/>
      </dsp:nvSpPr>
      <dsp:spPr>
        <a:xfrm>
          <a:off x="694"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Quiz 1</a:t>
          </a:r>
        </a:p>
      </dsp:txBody>
      <dsp:txXfrm>
        <a:off x="694" y="635703"/>
        <a:ext cx="1391542" cy="695771"/>
      </dsp:txXfrm>
    </dsp:sp>
    <dsp:sp modelId="{A14E44A0-5FB4-411F-8059-353D4F7EA53B}">
      <dsp:nvSpPr>
        <dsp:cNvPr id="0" name=""/>
        <dsp:cNvSpPr/>
      </dsp:nvSpPr>
      <dsp:spPr>
        <a:xfrm>
          <a:off x="1684461"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Pre Test</a:t>
          </a:r>
        </a:p>
      </dsp:txBody>
      <dsp:txXfrm>
        <a:off x="1684461" y="635703"/>
        <a:ext cx="1391542" cy="695771"/>
      </dsp:txXfrm>
    </dsp:sp>
    <dsp:sp modelId="{866A5642-5329-4FD2-BD1B-70CFAACF6A06}">
      <dsp:nvSpPr>
        <dsp:cNvPr id="0" name=""/>
        <dsp:cNvSpPr/>
      </dsp:nvSpPr>
      <dsp:spPr>
        <a:xfrm>
          <a:off x="3368228"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Course 2</a:t>
          </a:r>
        </a:p>
      </dsp:txBody>
      <dsp:txXfrm>
        <a:off x="3368228" y="635703"/>
        <a:ext cx="1391542" cy="695771"/>
      </dsp:txXfrm>
    </dsp:sp>
    <dsp:sp modelId="{0382DE0F-79BD-4EE3-9CC0-3C5E3EAE5C60}">
      <dsp:nvSpPr>
        <dsp:cNvPr id="0" name=""/>
        <dsp:cNvSpPr/>
      </dsp:nvSpPr>
      <dsp:spPr>
        <a:xfrm>
          <a:off x="5051995"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PQR</a:t>
          </a:r>
        </a:p>
      </dsp:txBody>
      <dsp:txXfrm>
        <a:off x="5051995" y="635703"/>
        <a:ext cx="1391542" cy="695771"/>
      </dsp:txXfrm>
    </dsp:sp>
    <dsp:sp modelId="{4AFE6C7B-ED9F-453B-80FC-6A83949F585A}">
      <dsp:nvSpPr>
        <dsp:cNvPr id="0" name=""/>
        <dsp:cNvSpPr/>
      </dsp:nvSpPr>
      <dsp:spPr>
        <a:xfrm>
          <a:off x="6735762"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Post Test</a:t>
          </a:r>
        </a:p>
      </dsp:txBody>
      <dsp:txXfrm>
        <a:off x="6735762" y="635703"/>
        <a:ext cx="1391542" cy="69577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44B08-EDFE-4ABA-B717-7FF3FE196A4E}">
      <dsp:nvSpPr>
        <dsp:cNvPr id="0" name=""/>
        <dsp:cNvSpPr/>
      </dsp:nvSpPr>
      <dsp:spPr>
        <a:xfrm>
          <a:off x="8998" y="891406"/>
          <a:ext cx="1676840" cy="1064892"/>
        </a:xfrm>
        <a:prstGeom prst="roundRect">
          <a:avLst>
            <a:gd name="adj" fmla="val 10000"/>
          </a:avLst>
        </a:prstGeom>
        <a:solidFill>
          <a:srgbClr val="00AB7E"/>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Registered for ABC</a:t>
          </a:r>
        </a:p>
      </dsp:txBody>
      <dsp:txXfrm>
        <a:off x="40188" y="922596"/>
        <a:ext cx="1614460" cy="1002512"/>
      </dsp:txXfrm>
    </dsp:sp>
    <dsp:sp modelId="{2F702904-3BD1-4E52-952E-D19A855EAF9D}">
      <dsp:nvSpPr>
        <dsp:cNvPr id="0" name=""/>
        <dsp:cNvSpPr/>
      </dsp:nvSpPr>
      <dsp:spPr>
        <a:xfrm>
          <a:off x="1814701"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814701" y="1327979"/>
        <a:ext cx="191231" cy="191747"/>
      </dsp:txXfrm>
    </dsp:sp>
    <dsp:sp modelId="{51CD35DA-DCB1-4EFC-9392-6FBA2CD67FD9}">
      <dsp:nvSpPr>
        <dsp:cNvPr id="0" name=""/>
        <dsp:cNvSpPr/>
      </dsp:nvSpPr>
      <dsp:spPr>
        <a:xfrm>
          <a:off x="2201286" y="891406"/>
          <a:ext cx="1690667"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Completed ABC</a:t>
          </a:r>
        </a:p>
      </dsp:txBody>
      <dsp:txXfrm>
        <a:off x="2232476" y="922596"/>
        <a:ext cx="1628287" cy="1002512"/>
      </dsp:txXfrm>
    </dsp:sp>
    <dsp:sp modelId="{9222653F-6D5B-4DD8-90A8-77668C472DEB}">
      <dsp:nvSpPr>
        <dsp:cNvPr id="0" name=""/>
        <dsp:cNvSpPr/>
      </dsp:nvSpPr>
      <dsp:spPr>
        <a:xfrm>
          <a:off x="4020816"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020816" y="1327979"/>
        <a:ext cx="191231" cy="191747"/>
      </dsp:txXfrm>
    </dsp:sp>
    <dsp:sp modelId="{AE2D6B00-B374-4C81-A327-A90159F0E314}">
      <dsp:nvSpPr>
        <dsp:cNvPr id="0" name=""/>
        <dsp:cNvSpPr/>
      </dsp:nvSpPr>
      <dsp:spPr>
        <a:xfrm>
          <a:off x="4407401" y="891406"/>
          <a:ext cx="1831023"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Registered for ABC</a:t>
          </a:r>
        </a:p>
      </dsp:txBody>
      <dsp:txXfrm>
        <a:off x="4438591" y="922596"/>
        <a:ext cx="1768643" cy="1002512"/>
      </dsp:txXfrm>
    </dsp:sp>
    <dsp:sp modelId="{1F5FABA1-B739-43A9-B5A3-BB763D8A3364}">
      <dsp:nvSpPr>
        <dsp:cNvPr id="0" name=""/>
        <dsp:cNvSpPr/>
      </dsp:nvSpPr>
      <dsp:spPr>
        <a:xfrm>
          <a:off x="6367287"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367287" y="1327979"/>
        <a:ext cx="191231" cy="191747"/>
      </dsp:txXfrm>
    </dsp:sp>
    <dsp:sp modelId="{FE86D9B8-71FE-4D97-9BA7-F7B1CB956702}">
      <dsp:nvSpPr>
        <dsp:cNvPr id="0" name=""/>
        <dsp:cNvSpPr/>
      </dsp:nvSpPr>
      <dsp:spPr>
        <a:xfrm>
          <a:off x="6753873" y="891406"/>
          <a:ext cx="1824774"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Completed ABC</a:t>
          </a:r>
        </a:p>
      </dsp:txBody>
      <dsp:txXfrm>
        <a:off x="6785063" y="922596"/>
        <a:ext cx="1762394" cy="1002512"/>
      </dsp:txXfrm>
    </dsp:sp>
    <dsp:sp modelId="{83F677D4-FC85-405E-B74B-C43F63CABB67}">
      <dsp:nvSpPr>
        <dsp:cNvPr id="0" name=""/>
        <dsp:cNvSpPr/>
      </dsp:nvSpPr>
      <dsp:spPr>
        <a:xfrm>
          <a:off x="8707509"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707509" y="1327979"/>
        <a:ext cx="191231" cy="191747"/>
      </dsp:txXfrm>
    </dsp:sp>
    <dsp:sp modelId="{9F8AFBCB-ABE0-4B63-9FEA-0D14A150ED26}">
      <dsp:nvSpPr>
        <dsp:cNvPr id="0" name=""/>
        <dsp:cNvSpPr/>
      </dsp:nvSpPr>
      <dsp:spPr>
        <a:xfrm>
          <a:off x="9094094" y="891406"/>
          <a:ext cx="1892413"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Registered for ABC</a:t>
          </a:r>
        </a:p>
      </dsp:txBody>
      <dsp:txXfrm>
        <a:off x="9125284" y="922596"/>
        <a:ext cx="1830033" cy="100251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AE5BE-53CD-4D7B-B291-382C9F098D37}">
      <dsp:nvSpPr>
        <dsp:cNvPr id="0" name=""/>
        <dsp:cNvSpPr/>
      </dsp:nvSpPr>
      <dsp:spPr>
        <a:xfrm>
          <a:off x="1134987" y="1640041"/>
          <a:ext cx="2004495" cy="2004495"/>
        </a:xfrm>
        <a:prstGeom prst="gear9">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Stuff Happens,</a:t>
          </a:r>
        </a:p>
      </dsp:txBody>
      <dsp:txXfrm>
        <a:off x="1537980" y="2109584"/>
        <a:ext cx="1198509" cy="1030352"/>
      </dsp:txXfrm>
    </dsp:sp>
    <dsp:sp modelId="{15343C8A-8019-43E2-A935-7B517BDC255F}">
      <dsp:nvSpPr>
        <dsp:cNvPr id="0" name=""/>
        <dsp:cNvSpPr/>
      </dsp:nvSpPr>
      <dsp:spPr>
        <a:xfrm>
          <a:off x="2795352" y="1255732"/>
          <a:ext cx="1457814" cy="1457814"/>
        </a:xfrm>
        <a:prstGeom prst="gear6">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And it Causes</a:t>
          </a:r>
        </a:p>
      </dsp:txBody>
      <dsp:txXfrm>
        <a:off x="3162361" y="1624959"/>
        <a:ext cx="723796" cy="719360"/>
      </dsp:txXfrm>
    </dsp:sp>
    <dsp:sp modelId="{4D106CE3-DCDD-4A40-937E-CA2768D34E79}">
      <dsp:nvSpPr>
        <dsp:cNvPr id="0" name=""/>
        <dsp:cNvSpPr/>
      </dsp:nvSpPr>
      <dsp:spPr>
        <a:xfrm rot="20700000">
          <a:off x="3860073" y="2055661"/>
          <a:ext cx="1428360" cy="1428360"/>
        </a:xfrm>
        <a:prstGeom prst="gear6">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 Single Record to Update</a:t>
          </a:r>
        </a:p>
      </dsp:txBody>
      <dsp:txXfrm rot="-20700000">
        <a:off x="4173355" y="2368943"/>
        <a:ext cx="801798" cy="801798"/>
      </dsp:txXfrm>
    </dsp:sp>
    <dsp:sp modelId="{42773A7D-47DD-4090-BCB0-563F4D0CF5A5}">
      <dsp:nvSpPr>
        <dsp:cNvPr id="0" name=""/>
        <dsp:cNvSpPr/>
      </dsp:nvSpPr>
      <dsp:spPr>
        <a:xfrm rot="14051892">
          <a:off x="529957" y="1369898"/>
          <a:ext cx="2565754" cy="2565754"/>
        </a:xfrm>
        <a:prstGeom prst="circularArrow">
          <a:avLst>
            <a:gd name="adj1" fmla="val 4688"/>
            <a:gd name="adj2" fmla="val 299029"/>
            <a:gd name="adj3" fmla="val 2501590"/>
            <a:gd name="adj4" fmla="val 1589304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44F5CC-2E7E-4474-9FCE-39A7DA1D1E9C}">
      <dsp:nvSpPr>
        <dsp:cNvPr id="0" name=""/>
        <dsp:cNvSpPr/>
      </dsp:nvSpPr>
      <dsp:spPr>
        <a:xfrm rot="1340735">
          <a:off x="2551898" y="862065"/>
          <a:ext cx="1864180" cy="186418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EF4B16-4ECA-43A7-9137-8F26357D443F}">
      <dsp:nvSpPr>
        <dsp:cNvPr id="0" name=""/>
        <dsp:cNvSpPr/>
      </dsp:nvSpPr>
      <dsp:spPr>
        <a:xfrm rot="17720459">
          <a:off x="3508952" y="1678807"/>
          <a:ext cx="2009962" cy="200996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44B08-EDFE-4ABA-B717-7FF3FE196A4E}">
      <dsp:nvSpPr>
        <dsp:cNvPr id="0" name=""/>
        <dsp:cNvSpPr/>
      </dsp:nvSpPr>
      <dsp:spPr>
        <a:xfrm>
          <a:off x="8998" y="891406"/>
          <a:ext cx="1676840" cy="1064892"/>
        </a:xfrm>
        <a:prstGeom prst="roundRect">
          <a:avLst>
            <a:gd name="adj" fmla="val 10000"/>
          </a:avLst>
        </a:prstGeom>
        <a:solidFill>
          <a:srgbClr val="00AB7E"/>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Registered for ABC</a:t>
          </a:r>
        </a:p>
      </dsp:txBody>
      <dsp:txXfrm>
        <a:off x="40188" y="922596"/>
        <a:ext cx="1614460" cy="1002512"/>
      </dsp:txXfrm>
    </dsp:sp>
    <dsp:sp modelId="{2F702904-3BD1-4E52-952E-D19A855EAF9D}">
      <dsp:nvSpPr>
        <dsp:cNvPr id="0" name=""/>
        <dsp:cNvSpPr/>
      </dsp:nvSpPr>
      <dsp:spPr>
        <a:xfrm>
          <a:off x="1814701"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814701" y="1327979"/>
        <a:ext cx="191231" cy="191747"/>
      </dsp:txXfrm>
    </dsp:sp>
    <dsp:sp modelId="{51CD35DA-DCB1-4EFC-9392-6FBA2CD67FD9}">
      <dsp:nvSpPr>
        <dsp:cNvPr id="0" name=""/>
        <dsp:cNvSpPr/>
      </dsp:nvSpPr>
      <dsp:spPr>
        <a:xfrm>
          <a:off x="2201286" y="891406"/>
          <a:ext cx="1690667"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Completed ABC</a:t>
          </a:r>
        </a:p>
      </dsp:txBody>
      <dsp:txXfrm>
        <a:off x="2232476" y="922596"/>
        <a:ext cx="1628287" cy="1002512"/>
      </dsp:txXfrm>
    </dsp:sp>
    <dsp:sp modelId="{9222653F-6D5B-4DD8-90A8-77668C472DEB}">
      <dsp:nvSpPr>
        <dsp:cNvPr id="0" name=""/>
        <dsp:cNvSpPr/>
      </dsp:nvSpPr>
      <dsp:spPr>
        <a:xfrm>
          <a:off x="4020816"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020816" y="1327979"/>
        <a:ext cx="191231" cy="191747"/>
      </dsp:txXfrm>
    </dsp:sp>
    <dsp:sp modelId="{AE2D6B00-B374-4C81-A327-A90159F0E314}">
      <dsp:nvSpPr>
        <dsp:cNvPr id="0" name=""/>
        <dsp:cNvSpPr/>
      </dsp:nvSpPr>
      <dsp:spPr>
        <a:xfrm>
          <a:off x="4407401" y="891406"/>
          <a:ext cx="1831023"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Registered for ABC</a:t>
          </a:r>
        </a:p>
      </dsp:txBody>
      <dsp:txXfrm>
        <a:off x="4438591" y="922596"/>
        <a:ext cx="1768643" cy="1002512"/>
      </dsp:txXfrm>
    </dsp:sp>
    <dsp:sp modelId="{1F5FABA1-B739-43A9-B5A3-BB763D8A3364}">
      <dsp:nvSpPr>
        <dsp:cNvPr id="0" name=""/>
        <dsp:cNvSpPr/>
      </dsp:nvSpPr>
      <dsp:spPr>
        <a:xfrm>
          <a:off x="6367287"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367287" y="1327979"/>
        <a:ext cx="191231" cy="191747"/>
      </dsp:txXfrm>
    </dsp:sp>
    <dsp:sp modelId="{FE86D9B8-71FE-4D97-9BA7-F7B1CB956702}">
      <dsp:nvSpPr>
        <dsp:cNvPr id="0" name=""/>
        <dsp:cNvSpPr/>
      </dsp:nvSpPr>
      <dsp:spPr>
        <a:xfrm>
          <a:off x="6753873" y="891406"/>
          <a:ext cx="1824774"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Completed ABC</a:t>
          </a:r>
        </a:p>
      </dsp:txBody>
      <dsp:txXfrm>
        <a:off x="6785063" y="922596"/>
        <a:ext cx="1762394" cy="1002512"/>
      </dsp:txXfrm>
    </dsp:sp>
    <dsp:sp modelId="{83F677D4-FC85-405E-B74B-C43F63CABB67}">
      <dsp:nvSpPr>
        <dsp:cNvPr id="0" name=""/>
        <dsp:cNvSpPr/>
      </dsp:nvSpPr>
      <dsp:spPr>
        <a:xfrm>
          <a:off x="8707509"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707509" y="1327979"/>
        <a:ext cx="191231" cy="191747"/>
      </dsp:txXfrm>
    </dsp:sp>
    <dsp:sp modelId="{9F8AFBCB-ABE0-4B63-9FEA-0D14A150ED26}">
      <dsp:nvSpPr>
        <dsp:cNvPr id="0" name=""/>
        <dsp:cNvSpPr/>
      </dsp:nvSpPr>
      <dsp:spPr>
        <a:xfrm>
          <a:off x="9094094" y="891406"/>
          <a:ext cx="1892413"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Registered for ABC</a:t>
          </a:r>
        </a:p>
      </dsp:txBody>
      <dsp:txXfrm>
        <a:off x="9125284" y="922596"/>
        <a:ext cx="1830033" cy="100251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AE5BE-53CD-4D7B-B291-382C9F098D37}">
      <dsp:nvSpPr>
        <dsp:cNvPr id="0" name=""/>
        <dsp:cNvSpPr/>
      </dsp:nvSpPr>
      <dsp:spPr>
        <a:xfrm>
          <a:off x="1134987" y="1640041"/>
          <a:ext cx="2004495" cy="2004495"/>
        </a:xfrm>
        <a:prstGeom prst="gear9">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Stuff Happens,</a:t>
          </a:r>
        </a:p>
      </dsp:txBody>
      <dsp:txXfrm>
        <a:off x="1537980" y="2109584"/>
        <a:ext cx="1198509" cy="1030352"/>
      </dsp:txXfrm>
    </dsp:sp>
    <dsp:sp modelId="{15343C8A-8019-43E2-A935-7B517BDC255F}">
      <dsp:nvSpPr>
        <dsp:cNvPr id="0" name=""/>
        <dsp:cNvSpPr/>
      </dsp:nvSpPr>
      <dsp:spPr>
        <a:xfrm>
          <a:off x="2795352" y="1255732"/>
          <a:ext cx="1457814" cy="1457814"/>
        </a:xfrm>
        <a:prstGeom prst="gear6">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And it Causes</a:t>
          </a:r>
        </a:p>
      </dsp:txBody>
      <dsp:txXfrm>
        <a:off x="3162361" y="1624959"/>
        <a:ext cx="723796" cy="719360"/>
      </dsp:txXfrm>
    </dsp:sp>
    <dsp:sp modelId="{4D106CE3-DCDD-4A40-937E-CA2768D34E79}">
      <dsp:nvSpPr>
        <dsp:cNvPr id="0" name=""/>
        <dsp:cNvSpPr/>
      </dsp:nvSpPr>
      <dsp:spPr>
        <a:xfrm rot="20700000">
          <a:off x="3860073" y="2055661"/>
          <a:ext cx="1428360" cy="1428360"/>
        </a:xfrm>
        <a:prstGeom prst="gear6">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 Single Record to Update</a:t>
          </a:r>
        </a:p>
      </dsp:txBody>
      <dsp:txXfrm rot="-20700000">
        <a:off x="4173355" y="2368943"/>
        <a:ext cx="801798" cy="801798"/>
      </dsp:txXfrm>
    </dsp:sp>
    <dsp:sp modelId="{42773A7D-47DD-4090-BCB0-563F4D0CF5A5}">
      <dsp:nvSpPr>
        <dsp:cNvPr id="0" name=""/>
        <dsp:cNvSpPr/>
      </dsp:nvSpPr>
      <dsp:spPr>
        <a:xfrm rot="14051892">
          <a:off x="529957" y="1369898"/>
          <a:ext cx="2565754" cy="2565754"/>
        </a:xfrm>
        <a:prstGeom prst="circularArrow">
          <a:avLst>
            <a:gd name="adj1" fmla="val 4688"/>
            <a:gd name="adj2" fmla="val 299029"/>
            <a:gd name="adj3" fmla="val 2501590"/>
            <a:gd name="adj4" fmla="val 1589304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44F5CC-2E7E-4474-9FCE-39A7DA1D1E9C}">
      <dsp:nvSpPr>
        <dsp:cNvPr id="0" name=""/>
        <dsp:cNvSpPr/>
      </dsp:nvSpPr>
      <dsp:spPr>
        <a:xfrm rot="1340735">
          <a:off x="2551898" y="862065"/>
          <a:ext cx="1864180" cy="186418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EF4B16-4ECA-43A7-9137-8F26357D443F}">
      <dsp:nvSpPr>
        <dsp:cNvPr id="0" name=""/>
        <dsp:cNvSpPr/>
      </dsp:nvSpPr>
      <dsp:spPr>
        <a:xfrm rot="17720459">
          <a:off x="3508952" y="1678807"/>
          <a:ext cx="2009962" cy="200996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44B08-EDFE-4ABA-B717-7FF3FE196A4E}">
      <dsp:nvSpPr>
        <dsp:cNvPr id="0" name=""/>
        <dsp:cNvSpPr/>
      </dsp:nvSpPr>
      <dsp:spPr>
        <a:xfrm>
          <a:off x="8998" y="891406"/>
          <a:ext cx="1676840" cy="1064892"/>
        </a:xfrm>
        <a:prstGeom prst="roundRect">
          <a:avLst>
            <a:gd name="adj" fmla="val 10000"/>
          </a:avLst>
        </a:prstGeom>
        <a:solidFill>
          <a:srgbClr val="00AB7E"/>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Registered for ABC</a:t>
          </a:r>
        </a:p>
      </dsp:txBody>
      <dsp:txXfrm>
        <a:off x="40188" y="922596"/>
        <a:ext cx="1614460" cy="1002512"/>
      </dsp:txXfrm>
    </dsp:sp>
    <dsp:sp modelId="{2F702904-3BD1-4E52-952E-D19A855EAF9D}">
      <dsp:nvSpPr>
        <dsp:cNvPr id="0" name=""/>
        <dsp:cNvSpPr/>
      </dsp:nvSpPr>
      <dsp:spPr>
        <a:xfrm>
          <a:off x="1814701"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814701" y="1327979"/>
        <a:ext cx="191231" cy="191747"/>
      </dsp:txXfrm>
    </dsp:sp>
    <dsp:sp modelId="{51CD35DA-DCB1-4EFC-9392-6FBA2CD67FD9}">
      <dsp:nvSpPr>
        <dsp:cNvPr id="0" name=""/>
        <dsp:cNvSpPr/>
      </dsp:nvSpPr>
      <dsp:spPr>
        <a:xfrm>
          <a:off x="2201286" y="891406"/>
          <a:ext cx="1690667"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Completed ABC</a:t>
          </a:r>
        </a:p>
      </dsp:txBody>
      <dsp:txXfrm>
        <a:off x="2232476" y="922596"/>
        <a:ext cx="1628287" cy="1002512"/>
      </dsp:txXfrm>
    </dsp:sp>
    <dsp:sp modelId="{9222653F-6D5B-4DD8-90A8-77668C472DEB}">
      <dsp:nvSpPr>
        <dsp:cNvPr id="0" name=""/>
        <dsp:cNvSpPr/>
      </dsp:nvSpPr>
      <dsp:spPr>
        <a:xfrm>
          <a:off x="4020816"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020816" y="1327979"/>
        <a:ext cx="191231" cy="191747"/>
      </dsp:txXfrm>
    </dsp:sp>
    <dsp:sp modelId="{AE2D6B00-B374-4C81-A327-A90159F0E314}">
      <dsp:nvSpPr>
        <dsp:cNvPr id="0" name=""/>
        <dsp:cNvSpPr/>
      </dsp:nvSpPr>
      <dsp:spPr>
        <a:xfrm>
          <a:off x="4407401" y="891406"/>
          <a:ext cx="1831023"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Registered for ABC</a:t>
          </a:r>
        </a:p>
      </dsp:txBody>
      <dsp:txXfrm>
        <a:off x="4438591" y="922596"/>
        <a:ext cx="1768643" cy="1002512"/>
      </dsp:txXfrm>
    </dsp:sp>
    <dsp:sp modelId="{1F5FABA1-B739-43A9-B5A3-BB763D8A3364}">
      <dsp:nvSpPr>
        <dsp:cNvPr id="0" name=""/>
        <dsp:cNvSpPr/>
      </dsp:nvSpPr>
      <dsp:spPr>
        <a:xfrm>
          <a:off x="6367287"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367287" y="1327979"/>
        <a:ext cx="191231" cy="191747"/>
      </dsp:txXfrm>
    </dsp:sp>
    <dsp:sp modelId="{FE86D9B8-71FE-4D97-9BA7-F7B1CB956702}">
      <dsp:nvSpPr>
        <dsp:cNvPr id="0" name=""/>
        <dsp:cNvSpPr/>
      </dsp:nvSpPr>
      <dsp:spPr>
        <a:xfrm>
          <a:off x="6753873" y="891406"/>
          <a:ext cx="1824774"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Completed ABC</a:t>
          </a:r>
        </a:p>
      </dsp:txBody>
      <dsp:txXfrm>
        <a:off x="6785063" y="922596"/>
        <a:ext cx="1762394" cy="1002512"/>
      </dsp:txXfrm>
    </dsp:sp>
    <dsp:sp modelId="{83F677D4-FC85-405E-B74B-C43F63CABB67}">
      <dsp:nvSpPr>
        <dsp:cNvPr id="0" name=""/>
        <dsp:cNvSpPr/>
      </dsp:nvSpPr>
      <dsp:spPr>
        <a:xfrm>
          <a:off x="8707509"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707509" y="1327979"/>
        <a:ext cx="191231" cy="191747"/>
      </dsp:txXfrm>
    </dsp:sp>
    <dsp:sp modelId="{9F8AFBCB-ABE0-4B63-9FEA-0D14A150ED26}">
      <dsp:nvSpPr>
        <dsp:cNvPr id="0" name=""/>
        <dsp:cNvSpPr/>
      </dsp:nvSpPr>
      <dsp:spPr>
        <a:xfrm>
          <a:off x="9094094" y="891406"/>
          <a:ext cx="1892413"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Registered for ABC</a:t>
          </a:r>
        </a:p>
      </dsp:txBody>
      <dsp:txXfrm>
        <a:off x="9125284" y="922596"/>
        <a:ext cx="1830033" cy="100251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AE5BE-53CD-4D7B-B291-382C9F098D37}">
      <dsp:nvSpPr>
        <dsp:cNvPr id="0" name=""/>
        <dsp:cNvSpPr/>
      </dsp:nvSpPr>
      <dsp:spPr>
        <a:xfrm>
          <a:off x="1134987" y="1640041"/>
          <a:ext cx="2004495" cy="2004495"/>
        </a:xfrm>
        <a:prstGeom prst="gear9">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Stuff Happens,</a:t>
          </a:r>
        </a:p>
      </dsp:txBody>
      <dsp:txXfrm>
        <a:off x="1537980" y="2109584"/>
        <a:ext cx="1198509" cy="1030352"/>
      </dsp:txXfrm>
    </dsp:sp>
    <dsp:sp modelId="{15343C8A-8019-43E2-A935-7B517BDC255F}">
      <dsp:nvSpPr>
        <dsp:cNvPr id="0" name=""/>
        <dsp:cNvSpPr/>
      </dsp:nvSpPr>
      <dsp:spPr>
        <a:xfrm>
          <a:off x="2795352" y="1255732"/>
          <a:ext cx="1457814" cy="1457814"/>
        </a:xfrm>
        <a:prstGeom prst="gear6">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And it Causes</a:t>
          </a:r>
        </a:p>
      </dsp:txBody>
      <dsp:txXfrm>
        <a:off x="3162361" y="1624959"/>
        <a:ext cx="723796" cy="719360"/>
      </dsp:txXfrm>
    </dsp:sp>
    <dsp:sp modelId="{4D106CE3-DCDD-4A40-937E-CA2768D34E79}">
      <dsp:nvSpPr>
        <dsp:cNvPr id="0" name=""/>
        <dsp:cNvSpPr/>
      </dsp:nvSpPr>
      <dsp:spPr>
        <a:xfrm rot="20700000">
          <a:off x="3860073" y="2055661"/>
          <a:ext cx="1428360" cy="1428360"/>
        </a:xfrm>
        <a:prstGeom prst="gear6">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 Single Record to Update</a:t>
          </a:r>
        </a:p>
      </dsp:txBody>
      <dsp:txXfrm rot="-20700000">
        <a:off x="4173355" y="2368943"/>
        <a:ext cx="801798" cy="801798"/>
      </dsp:txXfrm>
    </dsp:sp>
    <dsp:sp modelId="{42773A7D-47DD-4090-BCB0-563F4D0CF5A5}">
      <dsp:nvSpPr>
        <dsp:cNvPr id="0" name=""/>
        <dsp:cNvSpPr/>
      </dsp:nvSpPr>
      <dsp:spPr>
        <a:xfrm rot="14051892">
          <a:off x="529957" y="1369898"/>
          <a:ext cx="2565754" cy="2565754"/>
        </a:xfrm>
        <a:prstGeom prst="circularArrow">
          <a:avLst>
            <a:gd name="adj1" fmla="val 4688"/>
            <a:gd name="adj2" fmla="val 299029"/>
            <a:gd name="adj3" fmla="val 2501590"/>
            <a:gd name="adj4" fmla="val 1589304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44F5CC-2E7E-4474-9FCE-39A7DA1D1E9C}">
      <dsp:nvSpPr>
        <dsp:cNvPr id="0" name=""/>
        <dsp:cNvSpPr/>
      </dsp:nvSpPr>
      <dsp:spPr>
        <a:xfrm rot="1340735">
          <a:off x="2551898" y="862065"/>
          <a:ext cx="1864180" cy="186418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EF4B16-4ECA-43A7-9137-8F26357D443F}">
      <dsp:nvSpPr>
        <dsp:cNvPr id="0" name=""/>
        <dsp:cNvSpPr/>
      </dsp:nvSpPr>
      <dsp:spPr>
        <a:xfrm rot="17720459">
          <a:off x="3508952" y="1678807"/>
          <a:ext cx="2009962" cy="200996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44B08-EDFE-4ABA-B717-7FF3FE196A4E}">
      <dsp:nvSpPr>
        <dsp:cNvPr id="0" name=""/>
        <dsp:cNvSpPr/>
      </dsp:nvSpPr>
      <dsp:spPr>
        <a:xfrm>
          <a:off x="8998" y="891406"/>
          <a:ext cx="1676840" cy="1064892"/>
        </a:xfrm>
        <a:prstGeom prst="roundRect">
          <a:avLst>
            <a:gd name="adj" fmla="val 10000"/>
          </a:avLst>
        </a:prstGeom>
        <a:solidFill>
          <a:srgbClr val="00AB7E"/>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Registered for ABC</a:t>
          </a:r>
        </a:p>
      </dsp:txBody>
      <dsp:txXfrm>
        <a:off x="40188" y="922596"/>
        <a:ext cx="1614460" cy="1002512"/>
      </dsp:txXfrm>
    </dsp:sp>
    <dsp:sp modelId="{2F702904-3BD1-4E52-952E-D19A855EAF9D}">
      <dsp:nvSpPr>
        <dsp:cNvPr id="0" name=""/>
        <dsp:cNvSpPr/>
      </dsp:nvSpPr>
      <dsp:spPr>
        <a:xfrm>
          <a:off x="1814701"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814701" y="1327979"/>
        <a:ext cx="191231" cy="191747"/>
      </dsp:txXfrm>
    </dsp:sp>
    <dsp:sp modelId="{51CD35DA-DCB1-4EFC-9392-6FBA2CD67FD9}">
      <dsp:nvSpPr>
        <dsp:cNvPr id="0" name=""/>
        <dsp:cNvSpPr/>
      </dsp:nvSpPr>
      <dsp:spPr>
        <a:xfrm>
          <a:off x="2201286" y="891406"/>
          <a:ext cx="1690667"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Completed ABC</a:t>
          </a:r>
        </a:p>
      </dsp:txBody>
      <dsp:txXfrm>
        <a:off x="2232476" y="922596"/>
        <a:ext cx="1628287" cy="1002512"/>
      </dsp:txXfrm>
    </dsp:sp>
    <dsp:sp modelId="{9222653F-6D5B-4DD8-90A8-77668C472DEB}">
      <dsp:nvSpPr>
        <dsp:cNvPr id="0" name=""/>
        <dsp:cNvSpPr/>
      </dsp:nvSpPr>
      <dsp:spPr>
        <a:xfrm>
          <a:off x="4020816"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020816" y="1327979"/>
        <a:ext cx="191231" cy="191747"/>
      </dsp:txXfrm>
    </dsp:sp>
    <dsp:sp modelId="{AE2D6B00-B374-4C81-A327-A90159F0E314}">
      <dsp:nvSpPr>
        <dsp:cNvPr id="0" name=""/>
        <dsp:cNvSpPr/>
      </dsp:nvSpPr>
      <dsp:spPr>
        <a:xfrm>
          <a:off x="4407401" y="891406"/>
          <a:ext cx="1831023"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Registered for ABC</a:t>
          </a:r>
        </a:p>
      </dsp:txBody>
      <dsp:txXfrm>
        <a:off x="4438591" y="922596"/>
        <a:ext cx="1768643" cy="1002512"/>
      </dsp:txXfrm>
    </dsp:sp>
    <dsp:sp modelId="{1F5FABA1-B739-43A9-B5A3-BB763D8A3364}">
      <dsp:nvSpPr>
        <dsp:cNvPr id="0" name=""/>
        <dsp:cNvSpPr/>
      </dsp:nvSpPr>
      <dsp:spPr>
        <a:xfrm>
          <a:off x="6367287"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367287" y="1327979"/>
        <a:ext cx="191231" cy="191747"/>
      </dsp:txXfrm>
    </dsp:sp>
    <dsp:sp modelId="{FE86D9B8-71FE-4D97-9BA7-F7B1CB956702}">
      <dsp:nvSpPr>
        <dsp:cNvPr id="0" name=""/>
        <dsp:cNvSpPr/>
      </dsp:nvSpPr>
      <dsp:spPr>
        <a:xfrm>
          <a:off x="6753873" y="891406"/>
          <a:ext cx="1824774"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Completed ABC</a:t>
          </a:r>
        </a:p>
      </dsp:txBody>
      <dsp:txXfrm>
        <a:off x="6785063" y="922596"/>
        <a:ext cx="1762394" cy="1002512"/>
      </dsp:txXfrm>
    </dsp:sp>
    <dsp:sp modelId="{83F677D4-FC85-405E-B74B-C43F63CABB67}">
      <dsp:nvSpPr>
        <dsp:cNvPr id="0" name=""/>
        <dsp:cNvSpPr/>
      </dsp:nvSpPr>
      <dsp:spPr>
        <a:xfrm>
          <a:off x="8707509" y="1264064"/>
          <a:ext cx="273187" cy="3195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707509" y="1327979"/>
        <a:ext cx="191231" cy="191747"/>
      </dsp:txXfrm>
    </dsp:sp>
    <dsp:sp modelId="{9F8AFBCB-ABE0-4B63-9FEA-0D14A150ED26}">
      <dsp:nvSpPr>
        <dsp:cNvPr id="0" name=""/>
        <dsp:cNvSpPr/>
      </dsp:nvSpPr>
      <dsp:spPr>
        <a:xfrm>
          <a:off x="9094094" y="891406"/>
          <a:ext cx="1892413" cy="1064892"/>
        </a:xfrm>
        <a:prstGeom prst="roundRect">
          <a:avLst>
            <a:gd name="adj" fmla="val 10000"/>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John Doe Registered for ABC</a:t>
          </a:r>
        </a:p>
      </dsp:txBody>
      <dsp:txXfrm>
        <a:off x="9125284" y="922596"/>
        <a:ext cx="1830033" cy="100251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AE5BE-53CD-4D7B-B291-382C9F098D37}">
      <dsp:nvSpPr>
        <dsp:cNvPr id="0" name=""/>
        <dsp:cNvSpPr/>
      </dsp:nvSpPr>
      <dsp:spPr>
        <a:xfrm>
          <a:off x="1134987" y="1640041"/>
          <a:ext cx="2004495" cy="2004495"/>
        </a:xfrm>
        <a:prstGeom prst="gear9">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Stuff Happens,</a:t>
          </a:r>
        </a:p>
      </dsp:txBody>
      <dsp:txXfrm>
        <a:off x="1537980" y="2109584"/>
        <a:ext cx="1198509" cy="1030352"/>
      </dsp:txXfrm>
    </dsp:sp>
    <dsp:sp modelId="{15343C8A-8019-43E2-A935-7B517BDC255F}">
      <dsp:nvSpPr>
        <dsp:cNvPr id="0" name=""/>
        <dsp:cNvSpPr/>
      </dsp:nvSpPr>
      <dsp:spPr>
        <a:xfrm>
          <a:off x="2795352" y="1255732"/>
          <a:ext cx="1457814" cy="1457814"/>
        </a:xfrm>
        <a:prstGeom prst="gear6">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And it Causes</a:t>
          </a:r>
        </a:p>
      </dsp:txBody>
      <dsp:txXfrm>
        <a:off x="3162361" y="1624959"/>
        <a:ext cx="723796" cy="719360"/>
      </dsp:txXfrm>
    </dsp:sp>
    <dsp:sp modelId="{4D106CE3-DCDD-4A40-937E-CA2768D34E79}">
      <dsp:nvSpPr>
        <dsp:cNvPr id="0" name=""/>
        <dsp:cNvSpPr/>
      </dsp:nvSpPr>
      <dsp:spPr>
        <a:xfrm rot="20700000">
          <a:off x="3860073" y="2055661"/>
          <a:ext cx="1428360" cy="1428360"/>
        </a:xfrm>
        <a:prstGeom prst="gear6">
          <a:avLst/>
        </a:prstGeom>
        <a:solidFill>
          <a:srgbClr val="00AB7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 Single Record to Update</a:t>
          </a:r>
        </a:p>
      </dsp:txBody>
      <dsp:txXfrm rot="-20700000">
        <a:off x="4173355" y="2368943"/>
        <a:ext cx="801798" cy="801798"/>
      </dsp:txXfrm>
    </dsp:sp>
    <dsp:sp modelId="{42773A7D-47DD-4090-BCB0-563F4D0CF5A5}">
      <dsp:nvSpPr>
        <dsp:cNvPr id="0" name=""/>
        <dsp:cNvSpPr/>
      </dsp:nvSpPr>
      <dsp:spPr>
        <a:xfrm rot="14051892">
          <a:off x="529957" y="1369898"/>
          <a:ext cx="2565754" cy="2565754"/>
        </a:xfrm>
        <a:prstGeom prst="circularArrow">
          <a:avLst>
            <a:gd name="adj1" fmla="val 4688"/>
            <a:gd name="adj2" fmla="val 299029"/>
            <a:gd name="adj3" fmla="val 2501590"/>
            <a:gd name="adj4" fmla="val 1589304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44F5CC-2E7E-4474-9FCE-39A7DA1D1E9C}">
      <dsp:nvSpPr>
        <dsp:cNvPr id="0" name=""/>
        <dsp:cNvSpPr/>
      </dsp:nvSpPr>
      <dsp:spPr>
        <a:xfrm rot="1340735">
          <a:off x="2551898" y="862065"/>
          <a:ext cx="1864180" cy="186418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EF4B16-4ECA-43A7-9137-8F26357D443F}">
      <dsp:nvSpPr>
        <dsp:cNvPr id="0" name=""/>
        <dsp:cNvSpPr/>
      </dsp:nvSpPr>
      <dsp:spPr>
        <a:xfrm rot="17720459">
          <a:off x="3508952" y="1678807"/>
          <a:ext cx="2009962" cy="200996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920B-CED8-4AF5-BCDA-D01EA2A73E47}">
      <dsp:nvSpPr>
        <dsp:cNvPr id="0" name=""/>
        <dsp:cNvSpPr/>
      </dsp:nvSpPr>
      <dsp:spPr>
        <a:xfrm>
          <a:off x="694"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1</a:t>
          </a:r>
        </a:p>
      </dsp:txBody>
      <dsp:txXfrm>
        <a:off x="694" y="635703"/>
        <a:ext cx="1391542" cy="695771"/>
      </dsp:txXfrm>
    </dsp:sp>
    <dsp:sp modelId="{A14E44A0-5FB4-411F-8059-353D4F7EA53B}">
      <dsp:nvSpPr>
        <dsp:cNvPr id="0" name=""/>
        <dsp:cNvSpPr/>
      </dsp:nvSpPr>
      <dsp:spPr>
        <a:xfrm>
          <a:off x="1684461"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2</a:t>
          </a:r>
        </a:p>
      </dsp:txBody>
      <dsp:txXfrm>
        <a:off x="1684461" y="635703"/>
        <a:ext cx="1391542" cy="695771"/>
      </dsp:txXfrm>
    </dsp:sp>
    <dsp:sp modelId="{866A5642-5329-4FD2-BD1B-70CFAACF6A06}">
      <dsp:nvSpPr>
        <dsp:cNvPr id="0" name=""/>
        <dsp:cNvSpPr/>
      </dsp:nvSpPr>
      <dsp:spPr>
        <a:xfrm>
          <a:off x="3368228"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ABC</a:t>
          </a:r>
        </a:p>
      </dsp:txBody>
      <dsp:txXfrm>
        <a:off x="3368228" y="635703"/>
        <a:ext cx="1391542" cy="695771"/>
      </dsp:txXfrm>
    </dsp:sp>
    <dsp:sp modelId="{0382DE0F-79BD-4EE3-9CC0-3C5E3EAE5C60}">
      <dsp:nvSpPr>
        <dsp:cNvPr id="0" name=""/>
        <dsp:cNvSpPr/>
      </dsp:nvSpPr>
      <dsp:spPr>
        <a:xfrm>
          <a:off x="5051995"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XYZ</a:t>
          </a:r>
        </a:p>
      </dsp:txBody>
      <dsp:txXfrm>
        <a:off x="5051995" y="635703"/>
        <a:ext cx="1391542" cy="695771"/>
      </dsp:txXfrm>
    </dsp:sp>
    <dsp:sp modelId="{4AFE6C7B-ED9F-453B-80FC-6A83949F585A}">
      <dsp:nvSpPr>
        <dsp:cNvPr id="0" name=""/>
        <dsp:cNvSpPr/>
      </dsp:nvSpPr>
      <dsp:spPr>
        <a:xfrm>
          <a:off x="6735762"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Intro Lesson</a:t>
          </a:r>
        </a:p>
      </dsp:txBody>
      <dsp:txXfrm>
        <a:off x="6735762" y="635703"/>
        <a:ext cx="1391542" cy="6957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920B-CED8-4AF5-BCDA-D01EA2A73E47}">
      <dsp:nvSpPr>
        <dsp:cNvPr id="0" name=""/>
        <dsp:cNvSpPr/>
      </dsp:nvSpPr>
      <dsp:spPr>
        <a:xfrm>
          <a:off x="694"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Course 1</a:t>
          </a:r>
        </a:p>
      </dsp:txBody>
      <dsp:txXfrm>
        <a:off x="694" y="635703"/>
        <a:ext cx="1391542" cy="695771"/>
      </dsp:txXfrm>
    </dsp:sp>
    <dsp:sp modelId="{A14E44A0-5FB4-411F-8059-353D4F7EA53B}">
      <dsp:nvSpPr>
        <dsp:cNvPr id="0" name=""/>
        <dsp:cNvSpPr/>
      </dsp:nvSpPr>
      <dsp:spPr>
        <a:xfrm>
          <a:off x="1684461"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Video 1</a:t>
          </a:r>
        </a:p>
      </dsp:txBody>
      <dsp:txXfrm>
        <a:off x="1684461" y="635703"/>
        <a:ext cx="1391542" cy="695771"/>
      </dsp:txXfrm>
    </dsp:sp>
    <dsp:sp modelId="{866A5642-5329-4FD2-BD1B-70CFAACF6A06}">
      <dsp:nvSpPr>
        <dsp:cNvPr id="0" name=""/>
        <dsp:cNvSpPr/>
      </dsp:nvSpPr>
      <dsp:spPr>
        <a:xfrm>
          <a:off x="3368228"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Page A</a:t>
          </a:r>
        </a:p>
      </dsp:txBody>
      <dsp:txXfrm>
        <a:off x="3368228" y="635703"/>
        <a:ext cx="1391542" cy="695771"/>
      </dsp:txXfrm>
    </dsp:sp>
    <dsp:sp modelId="{0382DE0F-79BD-4EE3-9CC0-3C5E3EAE5C60}">
      <dsp:nvSpPr>
        <dsp:cNvPr id="0" name=""/>
        <dsp:cNvSpPr/>
      </dsp:nvSpPr>
      <dsp:spPr>
        <a:xfrm>
          <a:off x="5051995"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Page B</a:t>
          </a:r>
        </a:p>
      </dsp:txBody>
      <dsp:txXfrm>
        <a:off x="5051995" y="635703"/>
        <a:ext cx="1391542" cy="695771"/>
      </dsp:txXfrm>
    </dsp:sp>
    <dsp:sp modelId="{4AFE6C7B-ED9F-453B-80FC-6A83949F585A}">
      <dsp:nvSpPr>
        <dsp:cNvPr id="0" name=""/>
        <dsp:cNvSpPr/>
      </dsp:nvSpPr>
      <dsp:spPr>
        <a:xfrm>
          <a:off x="6735762"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Page C</a:t>
          </a:r>
        </a:p>
      </dsp:txBody>
      <dsp:txXfrm>
        <a:off x="6735762" y="635703"/>
        <a:ext cx="1391542" cy="6957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920B-CED8-4AF5-BCDA-D01EA2A73E47}">
      <dsp:nvSpPr>
        <dsp:cNvPr id="0" name=""/>
        <dsp:cNvSpPr/>
      </dsp:nvSpPr>
      <dsp:spPr>
        <a:xfrm>
          <a:off x="694"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Quiz 1</a:t>
          </a:r>
        </a:p>
      </dsp:txBody>
      <dsp:txXfrm>
        <a:off x="694" y="635703"/>
        <a:ext cx="1391542" cy="695771"/>
      </dsp:txXfrm>
    </dsp:sp>
    <dsp:sp modelId="{A14E44A0-5FB4-411F-8059-353D4F7EA53B}">
      <dsp:nvSpPr>
        <dsp:cNvPr id="0" name=""/>
        <dsp:cNvSpPr/>
      </dsp:nvSpPr>
      <dsp:spPr>
        <a:xfrm>
          <a:off x="1684461"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Pre Test</a:t>
          </a:r>
        </a:p>
      </dsp:txBody>
      <dsp:txXfrm>
        <a:off x="1684461" y="635703"/>
        <a:ext cx="1391542" cy="695771"/>
      </dsp:txXfrm>
    </dsp:sp>
    <dsp:sp modelId="{866A5642-5329-4FD2-BD1B-70CFAACF6A06}">
      <dsp:nvSpPr>
        <dsp:cNvPr id="0" name=""/>
        <dsp:cNvSpPr/>
      </dsp:nvSpPr>
      <dsp:spPr>
        <a:xfrm>
          <a:off x="3368228"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Course 2</a:t>
          </a:r>
        </a:p>
      </dsp:txBody>
      <dsp:txXfrm>
        <a:off x="3368228" y="635703"/>
        <a:ext cx="1391542" cy="695771"/>
      </dsp:txXfrm>
    </dsp:sp>
    <dsp:sp modelId="{0382DE0F-79BD-4EE3-9CC0-3C5E3EAE5C60}">
      <dsp:nvSpPr>
        <dsp:cNvPr id="0" name=""/>
        <dsp:cNvSpPr/>
      </dsp:nvSpPr>
      <dsp:spPr>
        <a:xfrm>
          <a:off x="5051995"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PQR</a:t>
          </a:r>
        </a:p>
      </dsp:txBody>
      <dsp:txXfrm>
        <a:off x="5051995" y="635703"/>
        <a:ext cx="1391542" cy="695771"/>
      </dsp:txXfrm>
    </dsp:sp>
    <dsp:sp modelId="{4AFE6C7B-ED9F-453B-80FC-6A83949F585A}">
      <dsp:nvSpPr>
        <dsp:cNvPr id="0" name=""/>
        <dsp:cNvSpPr/>
      </dsp:nvSpPr>
      <dsp:spPr>
        <a:xfrm>
          <a:off x="6735762"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Post Test</a:t>
          </a:r>
        </a:p>
      </dsp:txBody>
      <dsp:txXfrm>
        <a:off x="6735762" y="635703"/>
        <a:ext cx="1391542" cy="6957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920B-CED8-4AF5-BCDA-D01EA2A73E47}">
      <dsp:nvSpPr>
        <dsp:cNvPr id="0" name=""/>
        <dsp:cNvSpPr/>
      </dsp:nvSpPr>
      <dsp:spPr>
        <a:xfrm>
          <a:off x="694"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1</a:t>
          </a:r>
        </a:p>
      </dsp:txBody>
      <dsp:txXfrm>
        <a:off x="694" y="635703"/>
        <a:ext cx="1391542" cy="695771"/>
      </dsp:txXfrm>
    </dsp:sp>
    <dsp:sp modelId="{A14E44A0-5FB4-411F-8059-353D4F7EA53B}">
      <dsp:nvSpPr>
        <dsp:cNvPr id="0" name=""/>
        <dsp:cNvSpPr/>
      </dsp:nvSpPr>
      <dsp:spPr>
        <a:xfrm>
          <a:off x="1684461"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2</a:t>
          </a:r>
        </a:p>
      </dsp:txBody>
      <dsp:txXfrm>
        <a:off x="1684461" y="635703"/>
        <a:ext cx="1391542" cy="695771"/>
      </dsp:txXfrm>
    </dsp:sp>
    <dsp:sp modelId="{866A5642-5329-4FD2-BD1B-70CFAACF6A06}">
      <dsp:nvSpPr>
        <dsp:cNvPr id="0" name=""/>
        <dsp:cNvSpPr/>
      </dsp:nvSpPr>
      <dsp:spPr>
        <a:xfrm>
          <a:off x="3368228"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ABC</a:t>
          </a:r>
        </a:p>
      </dsp:txBody>
      <dsp:txXfrm>
        <a:off x="3368228" y="635703"/>
        <a:ext cx="1391542" cy="695771"/>
      </dsp:txXfrm>
    </dsp:sp>
    <dsp:sp modelId="{0382DE0F-79BD-4EE3-9CC0-3C5E3EAE5C60}">
      <dsp:nvSpPr>
        <dsp:cNvPr id="0" name=""/>
        <dsp:cNvSpPr/>
      </dsp:nvSpPr>
      <dsp:spPr>
        <a:xfrm>
          <a:off x="5051995"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XYZ</a:t>
          </a:r>
        </a:p>
      </dsp:txBody>
      <dsp:txXfrm>
        <a:off x="5051995" y="635703"/>
        <a:ext cx="1391542" cy="695771"/>
      </dsp:txXfrm>
    </dsp:sp>
    <dsp:sp modelId="{4AFE6C7B-ED9F-453B-80FC-6A83949F585A}">
      <dsp:nvSpPr>
        <dsp:cNvPr id="0" name=""/>
        <dsp:cNvSpPr/>
      </dsp:nvSpPr>
      <dsp:spPr>
        <a:xfrm>
          <a:off x="6735762"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Intro Lesson</a:t>
          </a:r>
        </a:p>
      </dsp:txBody>
      <dsp:txXfrm>
        <a:off x="6735762" y="635703"/>
        <a:ext cx="1391542" cy="6957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920B-CED8-4AF5-BCDA-D01EA2A73E47}">
      <dsp:nvSpPr>
        <dsp:cNvPr id="0" name=""/>
        <dsp:cNvSpPr/>
      </dsp:nvSpPr>
      <dsp:spPr>
        <a:xfrm>
          <a:off x="694"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Course 1</a:t>
          </a:r>
        </a:p>
      </dsp:txBody>
      <dsp:txXfrm>
        <a:off x="694" y="635703"/>
        <a:ext cx="1391542" cy="695771"/>
      </dsp:txXfrm>
    </dsp:sp>
    <dsp:sp modelId="{A14E44A0-5FB4-411F-8059-353D4F7EA53B}">
      <dsp:nvSpPr>
        <dsp:cNvPr id="0" name=""/>
        <dsp:cNvSpPr/>
      </dsp:nvSpPr>
      <dsp:spPr>
        <a:xfrm>
          <a:off x="1684461"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Video 1</a:t>
          </a:r>
        </a:p>
      </dsp:txBody>
      <dsp:txXfrm>
        <a:off x="1684461" y="635703"/>
        <a:ext cx="1391542" cy="695771"/>
      </dsp:txXfrm>
    </dsp:sp>
    <dsp:sp modelId="{866A5642-5329-4FD2-BD1B-70CFAACF6A06}">
      <dsp:nvSpPr>
        <dsp:cNvPr id="0" name=""/>
        <dsp:cNvSpPr/>
      </dsp:nvSpPr>
      <dsp:spPr>
        <a:xfrm>
          <a:off x="3368228"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Page A</a:t>
          </a:r>
        </a:p>
      </dsp:txBody>
      <dsp:txXfrm>
        <a:off x="3368228" y="635703"/>
        <a:ext cx="1391542" cy="695771"/>
      </dsp:txXfrm>
    </dsp:sp>
    <dsp:sp modelId="{0382DE0F-79BD-4EE3-9CC0-3C5E3EAE5C60}">
      <dsp:nvSpPr>
        <dsp:cNvPr id="0" name=""/>
        <dsp:cNvSpPr/>
      </dsp:nvSpPr>
      <dsp:spPr>
        <a:xfrm>
          <a:off x="5051995"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Page B</a:t>
          </a:r>
        </a:p>
      </dsp:txBody>
      <dsp:txXfrm>
        <a:off x="5051995" y="635703"/>
        <a:ext cx="1391542" cy="695771"/>
      </dsp:txXfrm>
    </dsp:sp>
    <dsp:sp modelId="{4AFE6C7B-ED9F-453B-80FC-6A83949F585A}">
      <dsp:nvSpPr>
        <dsp:cNvPr id="0" name=""/>
        <dsp:cNvSpPr/>
      </dsp:nvSpPr>
      <dsp:spPr>
        <a:xfrm>
          <a:off x="6735762"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Page C</a:t>
          </a:r>
        </a:p>
      </dsp:txBody>
      <dsp:txXfrm>
        <a:off x="6735762" y="635703"/>
        <a:ext cx="1391542" cy="6957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920B-CED8-4AF5-BCDA-D01EA2A73E47}">
      <dsp:nvSpPr>
        <dsp:cNvPr id="0" name=""/>
        <dsp:cNvSpPr/>
      </dsp:nvSpPr>
      <dsp:spPr>
        <a:xfrm>
          <a:off x="694"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Quiz 1</a:t>
          </a:r>
        </a:p>
      </dsp:txBody>
      <dsp:txXfrm>
        <a:off x="694" y="635703"/>
        <a:ext cx="1391542" cy="695771"/>
      </dsp:txXfrm>
    </dsp:sp>
    <dsp:sp modelId="{A14E44A0-5FB4-411F-8059-353D4F7EA53B}">
      <dsp:nvSpPr>
        <dsp:cNvPr id="0" name=""/>
        <dsp:cNvSpPr/>
      </dsp:nvSpPr>
      <dsp:spPr>
        <a:xfrm>
          <a:off x="1684461"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Pre Test</a:t>
          </a:r>
        </a:p>
      </dsp:txBody>
      <dsp:txXfrm>
        <a:off x="1684461" y="635703"/>
        <a:ext cx="1391542" cy="695771"/>
      </dsp:txXfrm>
    </dsp:sp>
    <dsp:sp modelId="{866A5642-5329-4FD2-BD1B-70CFAACF6A06}">
      <dsp:nvSpPr>
        <dsp:cNvPr id="0" name=""/>
        <dsp:cNvSpPr/>
      </dsp:nvSpPr>
      <dsp:spPr>
        <a:xfrm>
          <a:off x="3368228"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Course 2</a:t>
          </a:r>
        </a:p>
      </dsp:txBody>
      <dsp:txXfrm>
        <a:off x="3368228" y="635703"/>
        <a:ext cx="1391542" cy="695771"/>
      </dsp:txXfrm>
    </dsp:sp>
    <dsp:sp modelId="{0382DE0F-79BD-4EE3-9CC0-3C5E3EAE5C60}">
      <dsp:nvSpPr>
        <dsp:cNvPr id="0" name=""/>
        <dsp:cNvSpPr/>
      </dsp:nvSpPr>
      <dsp:spPr>
        <a:xfrm>
          <a:off x="5051995"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Lesson PQR</a:t>
          </a:r>
        </a:p>
      </dsp:txBody>
      <dsp:txXfrm>
        <a:off x="5051995" y="635703"/>
        <a:ext cx="1391542" cy="695771"/>
      </dsp:txXfrm>
    </dsp:sp>
    <dsp:sp modelId="{4AFE6C7B-ED9F-453B-80FC-6A83949F585A}">
      <dsp:nvSpPr>
        <dsp:cNvPr id="0" name=""/>
        <dsp:cNvSpPr/>
      </dsp:nvSpPr>
      <dsp:spPr>
        <a:xfrm>
          <a:off x="6735762" y="635703"/>
          <a:ext cx="1391542" cy="695771"/>
        </a:xfrm>
        <a:prstGeom prst="rect">
          <a:avLst/>
        </a:prstGeom>
        <a:solidFill>
          <a:srgbClr val="2D81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Post Test</a:t>
          </a:r>
        </a:p>
      </dsp:txBody>
      <dsp:txXfrm>
        <a:off x="6735762" y="635703"/>
        <a:ext cx="1391542" cy="69577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a:t>
            </a:fld>
            <a:endParaRPr lang="en-US" dirty="0"/>
          </a:p>
        </p:txBody>
      </p:sp>
    </p:spTree>
    <p:extLst>
      <p:ext uri="{BB962C8B-B14F-4D97-AF65-F5344CB8AC3E}">
        <p14:creationId xmlns:p14="http://schemas.microsoft.com/office/powerpoint/2010/main" val="220436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28</a:t>
            </a:fld>
            <a:endParaRPr lang="en-US" dirty="0"/>
          </a:p>
        </p:txBody>
      </p:sp>
    </p:spTree>
    <p:extLst>
      <p:ext uri="{BB962C8B-B14F-4D97-AF65-F5344CB8AC3E}">
        <p14:creationId xmlns:p14="http://schemas.microsoft.com/office/powerpoint/2010/main" val="92304868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120</a:t>
            </a:fld>
            <a:endParaRPr lang="en-US" dirty="0"/>
          </a:p>
        </p:txBody>
      </p:sp>
    </p:spTree>
    <p:extLst>
      <p:ext uri="{BB962C8B-B14F-4D97-AF65-F5344CB8AC3E}">
        <p14:creationId xmlns:p14="http://schemas.microsoft.com/office/powerpoint/2010/main" val="208031793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121</a:t>
            </a:fld>
            <a:endParaRPr lang="en-US" dirty="0"/>
          </a:p>
        </p:txBody>
      </p:sp>
    </p:spTree>
    <p:extLst>
      <p:ext uri="{BB962C8B-B14F-4D97-AF65-F5344CB8AC3E}">
        <p14:creationId xmlns:p14="http://schemas.microsoft.com/office/powerpoint/2010/main" val="378194067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122</a:t>
            </a:fld>
            <a:endParaRPr lang="en-US" dirty="0"/>
          </a:p>
        </p:txBody>
      </p:sp>
    </p:spTree>
    <p:extLst>
      <p:ext uri="{BB962C8B-B14F-4D97-AF65-F5344CB8AC3E}">
        <p14:creationId xmlns:p14="http://schemas.microsoft.com/office/powerpoint/2010/main" val="388882703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123</a:t>
            </a:fld>
            <a:endParaRPr lang="en-US" dirty="0"/>
          </a:p>
        </p:txBody>
      </p:sp>
    </p:spTree>
    <p:extLst>
      <p:ext uri="{BB962C8B-B14F-4D97-AF65-F5344CB8AC3E}">
        <p14:creationId xmlns:p14="http://schemas.microsoft.com/office/powerpoint/2010/main" val="234174373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124</a:t>
            </a:fld>
            <a:endParaRPr lang="en-US" dirty="0"/>
          </a:p>
        </p:txBody>
      </p:sp>
    </p:spTree>
    <p:extLst>
      <p:ext uri="{BB962C8B-B14F-4D97-AF65-F5344CB8AC3E}">
        <p14:creationId xmlns:p14="http://schemas.microsoft.com/office/powerpoint/2010/main" val="326215670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125</a:t>
            </a:fld>
            <a:endParaRPr lang="en-US" dirty="0"/>
          </a:p>
        </p:txBody>
      </p:sp>
    </p:spTree>
    <p:extLst>
      <p:ext uri="{BB962C8B-B14F-4D97-AF65-F5344CB8AC3E}">
        <p14:creationId xmlns:p14="http://schemas.microsoft.com/office/powerpoint/2010/main" val="117403279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126</a:t>
            </a:fld>
            <a:endParaRPr lang="en-US" dirty="0"/>
          </a:p>
        </p:txBody>
      </p:sp>
    </p:spTree>
    <p:extLst>
      <p:ext uri="{BB962C8B-B14F-4D97-AF65-F5344CB8AC3E}">
        <p14:creationId xmlns:p14="http://schemas.microsoft.com/office/powerpoint/2010/main" val="14761112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127</a:t>
            </a:fld>
            <a:endParaRPr lang="en-US" dirty="0"/>
          </a:p>
        </p:txBody>
      </p:sp>
    </p:spTree>
    <p:extLst>
      <p:ext uri="{BB962C8B-B14F-4D97-AF65-F5344CB8AC3E}">
        <p14:creationId xmlns:p14="http://schemas.microsoft.com/office/powerpoint/2010/main" val="306182624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128</a:t>
            </a:fld>
            <a:endParaRPr lang="en-US" dirty="0"/>
          </a:p>
        </p:txBody>
      </p:sp>
    </p:spTree>
    <p:extLst>
      <p:ext uri="{BB962C8B-B14F-4D97-AF65-F5344CB8AC3E}">
        <p14:creationId xmlns:p14="http://schemas.microsoft.com/office/powerpoint/2010/main" val="381490470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129</a:t>
            </a:fld>
            <a:endParaRPr lang="en-US" dirty="0"/>
          </a:p>
        </p:txBody>
      </p:sp>
    </p:spTree>
    <p:extLst>
      <p:ext uri="{BB962C8B-B14F-4D97-AF65-F5344CB8AC3E}">
        <p14:creationId xmlns:p14="http://schemas.microsoft.com/office/powerpoint/2010/main" val="3739667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29</a:t>
            </a:fld>
            <a:endParaRPr lang="en-US" dirty="0"/>
          </a:p>
        </p:txBody>
      </p:sp>
    </p:spTree>
    <p:extLst>
      <p:ext uri="{BB962C8B-B14F-4D97-AF65-F5344CB8AC3E}">
        <p14:creationId xmlns:p14="http://schemas.microsoft.com/office/powerpoint/2010/main" val="230114505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130</a:t>
            </a:fld>
            <a:endParaRPr lang="en-US" dirty="0"/>
          </a:p>
        </p:txBody>
      </p:sp>
    </p:spTree>
    <p:extLst>
      <p:ext uri="{BB962C8B-B14F-4D97-AF65-F5344CB8AC3E}">
        <p14:creationId xmlns:p14="http://schemas.microsoft.com/office/powerpoint/2010/main" val="259599621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131</a:t>
            </a:fld>
            <a:endParaRPr lang="en-US" dirty="0"/>
          </a:p>
        </p:txBody>
      </p:sp>
    </p:spTree>
    <p:extLst>
      <p:ext uri="{BB962C8B-B14F-4D97-AF65-F5344CB8AC3E}">
        <p14:creationId xmlns:p14="http://schemas.microsoft.com/office/powerpoint/2010/main" val="120987767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132</a:t>
            </a:fld>
            <a:endParaRPr lang="en-US" dirty="0"/>
          </a:p>
        </p:txBody>
      </p:sp>
    </p:spTree>
    <p:extLst>
      <p:ext uri="{BB962C8B-B14F-4D97-AF65-F5344CB8AC3E}">
        <p14:creationId xmlns:p14="http://schemas.microsoft.com/office/powerpoint/2010/main" val="84621119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133</a:t>
            </a:fld>
            <a:endParaRPr lang="en-US" dirty="0"/>
          </a:p>
        </p:txBody>
      </p:sp>
    </p:spTree>
    <p:extLst>
      <p:ext uri="{BB962C8B-B14F-4D97-AF65-F5344CB8AC3E}">
        <p14:creationId xmlns:p14="http://schemas.microsoft.com/office/powerpoint/2010/main" val="179520292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134</a:t>
            </a:fld>
            <a:endParaRPr lang="en-US" dirty="0"/>
          </a:p>
        </p:txBody>
      </p:sp>
    </p:spTree>
    <p:extLst>
      <p:ext uri="{BB962C8B-B14F-4D97-AF65-F5344CB8AC3E}">
        <p14:creationId xmlns:p14="http://schemas.microsoft.com/office/powerpoint/2010/main" val="380566232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135</a:t>
            </a:fld>
            <a:endParaRPr lang="en-US" dirty="0"/>
          </a:p>
        </p:txBody>
      </p:sp>
    </p:spTree>
    <p:extLst>
      <p:ext uri="{BB962C8B-B14F-4D97-AF65-F5344CB8AC3E}">
        <p14:creationId xmlns:p14="http://schemas.microsoft.com/office/powerpoint/2010/main" val="182622440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136</a:t>
            </a:fld>
            <a:endParaRPr lang="en-US" dirty="0"/>
          </a:p>
        </p:txBody>
      </p:sp>
    </p:spTree>
    <p:extLst>
      <p:ext uri="{BB962C8B-B14F-4D97-AF65-F5344CB8AC3E}">
        <p14:creationId xmlns:p14="http://schemas.microsoft.com/office/powerpoint/2010/main" val="115784467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137</a:t>
            </a:fld>
            <a:endParaRPr lang="en-US" dirty="0"/>
          </a:p>
        </p:txBody>
      </p:sp>
    </p:spTree>
    <p:extLst>
      <p:ext uri="{BB962C8B-B14F-4D97-AF65-F5344CB8AC3E}">
        <p14:creationId xmlns:p14="http://schemas.microsoft.com/office/powerpoint/2010/main" val="10261839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138</a:t>
            </a:fld>
            <a:endParaRPr lang="en-US" dirty="0"/>
          </a:p>
        </p:txBody>
      </p:sp>
    </p:spTree>
    <p:extLst>
      <p:ext uri="{BB962C8B-B14F-4D97-AF65-F5344CB8AC3E}">
        <p14:creationId xmlns:p14="http://schemas.microsoft.com/office/powerpoint/2010/main" val="136298914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139</a:t>
            </a:fld>
            <a:endParaRPr lang="en-US" dirty="0"/>
          </a:p>
        </p:txBody>
      </p:sp>
    </p:spTree>
    <p:extLst>
      <p:ext uri="{BB962C8B-B14F-4D97-AF65-F5344CB8AC3E}">
        <p14:creationId xmlns:p14="http://schemas.microsoft.com/office/powerpoint/2010/main" val="124449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31</a:t>
            </a:fld>
            <a:endParaRPr lang="en-US" dirty="0"/>
          </a:p>
        </p:txBody>
      </p:sp>
    </p:spTree>
    <p:extLst>
      <p:ext uri="{BB962C8B-B14F-4D97-AF65-F5344CB8AC3E}">
        <p14:creationId xmlns:p14="http://schemas.microsoft.com/office/powerpoint/2010/main" val="1948227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32</a:t>
            </a:fld>
            <a:endParaRPr lang="en-US" dirty="0"/>
          </a:p>
        </p:txBody>
      </p:sp>
    </p:spTree>
    <p:extLst>
      <p:ext uri="{BB962C8B-B14F-4D97-AF65-F5344CB8AC3E}">
        <p14:creationId xmlns:p14="http://schemas.microsoft.com/office/powerpoint/2010/main" val="3407778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33</a:t>
            </a:fld>
            <a:endParaRPr lang="en-US" dirty="0"/>
          </a:p>
        </p:txBody>
      </p:sp>
    </p:spTree>
    <p:extLst>
      <p:ext uri="{BB962C8B-B14F-4D97-AF65-F5344CB8AC3E}">
        <p14:creationId xmlns:p14="http://schemas.microsoft.com/office/powerpoint/2010/main" val="1754618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34</a:t>
            </a:fld>
            <a:endParaRPr lang="en-US" dirty="0"/>
          </a:p>
        </p:txBody>
      </p:sp>
    </p:spTree>
    <p:extLst>
      <p:ext uri="{BB962C8B-B14F-4D97-AF65-F5344CB8AC3E}">
        <p14:creationId xmlns:p14="http://schemas.microsoft.com/office/powerpoint/2010/main" val="2726643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35</a:t>
            </a:fld>
            <a:endParaRPr lang="en-US" dirty="0"/>
          </a:p>
        </p:txBody>
      </p:sp>
    </p:spTree>
    <p:extLst>
      <p:ext uri="{BB962C8B-B14F-4D97-AF65-F5344CB8AC3E}">
        <p14:creationId xmlns:p14="http://schemas.microsoft.com/office/powerpoint/2010/main" val="1943919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36</a:t>
            </a:fld>
            <a:endParaRPr lang="en-US" dirty="0"/>
          </a:p>
        </p:txBody>
      </p:sp>
    </p:spTree>
    <p:extLst>
      <p:ext uri="{BB962C8B-B14F-4D97-AF65-F5344CB8AC3E}">
        <p14:creationId xmlns:p14="http://schemas.microsoft.com/office/powerpoint/2010/main" val="3034860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37</a:t>
            </a:fld>
            <a:endParaRPr lang="en-US" dirty="0"/>
          </a:p>
        </p:txBody>
      </p:sp>
    </p:spTree>
    <p:extLst>
      <p:ext uri="{BB962C8B-B14F-4D97-AF65-F5344CB8AC3E}">
        <p14:creationId xmlns:p14="http://schemas.microsoft.com/office/powerpoint/2010/main" val="1218077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38</a:t>
            </a:fld>
            <a:endParaRPr lang="en-US" dirty="0"/>
          </a:p>
        </p:txBody>
      </p:sp>
    </p:spTree>
    <p:extLst>
      <p:ext uri="{BB962C8B-B14F-4D97-AF65-F5344CB8AC3E}">
        <p14:creationId xmlns:p14="http://schemas.microsoft.com/office/powerpoint/2010/main" val="201295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4077537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39</a:t>
            </a:fld>
            <a:endParaRPr lang="en-US" dirty="0"/>
          </a:p>
        </p:txBody>
      </p:sp>
    </p:spTree>
    <p:extLst>
      <p:ext uri="{BB962C8B-B14F-4D97-AF65-F5344CB8AC3E}">
        <p14:creationId xmlns:p14="http://schemas.microsoft.com/office/powerpoint/2010/main" val="1869927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40</a:t>
            </a:fld>
            <a:endParaRPr lang="en-US" dirty="0"/>
          </a:p>
        </p:txBody>
      </p:sp>
    </p:spTree>
    <p:extLst>
      <p:ext uri="{BB962C8B-B14F-4D97-AF65-F5344CB8AC3E}">
        <p14:creationId xmlns:p14="http://schemas.microsoft.com/office/powerpoint/2010/main" val="1082385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41</a:t>
            </a:fld>
            <a:endParaRPr lang="en-US" dirty="0"/>
          </a:p>
        </p:txBody>
      </p:sp>
    </p:spTree>
    <p:extLst>
      <p:ext uri="{BB962C8B-B14F-4D97-AF65-F5344CB8AC3E}">
        <p14:creationId xmlns:p14="http://schemas.microsoft.com/office/powerpoint/2010/main" val="2465255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42</a:t>
            </a:fld>
            <a:endParaRPr lang="en-US" dirty="0"/>
          </a:p>
        </p:txBody>
      </p:sp>
    </p:spTree>
    <p:extLst>
      <p:ext uri="{BB962C8B-B14F-4D97-AF65-F5344CB8AC3E}">
        <p14:creationId xmlns:p14="http://schemas.microsoft.com/office/powerpoint/2010/main" val="432443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43</a:t>
            </a:fld>
            <a:endParaRPr lang="en-US" dirty="0"/>
          </a:p>
        </p:txBody>
      </p:sp>
    </p:spTree>
    <p:extLst>
      <p:ext uri="{BB962C8B-B14F-4D97-AF65-F5344CB8AC3E}">
        <p14:creationId xmlns:p14="http://schemas.microsoft.com/office/powerpoint/2010/main" val="4120987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44</a:t>
            </a:fld>
            <a:endParaRPr lang="en-US" dirty="0"/>
          </a:p>
        </p:txBody>
      </p:sp>
    </p:spTree>
    <p:extLst>
      <p:ext uri="{BB962C8B-B14F-4D97-AF65-F5344CB8AC3E}">
        <p14:creationId xmlns:p14="http://schemas.microsoft.com/office/powerpoint/2010/main" val="1502420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45</a:t>
            </a:fld>
            <a:endParaRPr lang="en-US" dirty="0"/>
          </a:p>
        </p:txBody>
      </p:sp>
    </p:spTree>
    <p:extLst>
      <p:ext uri="{BB962C8B-B14F-4D97-AF65-F5344CB8AC3E}">
        <p14:creationId xmlns:p14="http://schemas.microsoft.com/office/powerpoint/2010/main" val="1547151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46</a:t>
            </a:fld>
            <a:endParaRPr lang="en-US" dirty="0"/>
          </a:p>
        </p:txBody>
      </p:sp>
    </p:spTree>
    <p:extLst>
      <p:ext uri="{BB962C8B-B14F-4D97-AF65-F5344CB8AC3E}">
        <p14:creationId xmlns:p14="http://schemas.microsoft.com/office/powerpoint/2010/main" val="2543603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47</a:t>
            </a:fld>
            <a:endParaRPr lang="en-US" dirty="0"/>
          </a:p>
        </p:txBody>
      </p:sp>
    </p:spTree>
    <p:extLst>
      <p:ext uri="{BB962C8B-B14F-4D97-AF65-F5344CB8AC3E}">
        <p14:creationId xmlns:p14="http://schemas.microsoft.com/office/powerpoint/2010/main" val="3081792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48</a:t>
            </a:fld>
            <a:endParaRPr lang="en-US" dirty="0"/>
          </a:p>
        </p:txBody>
      </p:sp>
    </p:spTree>
    <p:extLst>
      <p:ext uri="{BB962C8B-B14F-4D97-AF65-F5344CB8AC3E}">
        <p14:creationId xmlns:p14="http://schemas.microsoft.com/office/powerpoint/2010/main" val="285061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716519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49</a:t>
            </a:fld>
            <a:endParaRPr lang="en-US" dirty="0"/>
          </a:p>
        </p:txBody>
      </p:sp>
    </p:spTree>
    <p:extLst>
      <p:ext uri="{BB962C8B-B14F-4D97-AF65-F5344CB8AC3E}">
        <p14:creationId xmlns:p14="http://schemas.microsoft.com/office/powerpoint/2010/main" val="4117439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50</a:t>
            </a:fld>
            <a:endParaRPr lang="en-US" dirty="0"/>
          </a:p>
        </p:txBody>
      </p:sp>
    </p:spTree>
    <p:extLst>
      <p:ext uri="{BB962C8B-B14F-4D97-AF65-F5344CB8AC3E}">
        <p14:creationId xmlns:p14="http://schemas.microsoft.com/office/powerpoint/2010/main" val="3581332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51</a:t>
            </a:fld>
            <a:endParaRPr lang="en-US" dirty="0"/>
          </a:p>
        </p:txBody>
      </p:sp>
    </p:spTree>
    <p:extLst>
      <p:ext uri="{BB962C8B-B14F-4D97-AF65-F5344CB8AC3E}">
        <p14:creationId xmlns:p14="http://schemas.microsoft.com/office/powerpoint/2010/main" val="1834363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52</a:t>
            </a:fld>
            <a:endParaRPr lang="en-US" dirty="0"/>
          </a:p>
        </p:txBody>
      </p:sp>
    </p:spTree>
    <p:extLst>
      <p:ext uri="{BB962C8B-B14F-4D97-AF65-F5344CB8AC3E}">
        <p14:creationId xmlns:p14="http://schemas.microsoft.com/office/powerpoint/2010/main" val="3485062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53</a:t>
            </a:fld>
            <a:endParaRPr lang="en-US" dirty="0"/>
          </a:p>
        </p:txBody>
      </p:sp>
    </p:spTree>
    <p:extLst>
      <p:ext uri="{BB962C8B-B14F-4D97-AF65-F5344CB8AC3E}">
        <p14:creationId xmlns:p14="http://schemas.microsoft.com/office/powerpoint/2010/main" val="1266403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54</a:t>
            </a:fld>
            <a:endParaRPr lang="en-US" dirty="0"/>
          </a:p>
        </p:txBody>
      </p:sp>
    </p:spTree>
    <p:extLst>
      <p:ext uri="{BB962C8B-B14F-4D97-AF65-F5344CB8AC3E}">
        <p14:creationId xmlns:p14="http://schemas.microsoft.com/office/powerpoint/2010/main" val="4294367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55</a:t>
            </a:fld>
            <a:endParaRPr lang="en-US" dirty="0"/>
          </a:p>
        </p:txBody>
      </p:sp>
    </p:spTree>
    <p:extLst>
      <p:ext uri="{BB962C8B-B14F-4D97-AF65-F5344CB8AC3E}">
        <p14:creationId xmlns:p14="http://schemas.microsoft.com/office/powerpoint/2010/main" val="3098280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56</a:t>
            </a:fld>
            <a:endParaRPr lang="en-US" dirty="0"/>
          </a:p>
        </p:txBody>
      </p:sp>
    </p:spTree>
    <p:extLst>
      <p:ext uri="{BB962C8B-B14F-4D97-AF65-F5344CB8AC3E}">
        <p14:creationId xmlns:p14="http://schemas.microsoft.com/office/powerpoint/2010/main" val="2061161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57</a:t>
            </a:fld>
            <a:endParaRPr lang="en-US" dirty="0"/>
          </a:p>
        </p:txBody>
      </p:sp>
    </p:spTree>
    <p:extLst>
      <p:ext uri="{BB962C8B-B14F-4D97-AF65-F5344CB8AC3E}">
        <p14:creationId xmlns:p14="http://schemas.microsoft.com/office/powerpoint/2010/main" val="3337771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58</a:t>
            </a:fld>
            <a:endParaRPr lang="en-US" dirty="0"/>
          </a:p>
        </p:txBody>
      </p:sp>
    </p:spTree>
    <p:extLst>
      <p:ext uri="{BB962C8B-B14F-4D97-AF65-F5344CB8AC3E}">
        <p14:creationId xmlns:p14="http://schemas.microsoft.com/office/powerpoint/2010/main" val="408840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12541121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59</a:t>
            </a:fld>
            <a:endParaRPr lang="en-US" dirty="0"/>
          </a:p>
        </p:txBody>
      </p:sp>
    </p:spTree>
    <p:extLst>
      <p:ext uri="{BB962C8B-B14F-4D97-AF65-F5344CB8AC3E}">
        <p14:creationId xmlns:p14="http://schemas.microsoft.com/office/powerpoint/2010/main" val="7545283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60</a:t>
            </a:fld>
            <a:endParaRPr lang="en-US" dirty="0"/>
          </a:p>
        </p:txBody>
      </p:sp>
    </p:spTree>
    <p:extLst>
      <p:ext uri="{BB962C8B-B14F-4D97-AF65-F5344CB8AC3E}">
        <p14:creationId xmlns:p14="http://schemas.microsoft.com/office/powerpoint/2010/main" val="2765255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61</a:t>
            </a:fld>
            <a:endParaRPr lang="en-US" dirty="0"/>
          </a:p>
        </p:txBody>
      </p:sp>
    </p:spTree>
    <p:extLst>
      <p:ext uri="{BB962C8B-B14F-4D97-AF65-F5344CB8AC3E}">
        <p14:creationId xmlns:p14="http://schemas.microsoft.com/office/powerpoint/2010/main" val="3534392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62</a:t>
            </a:fld>
            <a:endParaRPr lang="en-US" dirty="0"/>
          </a:p>
        </p:txBody>
      </p:sp>
    </p:spTree>
    <p:extLst>
      <p:ext uri="{BB962C8B-B14F-4D97-AF65-F5344CB8AC3E}">
        <p14:creationId xmlns:p14="http://schemas.microsoft.com/office/powerpoint/2010/main" val="3094763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63</a:t>
            </a:fld>
            <a:endParaRPr lang="en-US" dirty="0"/>
          </a:p>
        </p:txBody>
      </p:sp>
    </p:spTree>
    <p:extLst>
      <p:ext uri="{BB962C8B-B14F-4D97-AF65-F5344CB8AC3E}">
        <p14:creationId xmlns:p14="http://schemas.microsoft.com/office/powerpoint/2010/main" val="4018351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64</a:t>
            </a:fld>
            <a:endParaRPr lang="en-US" dirty="0"/>
          </a:p>
        </p:txBody>
      </p:sp>
    </p:spTree>
    <p:extLst>
      <p:ext uri="{BB962C8B-B14F-4D97-AF65-F5344CB8AC3E}">
        <p14:creationId xmlns:p14="http://schemas.microsoft.com/office/powerpoint/2010/main" val="2258390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65</a:t>
            </a:fld>
            <a:endParaRPr lang="en-US" dirty="0"/>
          </a:p>
        </p:txBody>
      </p:sp>
    </p:spTree>
    <p:extLst>
      <p:ext uri="{BB962C8B-B14F-4D97-AF65-F5344CB8AC3E}">
        <p14:creationId xmlns:p14="http://schemas.microsoft.com/office/powerpoint/2010/main" val="3276483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66</a:t>
            </a:fld>
            <a:endParaRPr lang="en-US" dirty="0"/>
          </a:p>
        </p:txBody>
      </p:sp>
    </p:spTree>
    <p:extLst>
      <p:ext uri="{BB962C8B-B14F-4D97-AF65-F5344CB8AC3E}">
        <p14:creationId xmlns:p14="http://schemas.microsoft.com/office/powerpoint/2010/main" val="12669656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67</a:t>
            </a:fld>
            <a:endParaRPr lang="en-US" dirty="0"/>
          </a:p>
        </p:txBody>
      </p:sp>
    </p:spTree>
    <p:extLst>
      <p:ext uri="{BB962C8B-B14F-4D97-AF65-F5344CB8AC3E}">
        <p14:creationId xmlns:p14="http://schemas.microsoft.com/office/powerpoint/2010/main" val="3870753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68</a:t>
            </a:fld>
            <a:endParaRPr lang="en-US" dirty="0"/>
          </a:p>
        </p:txBody>
      </p:sp>
    </p:spTree>
    <p:extLst>
      <p:ext uri="{BB962C8B-B14F-4D97-AF65-F5344CB8AC3E}">
        <p14:creationId xmlns:p14="http://schemas.microsoft.com/office/powerpoint/2010/main" val="1797437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22591827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69</a:t>
            </a:fld>
            <a:endParaRPr lang="en-US" dirty="0"/>
          </a:p>
        </p:txBody>
      </p:sp>
    </p:spTree>
    <p:extLst>
      <p:ext uri="{BB962C8B-B14F-4D97-AF65-F5344CB8AC3E}">
        <p14:creationId xmlns:p14="http://schemas.microsoft.com/office/powerpoint/2010/main" val="32709441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70</a:t>
            </a:fld>
            <a:endParaRPr lang="en-US" dirty="0"/>
          </a:p>
        </p:txBody>
      </p:sp>
    </p:spTree>
    <p:extLst>
      <p:ext uri="{BB962C8B-B14F-4D97-AF65-F5344CB8AC3E}">
        <p14:creationId xmlns:p14="http://schemas.microsoft.com/office/powerpoint/2010/main" val="2032961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71</a:t>
            </a:fld>
            <a:endParaRPr lang="en-US" dirty="0"/>
          </a:p>
        </p:txBody>
      </p:sp>
    </p:spTree>
    <p:extLst>
      <p:ext uri="{BB962C8B-B14F-4D97-AF65-F5344CB8AC3E}">
        <p14:creationId xmlns:p14="http://schemas.microsoft.com/office/powerpoint/2010/main" val="11288465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72</a:t>
            </a:fld>
            <a:endParaRPr lang="en-US" dirty="0"/>
          </a:p>
        </p:txBody>
      </p:sp>
    </p:spTree>
    <p:extLst>
      <p:ext uri="{BB962C8B-B14F-4D97-AF65-F5344CB8AC3E}">
        <p14:creationId xmlns:p14="http://schemas.microsoft.com/office/powerpoint/2010/main" val="394265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73</a:t>
            </a:fld>
            <a:endParaRPr lang="en-US" dirty="0"/>
          </a:p>
        </p:txBody>
      </p:sp>
    </p:spTree>
    <p:extLst>
      <p:ext uri="{BB962C8B-B14F-4D97-AF65-F5344CB8AC3E}">
        <p14:creationId xmlns:p14="http://schemas.microsoft.com/office/powerpoint/2010/main" val="15943377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74</a:t>
            </a:fld>
            <a:endParaRPr lang="en-US" dirty="0"/>
          </a:p>
        </p:txBody>
      </p:sp>
    </p:spTree>
    <p:extLst>
      <p:ext uri="{BB962C8B-B14F-4D97-AF65-F5344CB8AC3E}">
        <p14:creationId xmlns:p14="http://schemas.microsoft.com/office/powerpoint/2010/main" val="929059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75</a:t>
            </a:fld>
            <a:endParaRPr lang="en-US" dirty="0"/>
          </a:p>
        </p:txBody>
      </p:sp>
    </p:spTree>
    <p:extLst>
      <p:ext uri="{BB962C8B-B14F-4D97-AF65-F5344CB8AC3E}">
        <p14:creationId xmlns:p14="http://schemas.microsoft.com/office/powerpoint/2010/main" val="26833595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76</a:t>
            </a:fld>
            <a:endParaRPr lang="en-US" dirty="0"/>
          </a:p>
        </p:txBody>
      </p:sp>
    </p:spTree>
    <p:extLst>
      <p:ext uri="{BB962C8B-B14F-4D97-AF65-F5344CB8AC3E}">
        <p14:creationId xmlns:p14="http://schemas.microsoft.com/office/powerpoint/2010/main" val="6121990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77</a:t>
            </a:fld>
            <a:endParaRPr lang="en-US" dirty="0"/>
          </a:p>
        </p:txBody>
      </p:sp>
    </p:spTree>
    <p:extLst>
      <p:ext uri="{BB962C8B-B14F-4D97-AF65-F5344CB8AC3E}">
        <p14:creationId xmlns:p14="http://schemas.microsoft.com/office/powerpoint/2010/main" val="21997455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78</a:t>
            </a:fld>
            <a:endParaRPr lang="en-US" dirty="0"/>
          </a:p>
        </p:txBody>
      </p:sp>
    </p:spTree>
    <p:extLst>
      <p:ext uri="{BB962C8B-B14F-4D97-AF65-F5344CB8AC3E}">
        <p14:creationId xmlns:p14="http://schemas.microsoft.com/office/powerpoint/2010/main" val="34822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22</a:t>
            </a:fld>
            <a:endParaRPr lang="en-US" dirty="0"/>
          </a:p>
        </p:txBody>
      </p:sp>
    </p:spTree>
    <p:extLst>
      <p:ext uri="{BB962C8B-B14F-4D97-AF65-F5344CB8AC3E}">
        <p14:creationId xmlns:p14="http://schemas.microsoft.com/office/powerpoint/2010/main" val="41565130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79</a:t>
            </a:fld>
            <a:endParaRPr lang="en-US" dirty="0"/>
          </a:p>
        </p:txBody>
      </p:sp>
    </p:spTree>
    <p:extLst>
      <p:ext uri="{BB962C8B-B14F-4D97-AF65-F5344CB8AC3E}">
        <p14:creationId xmlns:p14="http://schemas.microsoft.com/office/powerpoint/2010/main" val="16153714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80</a:t>
            </a:fld>
            <a:endParaRPr lang="en-US" dirty="0"/>
          </a:p>
        </p:txBody>
      </p:sp>
    </p:spTree>
    <p:extLst>
      <p:ext uri="{BB962C8B-B14F-4D97-AF65-F5344CB8AC3E}">
        <p14:creationId xmlns:p14="http://schemas.microsoft.com/office/powerpoint/2010/main" val="25409913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81</a:t>
            </a:fld>
            <a:endParaRPr lang="en-US" dirty="0"/>
          </a:p>
        </p:txBody>
      </p:sp>
    </p:spTree>
    <p:extLst>
      <p:ext uri="{BB962C8B-B14F-4D97-AF65-F5344CB8AC3E}">
        <p14:creationId xmlns:p14="http://schemas.microsoft.com/office/powerpoint/2010/main" val="17619434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82</a:t>
            </a:fld>
            <a:endParaRPr lang="en-US" dirty="0"/>
          </a:p>
        </p:txBody>
      </p:sp>
    </p:spTree>
    <p:extLst>
      <p:ext uri="{BB962C8B-B14F-4D97-AF65-F5344CB8AC3E}">
        <p14:creationId xmlns:p14="http://schemas.microsoft.com/office/powerpoint/2010/main" val="36962904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83</a:t>
            </a:fld>
            <a:endParaRPr lang="en-US" dirty="0"/>
          </a:p>
        </p:txBody>
      </p:sp>
    </p:spTree>
    <p:extLst>
      <p:ext uri="{BB962C8B-B14F-4D97-AF65-F5344CB8AC3E}">
        <p14:creationId xmlns:p14="http://schemas.microsoft.com/office/powerpoint/2010/main" val="8148548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84</a:t>
            </a:fld>
            <a:endParaRPr lang="en-US" dirty="0"/>
          </a:p>
        </p:txBody>
      </p:sp>
    </p:spTree>
    <p:extLst>
      <p:ext uri="{BB962C8B-B14F-4D97-AF65-F5344CB8AC3E}">
        <p14:creationId xmlns:p14="http://schemas.microsoft.com/office/powerpoint/2010/main" val="38364875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85</a:t>
            </a:fld>
            <a:endParaRPr lang="en-US" dirty="0"/>
          </a:p>
        </p:txBody>
      </p:sp>
    </p:spTree>
    <p:extLst>
      <p:ext uri="{BB962C8B-B14F-4D97-AF65-F5344CB8AC3E}">
        <p14:creationId xmlns:p14="http://schemas.microsoft.com/office/powerpoint/2010/main" val="2796228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86</a:t>
            </a:fld>
            <a:endParaRPr lang="en-US" dirty="0"/>
          </a:p>
        </p:txBody>
      </p:sp>
    </p:spTree>
    <p:extLst>
      <p:ext uri="{BB962C8B-B14F-4D97-AF65-F5344CB8AC3E}">
        <p14:creationId xmlns:p14="http://schemas.microsoft.com/office/powerpoint/2010/main" val="991249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87</a:t>
            </a:fld>
            <a:endParaRPr lang="en-US" dirty="0"/>
          </a:p>
        </p:txBody>
      </p:sp>
    </p:spTree>
    <p:extLst>
      <p:ext uri="{BB962C8B-B14F-4D97-AF65-F5344CB8AC3E}">
        <p14:creationId xmlns:p14="http://schemas.microsoft.com/office/powerpoint/2010/main" val="22287749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88</a:t>
            </a:fld>
            <a:endParaRPr lang="en-US" dirty="0"/>
          </a:p>
        </p:txBody>
      </p:sp>
    </p:spTree>
    <p:extLst>
      <p:ext uri="{BB962C8B-B14F-4D97-AF65-F5344CB8AC3E}">
        <p14:creationId xmlns:p14="http://schemas.microsoft.com/office/powerpoint/2010/main" val="246573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25</a:t>
            </a:fld>
            <a:endParaRPr lang="en-US" dirty="0"/>
          </a:p>
        </p:txBody>
      </p:sp>
    </p:spTree>
    <p:extLst>
      <p:ext uri="{BB962C8B-B14F-4D97-AF65-F5344CB8AC3E}">
        <p14:creationId xmlns:p14="http://schemas.microsoft.com/office/powerpoint/2010/main" val="9143588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89</a:t>
            </a:fld>
            <a:endParaRPr lang="en-US" dirty="0"/>
          </a:p>
        </p:txBody>
      </p:sp>
    </p:spTree>
    <p:extLst>
      <p:ext uri="{BB962C8B-B14F-4D97-AF65-F5344CB8AC3E}">
        <p14:creationId xmlns:p14="http://schemas.microsoft.com/office/powerpoint/2010/main" val="34088203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90</a:t>
            </a:fld>
            <a:endParaRPr lang="en-US" dirty="0"/>
          </a:p>
        </p:txBody>
      </p:sp>
    </p:spTree>
    <p:extLst>
      <p:ext uri="{BB962C8B-B14F-4D97-AF65-F5344CB8AC3E}">
        <p14:creationId xmlns:p14="http://schemas.microsoft.com/office/powerpoint/2010/main" val="38371592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91</a:t>
            </a:fld>
            <a:endParaRPr lang="en-US" dirty="0"/>
          </a:p>
        </p:txBody>
      </p:sp>
    </p:spTree>
    <p:extLst>
      <p:ext uri="{BB962C8B-B14F-4D97-AF65-F5344CB8AC3E}">
        <p14:creationId xmlns:p14="http://schemas.microsoft.com/office/powerpoint/2010/main" val="14701610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92</a:t>
            </a:fld>
            <a:endParaRPr lang="en-US" dirty="0"/>
          </a:p>
        </p:txBody>
      </p:sp>
    </p:spTree>
    <p:extLst>
      <p:ext uri="{BB962C8B-B14F-4D97-AF65-F5344CB8AC3E}">
        <p14:creationId xmlns:p14="http://schemas.microsoft.com/office/powerpoint/2010/main" val="14879736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93</a:t>
            </a:fld>
            <a:endParaRPr lang="en-US" dirty="0"/>
          </a:p>
        </p:txBody>
      </p:sp>
    </p:spTree>
    <p:extLst>
      <p:ext uri="{BB962C8B-B14F-4D97-AF65-F5344CB8AC3E}">
        <p14:creationId xmlns:p14="http://schemas.microsoft.com/office/powerpoint/2010/main" val="29285719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94</a:t>
            </a:fld>
            <a:endParaRPr lang="en-US" dirty="0"/>
          </a:p>
        </p:txBody>
      </p:sp>
    </p:spTree>
    <p:extLst>
      <p:ext uri="{BB962C8B-B14F-4D97-AF65-F5344CB8AC3E}">
        <p14:creationId xmlns:p14="http://schemas.microsoft.com/office/powerpoint/2010/main" val="3365408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95</a:t>
            </a:fld>
            <a:endParaRPr lang="en-US" dirty="0"/>
          </a:p>
        </p:txBody>
      </p:sp>
    </p:spTree>
    <p:extLst>
      <p:ext uri="{BB962C8B-B14F-4D97-AF65-F5344CB8AC3E}">
        <p14:creationId xmlns:p14="http://schemas.microsoft.com/office/powerpoint/2010/main" val="4103733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96</a:t>
            </a:fld>
            <a:endParaRPr lang="en-US" dirty="0"/>
          </a:p>
        </p:txBody>
      </p:sp>
    </p:spTree>
    <p:extLst>
      <p:ext uri="{BB962C8B-B14F-4D97-AF65-F5344CB8AC3E}">
        <p14:creationId xmlns:p14="http://schemas.microsoft.com/office/powerpoint/2010/main" val="27753303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97</a:t>
            </a:fld>
            <a:endParaRPr lang="en-US" dirty="0"/>
          </a:p>
        </p:txBody>
      </p:sp>
    </p:spTree>
    <p:extLst>
      <p:ext uri="{BB962C8B-B14F-4D97-AF65-F5344CB8AC3E}">
        <p14:creationId xmlns:p14="http://schemas.microsoft.com/office/powerpoint/2010/main" val="6260271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98</a:t>
            </a:fld>
            <a:endParaRPr lang="en-US" dirty="0"/>
          </a:p>
        </p:txBody>
      </p:sp>
    </p:spTree>
    <p:extLst>
      <p:ext uri="{BB962C8B-B14F-4D97-AF65-F5344CB8AC3E}">
        <p14:creationId xmlns:p14="http://schemas.microsoft.com/office/powerpoint/2010/main" val="789084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26</a:t>
            </a:fld>
            <a:endParaRPr lang="en-US" dirty="0"/>
          </a:p>
        </p:txBody>
      </p:sp>
    </p:spTree>
    <p:extLst>
      <p:ext uri="{BB962C8B-B14F-4D97-AF65-F5344CB8AC3E}">
        <p14:creationId xmlns:p14="http://schemas.microsoft.com/office/powerpoint/2010/main" val="4720540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99</a:t>
            </a:fld>
            <a:endParaRPr lang="en-US" dirty="0"/>
          </a:p>
        </p:txBody>
      </p:sp>
    </p:spTree>
    <p:extLst>
      <p:ext uri="{BB962C8B-B14F-4D97-AF65-F5344CB8AC3E}">
        <p14:creationId xmlns:p14="http://schemas.microsoft.com/office/powerpoint/2010/main" val="19702056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100</a:t>
            </a:fld>
            <a:endParaRPr lang="en-US" dirty="0"/>
          </a:p>
        </p:txBody>
      </p:sp>
    </p:spTree>
    <p:extLst>
      <p:ext uri="{BB962C8B-B14F-4D97-AF65-F5344CB8AC3E}">
        <p14:creationId xmlns:p14="http://schemas.microsoft.com/office/powerpoint/2010/main" val="10515386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101</a:t>
            </a:fld>
            <a:endParaRPr lang="en-US" dirty="0"/>
          </a:p>
        </p:txBody>
      </p:sp>
    </p:spTree>
    <p:extLst>
      <p:ext uri="{BB962C8B-B14F-4D97-AF65-F5344CB8AC3E}">
        <p14:creationId xmlns:p14="http://schemas.microsoft.com/office/powerpoint/2010/main" val="24781272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102</a:t>
            </a:fld>
            <a:endParaRPr lang="en-US" dirty="0"/>
          </a:p>
        </p:txBody>
      </p:sp>
    </p:spTree>
    <p:extLst>
      <p:ext uri="{BB962C8B-B14F-4D97-AF65-F5344CB8AC3E}">
        <p14:creationId xmlns:p14="http://schemas.microsoft.com/office/powerpoint/2010/main" val="2127091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103</a:t>
            </a:fld>
            <a:endParaRPr lang="en-US" dirty="0"/>
          </a:p>
        </p:txBody>
      </p:sp>
    </p:spTree>
    <p:extLst>
      <p:ext uri="{BB962C8B-B14F-4D97-AF65-F5344CB8AC3E}">
        <p14:creationId xmlns:p14="http://schemas.microsoft.com/office/powerpoint/2010/main" val="15594279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104</a:t>
            </a:fld>
            <a:endParaRPr lang="en-US" dirty="0"/>
          </a:p>
        </p:txBody>
      </p:sp>
    </p:spTree>
    <p:extLst>
      <p:ext uri="{BB962C8B-B14F-4D97-AF65-F5344CB8AC3E}">
        <p14:creationId xmlns:p14="http://schemas.microsoft.com/office/powerpoint/2010/main" val="28434652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105</a:t>
            </a:fld>
            <a:endParaRPr lang="en-US" dirty="0"/>
          </a:p>
        </p:txBody>
      </p:sp>
    </p:spTree>
    <p:extLst>
      <p:ext uri="{BB962C8B-B14F-4D97-AF65-F5344CB8AC3E}">
        <p14:creationId xmlns:p14="http://schemas.microsoft.com/office/powerpoint/2010/main" val="17067577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106</a:t>
            </a:fld>
            <a:endParaRPr lang="en-US" dirty="0"/>
          </a:p>
        </p:txBody>
      </p:sp>
    </p:spTree>
    <p:extLst>
      <p:ext uri="{BB962C8B-B14F-4D97-AF65-F5344CB8AC3E}">
        <p14:creationId xmlns:p14="http://schemas.microsoft.com/office/powerpoint/2010/main" val="24005663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107</a:t>
            </a:fld>
            <a:endParaRPr lang="en-US" dirty="0"/>
          </a:p>
        </p:txBody>
      </p:sp>
    </p:spTree>
    <p:extLst>
      <p:ext uri="{BB962C8B-B14F-4D97-AF65-F5344CB8AC3E}">
        <p14:creationId xmlns:p14="http://schemas.microsoft.com/office/powerpoint/2010/main" val="17583352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108</a:t>
            </a:fld>
            <a:endParaRPr lang="en-US" dirty="0"/>
          </a:p>
        </p:txBody>
      </p:sp>
    </p:spTree>
    <p:extLst>
      <p:ext uri="{BB962C8B-B14F-4D97-AF65-F5344CB8AC3E}">
        <p14:creationId xmlns:p14="http://schemas.microsoft.com/office/powerpoint/2010/main" val="1631331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27</a:t>
            </a:fld>
            <a:endParaRPr lang="en-US" dirty="0"/>
          </a:p>
        </p:txBody>
      </p:sp>
    </p:spTree>
    <p:extLst>
      <p:ext uri="{BB962C8B-B14F-4D97-AF65-F5344CB8AC3E}">
        <p14:creationId xmlns:p14="http://schemas.microsoft.com/office/powerpoint/2010/main" val="28837923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109</a:t>
            </a:fld>
            <a:endParaRPr lang="en-US" dirty="0"/>
          </a:p>
        </p:txBody>
      </p:sp>
    </p:spTree>
    <p:extLst>
      <p:ext uri="{BB962C8B-B14F-4D97-AF65-F5344CB8AC3E}">
        <p14:creationId xmlns:p14="http://schemas.microsoft.com/office/powerpoint/2010/main" val="35910906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110</a:t>
            </a:fld>
            <a:endParaRPr lang="en-US" dirty="0"/>
          </a:p>
        </p:txBody>
      </p:sp>
    </p:spTree>
    <p:extLst>
      <p:ext uri="{BB962C8B-B14F-4D97-AF65-F5344CB8AC3E}">
        <p14:creationId xmlns:p14="http://schemas.microsoft.com/office/powerpoint/2010/main" val="22346192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111</a:t>
            </a:fld>
            <a:endParaRPr lang="en-US" dirty="0"/>
          </a:p>
        </p:txBody>
      </p:sp>
    </p:spTree>
    <p:extLst>
      <p:ext uri="{BB962C8B-B14F-4D97-AF65-F5344CB8AC3E}">
        <p14:creationId xmlns:p14="http://schemas.microsoft.com/office/powerpoint/2010/main" val="245828780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112</a:t>
            </a:fld>
            <a:endParaRPr lang="en-US" dirty="0"/>
          </a:p>
        </p:txBody>
      </p:sp>
    </p:spTree>
    <p:extLst>
      <p:ext uri="{BB962C8B-B14F-4D97-AF65-F5344CB8AC3E}">
        <p14:creationId xmlns:p14="http://schemas.microsoft.com/office/powerpoint/2010/main" val="35855889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113</a:t>
            </a:fld>
            <a:endParaRPr lang="en-US" dirty="0"/>
          </a:p>
        </p:txBody>
      </p:sp>
    </p:spTree>
    <p:extLst>
      <p:ext uri="{BB962C8B-B14F-4D97-AF65-F5344CB8AC3E}">
        <p14:creationId xmlns:p14="http://schemas.microsoft.com/office/powerpoint/2010/main" val="342467735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115</a:t>
            </a:fld>
            <a:endParaRPr lang="en-US" dirty="0"/>
          </a:p>
        </p:txBody>
      </p:sp>
    </p:spTree>
    <p:extLst>
      <p:ext uri="{BB962C8B-B14F-4D97-AF65-F5344CB8AC3E}">
        <p14:creationId xmlns:p14="http://schemas.microsoft.com/office/powerpoint/2010/main" val="191448833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116</a:t>
            </a:fld>
            <a:endParaRPr lang="en-US" dirty="0"/>
          </a:p>
        </p:txBody>
      </p:sp>
    </p:spTree>
    <p:extLst>
      <p:ext uri="{BB962C8B-B14F-4D97-AF65-F5344CB8AC3E}">
        <p14:creationId xmlns:p14="http://schemas.microsoft.com/office/powerpoint/2010/main" val="34625894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117</a:t>
            </a:fld>
            <a:endParaRPr lang="en-US" dirty="0"/>
          </a:p>
        </p:txBody>
      </p:sp>
    </p:spTree>
    <p:extLst>
      <p:ext uri="{BB962C8B-B14F-4D97-AF65-F5344CB8AC3E}">
        <p14:creationId xmlns:p14="http://schemas.microsoft.com/office/powerpoint/2010/main" val="11126121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118</a:t>
            </a:fld>
            <a:endParaRPr lang="en-US" dirty="0"/>
          </a:p>
        </p:txBody>
      </p:sp>
    </p:spTree>
    <p:extLst>
      <p:ext uri="{BB962C8B-B14F-4D97-AF65-F5344CB8AC3E}">
        <p14:creationId xmlns:p14="http://schemas.microsoft.com/office/powerpoint/2010/main" val="21747026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119</a:t>
            </a:fld>
            <a:endParaRPr lang="en-US" dirty="0"/>
          </a:p>
        </p:txBody>
      </p:sp>
    </p:spTree>
    <p:extLst>
      <p:ext uri="{BB962C8B-B14F-4D97-AF65-F5344CB8AC3E}">
        <p14:creationId xmlns:p14="http://schemas.microsoft.com/office/powerpoint/2010/main" val="883698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76" y="6503087"/>
            <a:ext cx="1127548"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a:latin typeface="Arial"/>
                  <a:cs typeface="Arial"/>
                </a:rPr>
                <a:t>NTSAToday</a:t>
              </a:r>
            </a:p>
          </p:txBody>
        </p:sp>
      </p:gr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6800"/>
            <a:ext cx="12192000" cy="1357376"/>
          </a:xfrm>
          <a:prstGeom prst="rect">
            <a:avLst/>
          </a:prstGeom>
        </p:spPr>
      </p:pic>
      <p:sp>
        <p:nvSpPr>
          <p:cNvPr id="3" name="Rectangle 3">
            <a:extLst>
              <a:ext uri="{FF2B5EF4-FFF2-40B4-BE49-F238E27FC236}">
                <a16:creationId xmlns:a16="http://schemas.microsoft.com/office/drawing/2014/main" id="{A766377A-1CC7-F23C-F050-9E1DCE18A19A}"/>
              </a:ext>
            </a:extLst>
          </p:cNvPr>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pic>
        <p:nvPicPr>
          <p:cNvPr id="6" name="Picture 5" descr="Text, logo&#10;&#10;Description automatically generated">
            <a:extLst>
              <a:ext uri="{FF2B5EF4-FFF2-40B4-BE49-F238E27FC236}">
                <a16:creationId xmlns:a16="http://schemas.microsoft.com/office/drawing/2014/main" id="{C4D1BEE9-8F14-69B8-58BA-5D627C31D0F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7" name="Picture 6" descr="Icon&#10;&#10;Description automatically generated">
            <a:extLst>
              <a:ext uri="{FF2B5EF4-FFF2-40B4-BE49-F238E27FC236}">
                <a16:creationId xmlns:a16="http://schemas.microsoft.com/office/drawing/2014/main" id="{C73F2B42-8C5E-9E9F-6EEB-8313D0556B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1866" t="14373" r="23364" b="14479"/>
          <a:stretch/>
        </p:blipFill>
        <p:spPr>
          <a:xfrm>
            <a:off x="11440127" y="6051587"/>
            <a:ext cx="754512" cy="7573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dirty="0"/>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498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a:latin typeface="Arial"/>
                  <a:cs typeface="Arial"/>
                </a:rPr>
                <a:t>NTSAToday</a:t>
              </a: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2" name="Picture 1" descr="Background pattern&#10;&#10;Description automatically generated">
            <a:extLst>
              <a:ext uri="{FF2B5EF4-FFF2-40B4-BE49-F238E27FC236}">
                <a16:creationId xmlns:a16="http://schemas.microsoft.com/office/drawing/2014/main" id="{E329B4E3-77EA-8607-736D-5A7B3EC41ECC}"/>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499" t="40511" b="50000"/>
          <a:stretch/>
        </p:blipFill>
        <p:spPr>
          <a:xfrm>
            <a:off x="0" y="1474"/>
            <a:ext cx="12212320" cy="823509"/>
          </a:xfrm>
          <a:prstGeom prst="rect">
            <a:avLst/>
          </a:prstGeom>
        </p:spPr>
      </p:pic>
      <p:pic>
        <p:nvPicPr>
          <p:cNvPr id="3" name="Picture 2" descr="A picture containing invertebrate, coelenterate, jellyfish, blue&#10;&#10;Description automatically generated">
            <a:extLst>
              <a:ext uri="{FF2B5EF4-FFF2-40B4-BE49-F238E27FC236}">
                <a16:creationId xmlns:a16="http://schemas.microsoft.com/office/drawing/2014/main" id="{CBD59682-4B33-AFD0-0B4D-7723900C6F9A}"/>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19651" t="12754" b="39872"/>
          <a:stretch/>
        </p:blipFill>
        <p:spPr>
          <a:xfrm>
            <a:off x="0" y="0"/>
            <a:ext cx="1978893" cy="824983"/>
          </a:xfrm>
          <a:prstGeom prst="rect">
            <a:avLst/>
          </a:prstGeom>
        </p:spPr>
      </p:pic>
      <p:pic>
        <p:nvPicPr>
          <p:cNvPr id="4" name="Picture 3" descr="Icon&#10;&#10;Description automatically generated">
            <a:extLst>
              <a:ext uri="{FF2B5EF4-FFF2-40B4-BE49-F238E27FC236}">
                <a16:creationId xmlns:a16="http://schemas.microsoft.com/office/drawing/2014/main" id="{75EB692B-7839-957D-8369-379C66509042}"/>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1866" t="14373" r="23364" b="14479"/>
          <a:stretch/>
        </p:blipFill>
        <p:spPr>
          <a:xfrm>
            <a:off x="11440127" y="6051587"/>
            <a:ext cx="754512" cy="75737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11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0.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126.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127.xml.rels><?xml version="1.0" encoding="UTF-8" standalone="yes"?>
<Relationships xmlns="http://schemas.openxmlformats.org/package/2006/relationships"><Relationship Id="rId8" Type="http://schemas.openxmlformats.org/officeDocument/2006/relationships/diagramData" Target="../diagrams/data31.xml"/><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s>
</file>

<file path=ppt/slides/_rels/slide128.xml.rels><?xml version="1.0" encoding="UTF-8" standalone="yes"?>
<Relationships xmlns="http://schemas.openxmlformats.org/package/2006/relationships"><Relationship Id="rId8" Type="http://schemas.openxmlformats.org/officeDocument/2006/relationships/diagramData" Target="../diagrams/data33.xml"/><Relationship Id="rId3" Type="http://schemas.openxmlformats.org/officeDocument/2006/relationships/diagramData" Target="../diagrams/data32.xml"/><Relationship Id="rId7" Type="http://schemas.microsoft.com/office/2007/relationships/diagramDrawing" Target="../diagrams/drawing32.xml"/><Relationship Id="rId12" Type="http://schemas.microsoft.com/office/2007/relationships/diagramDrawing" Target="../diagrams/drawing33.xml"/><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diagramColors" Target="../diagrams/colors32.xml"/><Relationship Id="rId11" Type="http://schemas.openxmlformats.org/officeDocument/2006/relationships/diagramColors" Target="../diagrams/colors33.xml"/><Relationship Id="rId5" Type="http://schemas.openxmlformats.org/officeDocument/2006/relationships/diagramQuickStyle" Target="../diagrams/quickStyle32.xml"/><Relationship Id="rId10" Type="http://schemas.openxmlformats.org/officeDocument/2006/relationships/diagramQuickStyle" Target="../diagrams/quickStyle33.xml"/><Relationship Id="rId4" Type="http://schemas.openxmlformats.org/officeDocument/2006/relationships/diagramLayout" Target="../diagrams/layout32.xml"/><Relationship Id="rId9" Type="http://schemas.openxmlformats.org/officeDocument/2006/relationships/diagramLayout" Target="../diagrams/layout33.xml"/></Relationships>
</file>

<file path=ppt/slides/_rels/slide129.xml.rels><?xml version="1.0" encoding="UTF-8" standalone="yes"?>
<Relationships xmlns="http://schemas.openxmlformats.org/package/2006/relationships"><Relationship Id="rId8" Type="http://schemas.openxmlformats.org/officeDocument/2006/relationships/diagramData" Target="../diagrams/data35.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diagramData" Target="../diagrams/data37.xml"/><Relationship Id="rId3" Type="http://schemas.openxmlformats.org/officeDocument/2006/relationships/diagramData" Target="../diagrams/data36.xml"/><Relationship Id="rId7" Type="http://schemas.microsoft.com/office/2007/relationships/diagramDrawing" Target="../diagrams/drawing36.xml"/><Relationship Id="rId12" Type="http://schemas.microsoft.com/office/2007/relationships/diagramDrawing" Target="../diagrams/drawing37.xml"/><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diagramColors" Target="../diagrams/colors36.xml"/><Relationship Id="rId11" Type="http://schemas.openxmlformats.org/officeDocument/2006/relationships/diagramColors" Target="../diagrams/colors37.xml"/><Relationship Id="rId5" Type="http://schemas.openxmlformats.org/officeDocument/2006/relationships/diagramQuickStyle" Target="../diagrams/quickStyle36.xml"/><Relationship Id="rId10" Type="http://schemas.openxmlformats.org/officeDocument/2006/relationships/diagramQuickStyle" Target="../diagrams/quickStyle37.xml"/><Relationship Id="rId4" Type="http://schemas.openxmlformats.org/officeDocument/2006/relationships/diagramLayout" Target="../diagrams/layout36.xml"/><Relationship Id="rId9" Type="http://schemas.openxmlformats.org/officeDocument/2006/relationships/diagramLayout" Target="../diagrams/layout3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8.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9.xml"/><Relationship Id="rId16" Type="http://schemas.openxmlformats.org/officeDocument/2006/relationships/diagramColors" Target="../diagrams/colors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20.xml"/><Relationship Id="rId16" Type="http://schemas.openxmlformats.org/officeDocument/2006/relationships/diagramColors" Target="../diagrams/colors6.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21.xml"/><Relationship Id="rId16" Type="http://schemas.openxmlformats.org/officeDocument/2006/relationships/diagramColors" Target="../diagrams/colors9.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22.xml"/><Relationship Id="rId16" Type="http://schemas.openxmlformats.org/officeDocument/2006/relationships/diagramColors" Target="../diagrams/colors12.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C32A00-A501-79F7-4867-D0F7A8078D85}"/>
              </a:ext>
            </a:extLst>
          </p:cNvPr>
          <p:cNvSpPr>
            <a:spLocks noGrp="1"/>
          </p:cNvSpPr>
          <p:nvPr>
            <p:ph type="body" sz="quarter" idx="10"/>
          </p:nvPr>
        </p:nvSpPr>
        <p:spPr/>
        <p:txBody>
          <a:bodyPr/>
          <a:lstStyle/>
          <a:p>
            <a:r>
              <a:rPr lang="en-US" dirty="0"/>
              <a:t>Creating a Data Strategy and Learning Analytics</a:t>
            </a:r>
          </a:p>
          <a:p>
            <a:endParaRPr lang="en-US" dirty="0"/>
          </a:p>
        </p:txBody>
      </p:sp>
      <p:sp>
        <p:nvSpPr>
          <p:cNvPr id="5" name="Text Placeholder 4">
            <a:extLst>
              <a:ext uri="{FF2B5EF4-FFF2-40B4-BE49-F238E27FC236}">
                <a16:creationId xmlns:a16="http://schemas.microsoft.com/office/drawing/2014/main" id="{782CE4FB-DBED-4991-CEC4-E2E770186DA0}"/>
              </a:ext>
            </a:extLst>
          </p:cNvPr>
          <p:cNvSpPr>
            <a:spLocks noGrp="1"/>
          </p:cNvSpPr>
          <p:nvPr>
            <p:ph type="body" sz="quarter" idx="11"/>
          </p:nvPr>
        </p:nvSpPr>
        <p:spPr/>
        <p:txBody>
          <a:bodyPr/>
          <a:lstStyle/>
          <a:p>
            <a:r>
              <a:rPr lang="en-US" dirty="0"/>
              <a:t>Jonathan Poltrack, Veracity Technology Consultants LLC</a:t>
            </a:r>
          </a:p>
          <a:p>
            <a:r>
              <a:rPr lang="en-US" dirty="0"/>
              <a:t>Rob Chadwick, Veracity Technology Consultants LLC</a:t>
            </a:r>
          </a:p>
        </p:txBody>
      </p:sp>
      <p:pic>
        <p:nvPicPr>
          <p:cNvPr id="6" name="Picture 5" descr="A picture containing graphics, text, font, graphic design&#10;&#10;Description automatically generated">
            <a:extLst>
              <a:ext uri="{FF2B5EF4-FFF2-40B4-BE49-F238E27FC236}">
                <a16:creationId xmlns:a16="http://schemas.microsoft.com/office/drawing/2014/main" id="{81F274EA-0A56-614B-F9C0-40580B35AB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4534" y="4833076"/>
            <a:ext cx="2822932" cy="1934127"/>
          </a:xfrm>
          <a:prstGeom prst="rect">
            <a:avLst/>
          </a:prstGeom>
        </p:spPr>
      </p:pic>
    </p:spTree>
    <p:extLst>
      <p:ext uri="{BB962C8B-B14F-4D97-AF65-F5344CB8AC3E}">
        <p14:creationId xmlns:p14="http://schemas.microsoft.com/office/powerpoint/2010/main" val="3515966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Filtering</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9" name="Oval 48">
            <a:extLst>
              <a:ext uri="{FF2B5EF4-FFF2-40B4-BE49-F238E27FC236}">
                <a16:creationId xmlns:a16="http://schemas.microsoft.com/office/drawing/2014/main" id="{002937E1-8AAE-6AC7-58FD-A39AA1A3FCC4}"/>
              </a:ext>
            </a:extLst>
          </p:cNvPr>
          <p:cNvSpPr/>
          <p:nvPr/>
        </p:nvSpPr>
        <p:spPr bwMode="auto">
          <a:xfrm>
            <a:off x="2554014" y="2033753"/>
            <a:ext cx="378372" cy="378372"/>
          </a:xfrm>
          <a:prstGeom prst="ellipse">
            <a:avLst/>
          </a:prstGeom>
          <a:solidFill>
            <a:schemeClr val="accent1">
              <a:lumMod val="60000"/>
              <a:lumOff val="40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Oval 49">
            <a:extLst>
              <a:ext uri="{FF2B5EF4-FFF2-40B4-BE49-F238E27FC236}">
                <a16:creationId xmlns:a16="http://schemas.microsoft.com/office/drawing/2014/main" id="{1963CEC3-6893-E3E6-E01B-0B1EB5615F1B}"/>
              </a:ext>
            </a:extLst>
          </p:cNvPr>
          <p:cNvSpPr/>
          <p:nvPr/>
        </p:nvSpPr>
        <p:spPr bwMode="auto">
          <a:xfrm>
            <a:off x="3657600" y="264860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Oval 50">
            <a:extLst>
              <a:ext uri="{FF2B5EF4-FFF2-40B4-BE49-F238E27FC236}">
                <a16:creationId xmlns:a16="http://schemas.microsoft.com/office/drawing/2014/main" id="{D15419B9-A18C-D9F6-856E-48554CDC0ADF}"/>
              </a:ext>
            </a:extLst>
          </p:cNvPr>
          <p:cNvSpPr/>
          <p:nvPr/>
        </p:nvSpPr>
        <p:spPr bwMode="auto">
          <a:xfrm>
            <a:off x="7914290" y="206528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Oval 51">
            <a:extLst>
              <a:ext uri="{FF2B5EF4-FFF2-40B4-BE49-F238E27FC236}">
                <a16:creationId xmlns:a16="http://schemas.microsoft.com/office/drawing/2014/main" id="{1B50B683-BF86-28F4-529E-57FBA6387931}"/>
              </a:ext>
            </a:extLst>
          </p:cNvPr>
          <p:cNvSpPr/>
          <p:nvPr/>
        </p:nvSpPr>
        <p:spPr bwMode="auto">
          <a:xfrm>
            <a:off x="4966139" y="455623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3" name="Oval 52">
            <a:extLst>
              <a:ext uri="{FF2B5EF4-FFF2-40B4-BE49-F238E27FC236}">
                <a16:creationId xmlns:a16="http://schemas.microsoft.com/office/drawing/2014/main" id="{DE733F9F-7136-7363-C213-48AB9DB508F5}"/>
              </a:ext>
            </a:extLst>
          </p:cNvPr>
          <p:cNvSpPr/>
          <p:nvPr/>
        </p:nvSpPr>
        <p:spPr bwMode="auto">
          <a:xfrm>
            <a:off x="1868215" y="4382816"/>
            <a:ext cx="378372" cy="378372"/>
          </a:xfrm>
          <a:prstGeom prst="ellipse">
            <a:avLst/>
          </a:prstGeom>
          <a:solidFill>
            <a:srgbClr val="FFFF00"/>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Oval 53">
            <a:extLst>
              <a:ext uri="{FF2B5EF4-FFF2-40B4-BE49-F238E27FC236}">
                <a16:creationId xmlns:a16="http://schemas.microsoft.com/office/drawing/2014/main" id="{276297AE-B63C-5897-3E4C-8249EC29B55E}"/>
              </a:ext>
            </a:extLst>
          </p:cNvPr>
          <p:cNvSpPr/>
          <p:nvPr/>
        </p:nvSpPr>
        <p:spPr bwMode="auto">
          <a:xfrm>
            <a:off x="9112469" y="428822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Oval 54">
            <a:extLst>
              <a:ext uri="{FF2B5EF4-FFF2-40B4-BE49-F238E27FC236}">
                <a16:creationId xmlns:a16="http://schemas.microsoft.com/office/drawing/2014/main" id="{C06F2BAD-3BE9-D66B-BC4D-4F61AFA92D80}"/>
              </a:ext>
            </a:extLst>
          </p:cNvPr>
          <p:cNvSpPr/>
          <p:nvPr/>
        </p:nvSpPr>
        <p:spPr bwMode="auto">
          <a:xfrm>
            <a:off x="6574221"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6" name="Oval 55">
            <a:extLst>
              <a:ext uri="{FF2B5EF4-FFF2-40B4-BE49-F238E27FC236}">
                <a16:creationId xmlns:a16="http://schemas.microsoft.com/office/drawing/2014/main" id="{4BFD83F9-E262-31B3-668D-B248FF3C1A96}"/>
              </a:ext>
            </a:extLst>
          </p:cNvPr>
          <p:cNvSpPr/>
          <p:nvPr/>
        </p:nvSpPr>
        <p:spPr bwMode="auto">
          <a:xfrm>
            <a:off x="4374931" y="153268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7" name="Oval 56">
            <a:extLst>
              <a:ext uri="{FF2B5EF4-FFF2-40B4-BE49-F238E27FC236}">
                <a16:creationId xmlns:a16="http://schemas.microsoft.com/office/drawing/2014/main" id="{F745CD65-5085-1BB3-3303-20866D4EC20A}"/>
              </a:ext>
            </a:extLst>
          </p:cNvPr>
          <p:cNvSpPr/>
          <p:nvPr/>
        </p:nvSpPr>
        <p:spPr bwMode="auto">
          <a:xfrm>
            <a:off x="877614"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8" name="Oval 57">
            <a:extLst>
              <a:ext uri="{FF2B5EF4-FFF2-40B4-BE49-F238E27FC236}">
                <a16:creationId xmlns:a16="http://schemas.microsoft.com/office/drawing/2014/main" id="{10E0E969-667F-8580-89E1-96CE4F90BE6D}"/>
              </a:ext>
            </a:extLst>
          </p:cNvPr>
          <p:cNvSpPr/>
          <p:nvPr/>
        </p:nvSpPr>
        <p:spPr bwMode="auto">
          <a:xfrm>
            <a:off x="3499945" y="56845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9" name="Oval 58">
            <a:extLst>
              <a:ext uri="{FF2B5EF4-FFF2-40B4-BE49-F238E27FC236}">
                <a16:creationId xmlns:a16="http://schemas.microsoft.com/office/drawing/2014/main" id="{28A6961D-D611-E8AB-8034-2CD92E3C7EF1}"/>
              </a:ext>
            </a:extLst>
          </p:cNvPr>
          <p:cNvSpPr/>
          <p:nvPr/>
        </p:nvSpPr>
        <p:spPr bwMode="auto">
          <a:xfrm>
            <a:off x="8313685" y="587368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0" name="Oval 59">
            <a:extLst>
              <a:ext uri="{FF2B5EF4-FFF2-40B4-BE49-F238E27FC236}">
                <a16:creationId xmlns:a16="http://schemas.microsoft.com/office/drawing/2014/main" id="{0400C1F8-D949-9551-B0A0-A3595180192B}"/>
              </a:ext>
            </a:extLst>
          </p:cNvPr>
          <p:cNvSpPr/>
          <p:nvPr/>
        </p:nvSpPr>
        <p:spPr bwMode="auto">
          <a:xfrm>
            <a:off x="6850118" y="3909852"/>
            <a:ext cx="378372" cy="378372"/>
          </a:xfrm>
          <a:prstGeom prst="ellipse">
            <a:avLst/>
          </a:prstGeom>
          <a:solidFill>
            <a:schemeClr val="bg1"/>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1" name="Rectangle 60">
            <a:extLst>
              <a:ext uri="{FF2B5EF4-FFF2-40B4-BE49-F238E27FC236}">
                <a16:creationId xmlns:a16="http://schemas.microsoft.com/office/drawing/2014/main" id="{09ABC10F-9C8A-3B45-AC98-AF46D081DF43}"/>
              </a:ext>
            </a:extLst>
          </p:cNvPr>
          <p:cNvSpPr/>
          <p:nvPr/>
        </p:nvSpPr>
        <p:spPr bwMode="auto">
          <a:xfrm>
            <a:off x="9112469" y="2352491"/>
            <a:ext cx="378372" cy="378372"/>
          </a:xfrm>
          <a:prstGeom prst="rect">
            <a:avLst/>
          </a:prstGeom>
          <a:solidFill>
            <a:srgbClr val="FFFF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3" name="Rectangle 62">
            <a:extLst>
              <a:ext uri="{FF2B5EF4-FFF2-40B4-BE49-F238E27FC236}">
                <a16:creationId xmlns:a16="http://schemas.microsoft.com/office/drawing/2014/main" id="{C597456D-ADF0-3A4E-B525-E36198D63220}"/>
              </a:ext>
            </a:extLst>
          </p:cNvPr>
          <p:cNvSpPr/>
          <p:nvPr/>
        </p:nvSpPr>
        <p:spPr bwMode="auto">
          <a:xfrm>
            <a:off x="1639614" y="291479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4" name="Rectangle 63">
            <a:extLst>
              <a:ext uri="{FF2B5EF4-FFF2-40B4-BE49-F238E27FC236}">
                <a16:creationId xmlns:a16="http://schemas.microsoft.com/office/drawing/2014/main" id="{8D1A64CE-7654-BE83-4141-B552FB290282}"/>
              </a:ext>
            </a:extLst>
          </p:cNvPr>
          <p:cNvSpPr/>
          <p:nvPr/>
        </p:nvSpPr>
        <p:spPr bwMode="auto">
          <a:xfrm>
            <a:off x="10405242" y="1551876"/>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5" name="Rectangle 64">
            <a:extLst>
              <a:ext uri="{FF2B5EF4-FFF2-40B4-BE49-F238E27FC236}">
                <a16:creationId xmlns:a16="http://schemas.microsoft.com/office/drawing/2014/main" id="{0EBBDD5C-8EFA-2901-D491-A5F09F439ED3}"/>
              </a:ext>
            </a:extLst>
          </p:cNvPr>
          <p:cNvSpPr/>
          <p:nvPr/>
        </p:nvSpPr>
        <p:spPr bwMode="auto">
          <a:xfrm>
            <a:off x="6164318" y="5325324"/>
            <a:ext cx="378372" cy="378372"/>
          </a:xfrm>
          <a:prstGeom prst="rect">
            <a:avLst/>
          </a:prstGeom>
          <a:solidFill>
            <a:srgbClr val="FF00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6" name="Rectangle 65">
            <a:extLst>
              <a:ext uri="{FF2B5EF4-FFF2-40B4-BE49-F238E27FC236}">
                <a16:creationId xmlns:a16="http://schemas.microsoft.com/office/drawing/2014/main" id="{C27A41E0-577E-8C3C-E748-B98AD087718F}"/>
              </a:ext>
            </a:extLst>
          </p:cNvPr>
          <p:cNvSpPr/>
          <p:nvPr/>
        </p:nvSpPr>
        <p:spPr bwMode="auto">
          <a:xfrm>
            <a:off x="5486400" y="31452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7" name="Rectangle 66">
            <a:extLst>
              <a:ext uri="{FF2B5EF4-FFF2-40B4-BE49-F238E27FC236}">
                <a16:creationId xmlns:a16="http://schemas.microsoft.com/office/drawing/2014/main" id="{9CA3986C-3858-F42E-8924-2FE3056A5082}"/>
              </a:ext>
            </a:extLst>
          </p:cNvPr>
          <p:cNvSpPr/>
          <p:nvPr/>
        </p:nvSpPr>
        <p:spPr bwMode="auto">
          <a:xfrm>
            <a:off x="10815145" y="5842150"/>
            <a:ext cx="378372" cy="378372"/>
          </a:xfrm>
          <a:prstGeom prst="rect">
            <a:avLst/>
          </a:prstGeom>
          <a:solidFill>
            <a:srgbClr val="FF00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8" name="Rectangle 67">
            <a:extLst>
              <a:ext uri="{FF2B5EF4-FFF2-40B4-BE49-F238E27FC236}">
                <a16:creationId xmlns:a16="http://schemas.microsoft.com/office/drawing/2014/main" id="{B431EFCA-5969-492C-F409-163C1AE608E7}"/>
              </a:ext>
            </a:extLst>
          </p:cNvPr>
          <p:cNvSpPr/>
          <p:nvPr/>
        </p:nvSpPr>
        <p:spPr bwMode="auto">
          <a:xfrm>
            <a:off x="9380482" y="3103980"/>
            <a:ext cx="378372" cy="378372"/>
          </a:xfrm>
          <a:prstGeom prst="rect">
            <a:avLst/>
          </a:prstGeom>
          <a:solidFill>
            <a:srgbClr val="FFFF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9" name="Rectangle 68">
            <a:extLst>
              <a:ext uri="{FF2B5EF4-FFF2-40B4-BE49-F238E27FC236}">
                <a16:creationId xmlns:a16="http://schemas.microsoft.com/office/drawing/2014/main" id="{66621B28-0475-4404-F4B6-D74A39032C72}"/>
              </a:ext>
            </a:extLst>
          </p:cNvPr>
          <p:cNvSpPr/>
          <p:nvPr/>
        </p:nvSpPr>
        <p:spPr bwMode="auto">
          <a:xfrm>
            <a:off x="1014250" y="5527645"/>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0" name="Rectangle 69">
            <a:extLst>
              <a:ext uri="{FF2B5EF4-FFF2-40B4-BE49-F238E27FC236}">
                <a16:creationId xmlns:a16="http://schemas.microsoft.com/office/drawing/2014/main" id="{A438269D-4C44-2E55-E311-25270DCF43E1}"/>
              </a:ext>
            </a:extLst>
          </p:cNvPr>
          <p:cNvSpPr/>
          <p:nvPr/>
        </p:nvSpPr>
        <p:spPr bwMode="auto">
          <a:xfrm>
            <a:off x="6907924" y="3119746"/>
            <a:ext cx="378372" cy="378372"/>
          </a:xfrm>
          <a:prstGeom prst="rect">
            <a:avLst/>
          </a:prstGeom>
          <a:solidFill>
            <a:srgbClr val="FF00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1" name="Rectangle 70">
            <a:extLst>
              <a:ext uri="{FF2B5EF4-FFF2-40B4-BE49-F238E27FC236}">
                <a16:creationId xmlns:a16="http://schemas.microsoft.com/office/drawing/2014/main" id="{9DB0CDE6-00B3-2BF9-8E99-0A2D3D74C50B}"/>
              </a:ext>
            </a:extLst>
          </p:cNvPr>
          <p:cNvSpPr/>
          <p:nvPr/>
        </p:nvSpPr>
        <p:spPr bwMode="auto">
          <a:xfrm>
            <a:off x="11169870" y="427245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2" name="Rectangle 71">
            <a:extLst>
              <a:ext uri="{FF2B5EF4-FFF2-40B4-BE49-F238E27FC236}">
                <a16:creationId xmlns:a16="http://schemas.microsoft.com/office/drawing/2014/main" id="{A266AE73-766E-33D5-8288-0C022C1B4C32}"/>
              </a:ext>
            </a:extLst>
          </p:cNvPr>
          <p:cNvSpPr/>
          <p:nvPr/>
        </p:nvSpPr>
        <p:spPr bwMode="auto">
          <a:xfrm>
            <a:off x="1655379" y="128740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3" name="Rectangle 72">
            <a:extLst>
              <a:ext uri="{FF2B5EF4-FFF2-40B4-BE49-F238E27FC236}">
                <a16:creationId xmlns:a16="http://schemas.microsoft.com/office/drawing/2014/main" id="{E57005EA-9DD9-8507-67C4-112C03A3ECF8}"/>
              </a:ext>
            </a:extLst>
          </p:cNvPr>
          <p:cNvSpPr/>
          <p:nvPr/>
        </p:nvSpPr>
        <p:spPr bwMode="auto">
          <a:xfrm>
            <a:off x="3468414" y="39773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4" name="Rectangle 73">
            <a:extLst>
              <a:ext uri="{FF2B5EF4-FFF2-40B4-BE49-F238E27FC236}">
                <a16:creationId xmlns:a16="http://schemas.microsoft.com/office/drawing/2014/main" id="{A4949479-A4D2-CE59-9E4A-AE245DD2C352}"/>
              </a:ext>
            </a:extLst>
          </p:cNvPr>
          <p:cNvSpPr/>
          <p:nvPr/>
        </p:nvSpPr>
        <p:spPr bwMode="auto">
          <a:xfrm>
            <a:off x="10972799" y="278261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5" name="Rectangle 74">
            <a:extLst>
              <a:ext uri="{FF2B5EF4-FFF2-40B4-BE49-F238E27FC236}">
                <a16:creationId xmlns:a16="http://schemas.microsoft.com/office/drawing/2014/main" id="{7C9A94CA-6BCD-BC15-AE29-E4D768DF5289}"/>
              </a:ext>
            </a:extLst>
          </p:cNvPr>
          <p:cNvSpPr/>
          <p:nvPr/>
        </p:nvSpPr>
        <p:spPr bwMode="auto">
          <a:xfrm>
            <a:off x="8140264" y="3631329"/>
            <a:ext cx="378372" cy="378372"/>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6" name="Rectangle 75">
            <a:extLst>
              <a:ext uri="{FF2B5EF4-FFF2-40B4-BE49-F238E27FC236}">
                <a16:creationId xmlns:a16="http://schemas.microsoft.com/office/drawing/2014/main" id="{2865D7D3-2670-9F0A-7BDE-E1D2BE1D9E6F}"/>
              </a:ext>
            </a:extLst>
          </p:cNvPr>
          <p:cNvSpPr/>
          <p:nvPr/>
        </p:nvSpPr>
        <p:spPr bwMode="auto">
          <a:xfrm>
            <a:off x="9680028" y="5514510"/>
            <a:ext cx="378372" cy="378372"/>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7" name="Isosceles Triangle 76">
            <a:extLst>
              <a:ext uri="{FF2B5EF4-FFF2-40B4-BE49-F238E27FC236}">
                <a16:creationId xmlns:a16="http://schemas.microsoft.com/office/drawing/2014/main" id="{58A95B20-9ED2-BAD6-BFCD-CA3ED4262A70}"/>
              </a:ext>
            </a:extLst>
          </p:cNvPr>
          <p:cNvSpPr/>
          <p:nvPr/>
        </p:nvSpPr>
        <p:spPr bwMode="auto">
          <a:xfrm>
            <a:off x="740979" y="291479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8" name="Isosceles Triangle 77">
            <a:extLst>
              <a:ext uri="{FF2B5EF4-FFF2-40B4-BE49-F238E27FC236}">
                <a16:creationId xmlns:a16="http://schemas.microsoft.com/office/drawing/2014/main" id="{B5609200-AEB4-1E82-52C1-553F5E1BAA3F}"/>
              </a:ext>
            </a:extLst>
          </p:cNvPr>
          <p:cNvSpPr/>
          <p:nvPr/>
        </p:nvSpPr>
        <p:spPr bwMode="auto">
          <a:xfrm>
            <a:off x="940675" y="3899110"/>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9" name="Isosceles Triangle 78">
            <a:extLst>
              <a:ext uri="{FF2B5EF4-FFF2-40B4-BE49-F238E27FC236}">
                <a16:creationId xmlns:a16="http://schemas.microsoft.com/office/drawing/2014/main" id="{CF5A468D-71D8-DEBE-C3FF-16F76BE8F57C}"/>
              </a:ext>
            </a:extLst>
          </p:cNvPr>
          <p:cNvSpPr/>
          <p:nvPr/>
        </p:nvSpPr>
        <p:spPr bwMode="auto">
          <a:xfrm>
            <a:off x="3468414" y="1225255"/>
            <a:ext cx="378372" cy="378372"/>
          </a:xfrm>
          <a:prstGeom prst="triangle">
            <a:avLst/>
          </a:prstGeom>
          <a:solidFill>
            <a:srgbClr val="FFFF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0" name="Isosceles Triangle 79">
            <a:extLst>
              <a:ext uri="{FF2B5EF4-FFF2-40B4-BE49-F238E27FC236}">
                <a16:creationId xmlns:a16="http://schemas.microsoft.com/office/drawing/2014/main" id="{79B57855-ACE7-15DC-9EF9-5423BA30B38B}"/>
              </a:ext>
            </a:extLst>
          </p:cNvPr>
          <p:cNvSpPr/>
          <p:nvPr/>
        </p:nvSpPr>
        <p:spPr bwMode="auto">
          <a:xfrm>
            <a:off x="5717627" y="1340987"/>
            <a:ext cx="378372" cy="378372"/>
          </a:xfrm>
          <a:prstGeom prst="triangle">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1" name="Isosceles Triangle 80">
            <a:extLst>
              <a:ext uri="{FF2B5EF4-FFF2-40B4-BE49-F238E27FC236}">
                <a16:creationId xmlns:a16="http://schemas.microsoft.com/office/drawing/2014/main" id="{302B75CB-F933-69F3-5B03-BD32B8F0140F}"/>
              </a:ext>
            </a:extLst>
          </p:cNvPr>
          <p:cNvSpPr/>
          <p:nvPr/>
        </p:nvSpPr>
        <p:spPr bwMode="auto">
          <a:xfrm>
            <a:off x="2322788" y="5564201"/>
            <a:ext cx="378372" cy="378372"/>
          </a:xfrm>
          <a:prstGeom prst="triangle">
            <a:avLst/>
          </a:prstGeom>
          <a:solidFill>
            <a:srgbClr val="FFFF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2" name="Isosceles Triangle 81">
            <a:extLst>
              <a:ext uri="{FF2B5EF4-FFF2-40B4-BE49-F238E27FC236}">
                <a16:creationId xmlns:a16="http://schemas.microsoft.com/office/drawing/2014/main" id="{8B176DBE-62DD-76CF-EA34-E8D1129F2385}"/>
              </a:ext>
            </a:extLst>
          </p:cNvPr>
          <p:cNvSpPr/>
          <p:nvPr/>
        </p:nvSpPr>
        <p:spPr bwMode="auto">
          <a:xfrm>
            <a:off x="4703381" y="551267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3" name="Isosceles Triangle 82">
            <a:extLst>
              <a:ext uri="{FF2B5EF4-FFF2-40B4-BE49-F238E27FC236}">
                <a16:creationId xmlns:a16="http://schemas.microsoft.com/office/drawing/2014/main" id="{E65BB44B-3306-0BE1-23C0-5AD6055702AE}"/>
              </a:ext>
            </a:extLst>
          </p:cNvPr>
          <p:cNvSpPr/>
          <p:nvPr/>
        </p:nvSpPr>
        <p:spPr bwMode="auto">
          <a:xfrm>
            <a:off x="4540470" y="3400099"/>
            <a:ext cx="378372" cy="378372"/>
          </a:xfrm>
          <a:prstGeom prst="triangle">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4" name="Isosceles Triangle 83">
            <a:extLst>
              <a:ext uri="{FF2B5EF4-FFF2-40B4-BE49-F238E27FC236}">
                <a16:creationId xmlns:a16="http://schemas.microsoft.com/office/drawing/2014/main" id="{C9E69450-EA58-95BA-A405-8355BC91822B}"/>
              </a:ext>
            </a:extLst>
          </p:cNvPr>
          <p:cNvSpPr/>
          <p:nvPr/>
        </p:nvSpPr>
        <p:spPr bwMode="auto">
          <a:xfrm>
            <a:off x="5108028" y="226235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5" name="Isosceles Triangle 84">
            <a:extLst>
              <a:ext uri="{FF2B5EF4-FFF2-40B4-BE49-F238E27FC236}">
                <a16:creationId xmlns:a16="http://schemas.microsoft.com/office/drawing/2014/main" id="{573881DE-38E2-4252-058B-9A8B8137CFC0}"/>
              </a:ext>
            </a:extLst>
          </p:cNvPr>
          <p:cNvSpPr/>
          <p:nvPr/>
        </p:nvSpPr>
        <p:spPr bwMode="auto">
          <a:xfrm>
            <a:off x="7740870" y="1173504"/>
            <a:ext cx="378372" cy="378372"/>
          </a:xfrm>
          <a:prstGeom prst="triangle">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6" name="Isosceles Triangle 85">
            <a:extLst>
              <a:ext uri="{FF2B5EF4-FFF2-40B4-BE49-F238E27FC236}">
                <a16:creationId xmlns:a16="http://schemas.microsoft.com/office/drawing/2014/main" id="{87A0EA27-3344-F3D7-1F93-E3CF91CAD92D}"/>
              </a:ext>
            </a:extLst>
          </p:cNvPr>
          <p:cNvSpPr/>
          <p:nvPr/>
        </p:nvSpPr>
        <p:spPr bwMode="auto">
          <a:xfrm>
            <a:off x="9498725" y="128740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7" name="Isosceles Triangle 86">
            <a:extLst>
              <a:ext uri="{FF2B5EF4-FFF2-40B4-BE49-F238E27FC236}">
                <a16:creationId xmlns:a16="http://schemas.microsoft.com/office/drawing/2014/main" id="{C303AF07-5636-2FC7-8559-E12B31D6FCBE}"/>
              </a:ext>
            </a:extLst>
          </p:cNvPr>
          <p:cNvSpPr/>
          <p:nvPr/>
        </p:nvSpPr>
        <p:spPr bwMode="auto">
          <a:xfrm>
            <a:off x="7909035" y="467710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8" name="Isosceles Triangle 87">
            <a:extLst>
              <a:ext uri="{FF2B5EF4-FFF2-40B4-BE49-F238E27FC236}">
                <a16:creationId xmlns:a16="http://schemas.microsoft.com/office/drawing/2014/main" id="{32A3FA92-0837-6C95-0AA5-80CC0A86133E}"/>
              </a:ext>
            </a:extLst>
          </p:cNvPr>
          <p:cNvSpPr/>
          <p:nvPr/>
        </p:nvSpPr>
        <p:spPr bwMode="auto">
          <a:xfrm>
            <a:off x="7296806" y="5891050"/>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9" name="Isosceles Triangle 88">
            <a:extLst>
              <a:ext uri="{FF2B5EF4-FFF2-40B4-BE49-F238E27FC236}">
                <a16:creationId xmlns:a16="http://schemas.microsoft.com/office/drawing/2014/main" id="{D170A69F-55C0-EFB0-AECF-B3DECA049823}"/>
              </a:ext>
            </a:extLst>
          </p:cNvPr>
          <p:cNvSpPr/>
          <p:nvPr/>
        </p:nvSpPr>
        <p:spPr bwMode="auto">
          <a:xfrm>
            <a:off x="2941584" y="3117919"/>
            <a:ext cx="378372" cy="378372"/>
          </a:xfrm>
          <a:prstGeom prst="triangle">
            <a:avLst/>
          </a:prstGeom>
          <a:solidFill>
            <a:srgbClr val="FF00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0" name="Isosceles Triangle 89">
            <a:extLst>
              <a:ext uri="{FF2B5EF4-FFF2-40B4-BE49-F238E27FC236}">
                <a16:creationId xmlns:a16="http://schemas.microsoft.com/office/drawing/2014/main" id="{2AFE2548-EFAB-DCC6-5E09-2A585BC7C850}"/>
              </a:ext>
            </a:extLst>
          </p:cNvPr>
          <p:cNvSpPr/>
          <p:nvPr/>
        </p:nvSpPr>
        <p:spPr bwMode="auto">
          <a:xfrm>
            <a:off x="6926319" y="467710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1" name="Isosceles Triangle 90">
            <a:extLst>
              <a:ext uri="{FF2B5EF4-FFF2-40B4-BE49-F238E27FC236}">
                <a16:creationId xmlns:a16="http://schemas.microsoft.com/office/drawing/2014/main" id="{2DFCE7BB-F134-E23C-B555-F053F248059E}"/>
              </a:ext>
            </a:extLst>
          </p:cNvPr>
          <p:cNvSpPr/>
          <p:nvPr/>
        </p:nvSpPr>
        <p:spPr bwMode="auto">
          <a:xfrm>
            <a:off x="3499945" y="4673455"/>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2" name="Isosceles Triangle 91">
            <a:extLst>
              <a:ext uri="{FF2B5EF4-FFF2-40B4-BE49-F238E27FC236}">
                <a16:creationId xmlns:a16="http://schemas.microsoft.com/office/drawing/2014/main" id="{0D58F894-BB5D-69D5-5600-D343C7EB5180}"/>
              </a:ext>
            </a:extLst>
          </p:cNvPr>
          <p:cNvSpPr/>
          <p:nvPr/>
        </p:nvSpPr>
        <p:spPr bwMode="auto">
          <a:xfrm>
            <a:off x="10242330" y="400444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 name="TextBox 1">
            <a:extLst>
              <a:ext uri="{FF2B5EF4-FFF2-40B4-BE49-F238E27FC236}">
                <a16:creationId xmlns:a16="http://schemas.microsoft.com/office/drawing/2014/main" id="{E6F1554F-CF80-5138-1B99-22A4B908664B}"/>
              </a:ext>
            </a:extLst>
          </p:cNvPr>
          <p:cNvSpPr txBox="1"/>
          <p:nvPr/>
        </p:nvSpPr>
        <p:spPr>
          <a:xfrm>
            <a:off x="0" y="2640726"/>
            <a:ext cx="12192000" cy="1692771"/>
          </a:xfrm>
          <a:prstGeom prst="rect">
            <a:avLst/>
          </a:prstGeom>
          <a:solidFill>
            <a:schemeClr val="bg1">
              <a:alpha val="90000"/>
            </a:schemeClr>
          </a:solidFill>
        </p:spPr>
        <p:txBody>
          <a:bodyPr wrap="square" rtlCol="0">
            <a:spAutoFit/>
          </a:bodyPr>
          <a:lstStyle/>
          <a:p>
            <a:pPr algn="ctr"/>
            <a:endParaRPr lang="en-US" dirty="0"/>
          </a:p>
          <a:p>
            <a:pPr algn="ctr"/>
            <a:r>
              <a:rPr lang="en-US" b="1" dirty="0"/>
              <a:t>Filter Based On: </a:t>
            </a:r>
            <a:r>
              <a:rPr lang="en-US" sz="4000" b="1" dirty="0">
                <a:latin typeface="Courier New" panose="02070309020205020404" pitchFamily="49" charset="0"/>
                <a:cs typeface="Courier New" panose="02070309020205020404" pitchFamily="49" charset="0"/>
              </a:rPr>
              <a:t>Color=Gray</a:t>
            </a:r>
          </a:p>
          <a:p>
            <a:pPr algn="ctr"/>
            <a:endParaRPr lang="en-US" dirty="0"/>
          </a:p>
        </p:txBody>
      </p:sp>
    </p:spTree>
    <p:extLst>
      <p:ext uri="{BB962C8B-B14F-4D97-AF65-F5344CB8AC3E}">
        <p14:creationId xmlns:p14="http://schemas.microsoft.com/office/powerpoint/2010/main" val="8599017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Data Strategy</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r>
              <a:rPr lang="en-US" dirty="0"/>
              <a:t>Events (in xAPI, “verbs”)</a:t>
            </a:r>
          </a:p>
          <a:p>
            <a:pPr lvl="1"/>
            <a:r>
              <a:rPr lang="en-US" dirty="0"/>
              <a:t>Registered: </a:t>
            </a:r>
            <a:r>
              <a:rPr lang="en-US" sz="2000" dirty="0">
                <a:latin typeface="Courier New" panose="02070309020205020404" pitchFamily="49" charset="0"/>
                <a:cs typeface="Courier New" panose="02070309020205020404" pitchFamily="49" charset="0"/>
              </a:rPr>
              <a:t>http://adlnet.gov/expapi/verbs/registered</a:t>
            </a:r>
          </a:p>
          <a:p>
            <a:pPr lvl="2"/>
            <a:r>
              <a:rPr lang="en-US" sz="2400" dirty="0"/>
              <a:t>Registering: the course</a:t>
            </a:r>
            <a:endParaRPr lang="en-US" sz="1200" dirty="0">
              <a:latin typeface="Courier New" panose="02070309020205020404" pitchFamily="49" charset="0"/>
              <a:cs typeface="Courier New" panose="02070309020205020404" pitchFamily="49" charset="0"/>
            </a:endParaRPr>
          </a:p>
          <a:p>
            <a:pPr lvl="1"/>
            <a:r>
              <a:rPr lang="en-US" b="1" dirty="0"/>
              <a:t>Completed: </a:t>
            </a:r>
            <a:r>
              <a:rPr lang="en-US" sz="2000" b="1" dirty="0">
                <a:latin typeface="Courier New" panose="02070309020205020404" pitchFamily="49" charset="0"/>
                <a:cs typeface="Courier New" panose="02070309020205020404" pitchFamily="49" charset="0"/>
              </a:rPr>
              <a:t>http://adlnet.gov/expapi/verbs/completed</a:t>
            </a:r>
          </a:p>
          <a:p>
            <a:pPr lvl="2"/>
            <a:r>
              <a:rPr lang="en-US" sz="2400" b="1" dirty="0"/>
              <a:t>Completing: the course</a:t>
            </a:r>
            <a:endParaRPr lang="en-US" sz="2000" b="1" dirty="0">
              <a:latin typeface="Courier New" panose="02070309020205020404" pitchFamily="49" charset="0"/>
              <a:cs typeface="Courier New" panose="02070309020205020404" pitchFamily="49" charset="0"/>
            </a:endParaRPr>
          </a:p>
          <a:p>
            <a:pPr lvl="1"/>
            <a:endParaRPr lang="en-US" sz="2000" dirty="0">
              <a:latin typeface="Courier New" panose="02070309020205020404" pitchFamily="49" charset="0"/>
              <a:cs typeface="Courier New" panose="02070309020205020404" pitchFamily="49" charset="0"/>
            </a:endParaRPr>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37384479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KPI Analysis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KPIs</a:t>
            </a:r>
          </a:p>
          <a:p>
            <a:r>
              <a:rPr lang="en-US" dirty="0"/>
              <a:t>90% of users that registered went on to complete the content</a:t>
            </a:r>
          </a:p>
          <a:p>
            <a:pPr lvl="1"/>
            <a:r>
              <a:rPr lang="en-US" dirty="0"/>
              <a:t>Metric of # users that completed the course</a:t>
            </a:r>
          </a:p>
          <a:p>
            <a:pPr lvl="1"/>
            <a:r>
              <a:rPr lang="en-US" dirty="0"/>
              <a:t>Metric of # users that registered for the course</a:t>
            </a:r>
          </a:p>
          <a:p>
            <a:pPr lvl="1"/>
            <a:r>
              <a:rPr lang="en-US" dirty="0"/>
              <a:t>Metric of ratio of registered to completed users</a:t>
            </a:r>
          </a:p>
          <a:p>
            <a:r>
              <a:rPr lang="en-US" dirty="0"/>
              <a:t>Users scored more than 85% on average on the posttest</a:t>
            </a:r>
          </a:p>
          <a:p>
            <a:pPr lvl="1"/>
            <a:r>
              <a:rPr lang="en-US" dirty="0"/>
              <a:t>Metric of the average scaled score for all users</a:t>
            </a:r>
          </a:p>
          <a:p>
            <a:r>
              <a:rPr lang="en-US" dirty="0"/>
              <a:t>Users took less than three (3) attempts to complete to content</a:t>
            </a:r>
          </a:p>
          <a:p>
            <a:pPr lvl="1"/>
            <a:r>
              <a:rPr lang="en-US" dirty="0"/>
              <a:t>Metric of average # of attempts for all users</a:t>
            </a:r>
          </a:p>
          <a:p>
            <a:pPr lvl="1"/>
            <a:endParaRPr lang="en-US" dirty="0"/>
          </a:p>
          <a:p>
            <a:endParaRPr lang="en-US" dirty="0"/>
          </a:p>
          <a:p>
            <a:pPr marL="0" indent="0">
              <a:buNone/>
            </a:pPr>
            <a:endParaRPr lang="en-US" dirty="0"/>
          </a:p>
        </p:txBody>
      </p:sp>
      <p:sp>
        <p:nvSpPr>
          <p:cNvPr id="4" name="Callout: Up Arrow 3">
            <a:extLst>
              <a:ext uri="{FF2B5EF4-FFF2-40B4-BE49-F238E27FC236}">
                <a16:creationId xmlns:a16="http://schemas.microsoft.com/office/drawing/2014/main" id="{5C93F93A-7259-3B7C-C932-47C28455D848}"/>
              </a:ext>
            </a:extLst>
          </p:cNvPr>
          <p:cNvSpPr/>
          <p:nvPr/>
        </p:nvSpPr>
        <p:spPr bwMode="auto">
          <a:xfrm>
            <a:off x="776613" y="3755169"/>
            <a:ext cx="7694867" cy="2188431"/>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We need to know users score on the final exam</a:t>
            </a:r>
          </a:p>
        </p:txBody>
      </p:sp>
    </p:spTree>
    <p:extLst>
      <p:ext uri="{BB962C8B-B14F-4D97-AF65-F5344CB8AC3E}">
        <p14:creationId xmlns:p14="http://schemas.microsoft.com/office/powerpoint/2010/main" val="22459325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Data Strategy</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r>
              <a:rPr lang="en-US" dirty="0"/>
              <a:t>Events (in xAPI, “verbs”)</a:t>
            </a:r>
          </a:p>
          <a:p>
            <a:pPr lvl="1"/>
            <a:r>
              <a:rPr lang="en-US" dirty="0"/>
              <a:t>Registered: </a:t>
            </a:r>
            <a:r>
              <a:rPr lang="en-US" sz="2000" dirty="0">
                <a:latin typeface="Courier New" panose="02070309020205020404" pitchFamily="49" charset="0"/>
                <a:cs typeface="Courier New" panose="02070309020205020404" pitchFamily="49" charset="0"/>
              </a:rPr>
              <a:t>http://adlnet.gov/expapi/verbs/registered</a:t>
            </a:r>
          </a:p>
          <a:p>
            <a:pPr lvl="2"/>
            <a:r>
              <a:rPr lang="en-US" sz="2400" dirty="0"/>
              <a:t>Registering: the course</a:t>
            </a:r>
            <a:endParaRPr lang="en-US" sz="1200" dirty="0">
              <a:latin typeface="Courier New" panose="02070309020205020404" pitchFamily="49" charset="0"/>
              <a:cs typeface="Courier New" panose="02070309020205020404" pitchFamily="49" charset="0"/>
            </a:endParaRPr>
          </a:p>
          <a:p>
            <a:pPr lvl="1"/>
            <a:r>
              <a:rPr lang="en-US" dirty="0"/>
              <a:t>Completed: </a:t>
            </a:r>
            <a:r>
              <a:rPr lang="en-US" sz="2000" dirty="0">
                <a:latin typeface="Courier New" panose="02070309020205020404" pitchFamily="49" charset="0"/>
                <a:cs typeface="Courier New" panose="02070309020205020404" pitchFamily="49" charset="0"/>
              </a:rPr>
              <a:t>http://adlnet.gov/expapi/verbs/completed</a:t>
            </a:r>
          </a:p>
          <a:p>
            <a:pPr lvl="2"/>
            <a:r>
              <a:rPr lang="en-US" sz="2400" dirty="0"/>
              <a:t>Completing: the course</a:t>
            </a:r>
            <a:r>
              <a:rPr lang="en-US" sz="2400" b="1" dirty="0"/>
              <a:t>, the posttest</a:t>
            </a:r>
          </a:p>
          <a:p>
            <a:pPr lvl="2"/>
            <a:r>
              <a:rPr lang="en-US" sz="2400" b="1" dirty="0"/>
              <a:t>Include a </a:t>
            </a:r>
            <a:r>
              <a:rPr lang="en-US" b="1" dirty="0">
                <a:latin typeface="Courier New" panose="02070309020205020404" pitchFamily="49" charset="0"/>
                <a:cs typeface="Courier New" panose="02070309020205020404" pitchFamily="49" charset="0"/>
              </a:rPr>
              <a:t>result.score.scaled</a:t>
            </a:r>
            <a:r>
              <a:rPr lang="en-US" sz="2400" b="1" dirty="0"/>
              <a:t> for the posttest</a:t>
            </a:r>
          </a:p>
          <a:p>
            <a:pPr lvl="1"/>
            <a:endParaRPr lang="en-US" sz="2000" dirty="0">
              <a:latin typeface="Courier New" panose="02070309020205020404" pitchFamily="49" charset="0"/>
              <a:cs typeface="Courier New" panose="02070309020205020404" pitchFamily="49" charset="0"/>
            </a:endParaRPr>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8442195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KPI Analysis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KPIs</a:t>
            </a:r>
          </a:p>
          <a:p>
            <a:r>
              <a:rPr lang="en-US" dirty="0"/>
              <a:t>90% of users that registered went on to complete the content</a:t>
            </a:r>
          </a:p>
          <a:p>
            <a:pPr lvl="1"/>
            <a:r>
              <a:rPr lang="en-US" dirty="0"/>
              <a:t>Metric of # users that completed the course</a:t>
            </a:r>
          </a:p>
          <a:p>
            <a:pPr lvl="1"/>
            <a:r>
              <a:rPr lang="en-US" dirty="0"/>
              <a:t>Metric of # users that registered for the course</a:t>
            </a:r>
          </a:p>
          <a:p>
            <a:pPr lvl="1"/>
            <a:r>
              <a:rPr lang="en-US" dirty="0"/>
              <a:t>Metric of ratio of registered to completed users</a:t>
            </a:r>
          </a:p>
          <a:p>
            <a:r>
              <a:rPr lang="en-US" dirty="0"/>
              <a:t>Users scored more than 85% on average on the final exam</a:t>
            </a:r>
          </a:p>
          <a:p>
            <a:pPr lvl="1"/>
            <a:r>
              <a:rPr lang="en-US" dirty="0"/>
              <a:t>Metric of the average scaled score for all users</a:t>
            </a:r>
          </a:p>
          <a:p>
            <a:r>
              <a:rPr lang="en-US" dirty="0"/>
              <a:t>Users took less than three (3) attempts to complete to course</a:t>
            </a:r>
          </a:p>
          <a:p>
            <a:pPr lvl="1"/>
            <a:r>
              <a:rPr lang="en-US" dirty="0"/>
              <a:t>Metric of average # of attempts for all users</a:t>
            </a:r>
          </a:p>
          <a:p>
            <a:pPr lvl="1"/>
            <a:endParaRPr lang="en-US" dirty="0"/>
          </a:p>
          <a:p>
            <a:endParaRPr lang="en-US" dirty="0"/>
          </a:p>
          <a:p>
            <a:pPr marL="0" indent="0">
              <a:buNone/>
            </a:pPr>
            <a:endParaRPr lang="en-US" dirty="0"/>
          </a:p>
        </p:txBody>
      </p:sp>
      <p:sp>
        <p:nvSpPr>
          <p:cNvPr id="5" name="Callout: Down Arrow 4">
            <a:extLst>
              <a:ext uri="{FF2B5EF4-FFF2-40B4-BE49-F238E27FC236}">
                <a16:creationId xmlns:a16="http://schemas.microsoft.com/office/drawing/2014/main" id="{DC871079-A9B3-1001-3CA9-F54B8BF082B0}"/>
              </a:ext>
            </a:extLst>
          </p:cNvPr>
          <p:cNvSpPr/>
          <p:nvPr/>
        </p:nvSpPr>
        <p:spPr bwMode="auto">
          <a:xfrm>
            <a:off x="670588" y="2880986"/>
            <a:ext cx="9790386" cy="1630387"/>
          </a:xfrm>
          <a:prstGeom prst="down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a:p>
            <a:pPr algn="ctr"/>
            <a:r>
              <a:rPr lang="en-US" sz="2800" dirty="0">
                <a:solidFill>
                  <a:schemeClr val="bg1"/>
                </a:solidFill>
              </a:rPr>
              <a:t>Need to know how many attempts a user took on the course </a:t>
            </a:r>
          </a:p>
        </p:txBody>
      </p:sp>
    </p:spTree>
    <p:extLst>
      <p:ext uri="{BB962C8B-B14F-4D97-AF65-F5344CB8AC3E}">
        <p14:creationId xmlns:p14="http://schemas.microsoft.com/office/powerpoint/2010/main" val="13776939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Data Strategy</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r>
              <a:rPr lang="en-US" dirty="0"/>
              <a:t>Events (in xAPI, “verbs”)</a:t>
            </a:r>
          </a:p>
          <a:p>
            <a:pPr lvl="1"/>
            <a:r>
              <a:rPr lang="en-US" dirty="0"/>
              <a:t>Registered: </a:t>
            </a:r>
            <a:r>
              <a:rPr lang="en-US" sz="2000" dirty="0">
                <a:latin typeface="Courier New" panose="02070309020205020404" pitchFamily="49" charset="0"/>
                <a:cs typeface="Courier New" panose="02070309020205020404" pitchFamily="49" charset="0"/>
              </a:rPr>
              <a:t>http://adlnet.gov/expapi/verbs/registered</a:t>
            </a:r>
          </a:p>
          <a:p>
            <a:pPr lvl="2"/>
            <a:r>
              <a:rPr lang="en-US" sz="2400" dirty="0"/>
              <a:t>Registering: the course</a:t>
            </a:r>
            <a:endParaRPr lang="en-US" sz="1200" dirty="0">
              <a:latin typeface="Courier New" panose="02070309020205020404" pitchFamily="49" charset="0"/>
              <a:cs typeface="Courier New" panose="02070309020205020404" pitchFamily="49" charset="0"/>
            </a:endParaRPr>
          </a:p>
          <a:p>
            <a:pPr lvl="1"/>
            <a:r>
              <a:rPr lang="en-US" dirty="0"/>
              <a:t>Completed: </a:t>
            </a:r>
            <a:r>
              <a:rPr lang="en-US" sz="2000" dirty="0">
                <a:latin typeface="Courier New" panose="02070309020205020404" pitchFamily="49" charset="0"/>
                <a:cs typeface="Courier New" panose="02070309020205020404" pitchFamily="49" charset="0"/>
              </a:rPr>
              <a:t>http://adlnet.gov/expapi/verbs/completed</a:t>
            </a:r>
          </a:p>
          <a:p>
            <a:pPr lvl="2"/>
            <a:r>
              <a:rPr lang="en-US" sz="2400" dirty="0"/>
              <a:t>Completing: the course, the post test</a:t>
            </a:r>
          </a:p>
          <a:p>
            <a:pPr lvl="2"/>
            <a:r>
              <a:rPr lang="en-US" sz="2400" dirty="0"/>
              <a:t>Include a </a:t>
            </a:r>
            <a:r>
              <a:rPr lang="en-US" dirty="0">
                <a:latin typeface="Courier New" panose="02070309020205020404" pitchFamily="49" charset="0"/>
                <a:cs typeface="Courier New" panose="02070309020205020404" pitchFamily="49" charset="0"/>
              </a:rPr>
              <a:t>result.score.scaled</a:t>
            </a:r>
            <a:r>
              <a:rPr lang="en-US" sz="2400" dirty="0"/>
              <a:t> for the post test</a:t>
            </a:r>
          </a:p>
          <a:p>
            <a:pPr lvl="2"/>
            <a:r>
              <a:rPr lang="en-US" sz="2400" b="1" dirty="0"/>
              <a:t>Include a </a:t>
            </a:r>
            <a:r>
              <a:rPr lang="en-US" b="1" dirty="0">
                <a:latin typeface="Courier New" panose="02070309020205020404" pitchFamily="49" charset="0"/>
                <a:cs typeface="Courier New" panose="02070309020205020404" pitchFamily="49" charset="0"/>
              </a:rPr>
              <a:t>context.registration</a:t>
            </a:r>
            <a:r>
              <a:rPr lang="en-US" sz="2400" b="1" dirty="0"/>
              <a:t> attempt id</a:t>
            </a:r>
          </a:p>
          <a:p>
            <a:pPr lvl="1"/>
            <a:r>
              <a:rPr lang="en-US" dirty="0"/>
              <a:t>Attempted: </a:t>
            </a:r>
            <a:r>
              <a:rPr lang="en-US" sz="2000" dirty="0">
                <a:latin typeface="Courier New" panose="02070309020205020404" pitchFamily="49" charset="0"/>
                <a:cs typeface="Courier New" panose="02070309020205020404" pitchFamily="49" charset="0"/>
              </a:rPr>
              <a:t>http://adlnet.gov/expapi/verbs/attempted</a:t>
            </a:r>
          </a:p>
          <a:p>
            <a:pPr lvl="2"/>
            <a:r>
              <a:rPr lang="en-US" sz="2400" dirty="0"/>
              <a:t>Attempting: the course, the posttest</a:t>
            </a:r>
          </a:p>
          <a:p>
            <a:pPr lvl="2"/>
            <a:r>
              <a:rPr lang="en-US" sz="2400" b="1" dirty="0"/>
              <a:t>Include a </a:t>
            </a:r>
            <a:r>
              <a:rPr lang="en-US" b="1" dirty="0">
                <a:latin typeface="Courier New" panose="02070309020205020404" pitchFamily="49" charset="0"/>
                <a:cs typeface="Courier New" panose="02070309020205020404" pitchFamily="49" charset="0"/>
              </a:rPr>
              <a:t>context.registration</a:t>
            </a:r>
            <a:r>
              <a:rPr lang="en-US" sz="2400" b="1" dirty="0"/>
              <a:t> attempt id</a:t>
            </a:r>
          </a:p>
          <a:p>
            <a:pPr lvl="1"/>
            <a:endParaRPr lang="en-US" sz="2000" dirty="0">
              <a:latin typeface="Courier New" panose="02070309020205020404" pitchFamily="49" charset="0"/>
              <a:cs typeface="Courier New" panose="02070309020205020404" pitchFamily="49" charset="0"/>
            </a:endParaRPr>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42321951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Reports Analysis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Reports</a:t>
            </a:r>
          </a:p>
          <a:p>
            <a:r>
              <a:rPr lang="en-US" dirty="0"/>
              <a:t>List of users, each attempt, and the posttest score of the attempt</a:t>
            </a:r>
          </a:p>
          <a:p>
            <a:r>
              <a:rPr lang="en-US" dirty="0"/>
              <a:t>List of users that tested out of the content and their pre-test score</a:t>
            </a:r>
          </a:p>
          <a:p>
            <a:r>
              <a:rPr lang="en-US" dirty="0"/>
              <a:t>List of users that likely did not watch the entire video in each lesson</a:t>
            </a:r>
          </a:p>
          <a:p>
            <a:r>
              <a:rPr lang="en-US" dirty="0"/>
              <a:t>List of users that failed the final exam</a:t>
            </a:r>
          </a:p>
          <a:p>
            <a:endParaRPr lang="en-US" dirty="0"/>
          </a:p>
        </p:txBody>
      </p:sp>
      <p:sp>
        <p:nvSpPr>
          <p:cNvPr id="4" name="Callout: Up Arrow 3">
            <a:extLst>
              <a:ext uri="{FF2B5EF4-FFF2-40B4-BE49-F238E27FC236}">
                <a16:creationId xmlns:a16="http://schemas.microsoft.com/office/drawing/2014/main" id="{9BF09F11-ECA0-FA42-6BDC-9D1EBB6C53C2}"/>
              </a:ext>
            </a:extLst>
          </p:cNvPr>
          <p:cNvSpPr/>
          <p:nvPr/>
        </p:nvSpPr>
        <p:spPr bwMode="auto">
          <a:xfrm>
            <a:off x="593061" y="2181941"/>
            <a:ext cx="4885151" cy="2633105"/>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We are tracking the users, and their attempts already</a:t>
            </a:r>
          </a:p>
        </p:txBody>
      </p:sp>
    </p:spTree>
    <p:extLst>
      <p:ext uri="{BB962C8B-B14F-4D97-AF65-F5344CB8AC3E}">
        <p14:creationId xmlns:p14="http://schemas.microsoft.com/office/powerpoint/2010/main" val="37534728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Reports Analysis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Reports</a:t>
            </a:r>
          </a:p>
          <a:p>
            <a:r>
              <a:rPr lang="en-US" dirty="0"/>
              <a:t>List of users, each attempt, and the posttest score of the attempt</a:t>
            </a:r>
          </a:p>
          <a:p>
            <a:r>
              <a:rPr lang="en-US" dirty="0"/>
              <a:t>List of users that tested out of the content and their pre-test score</a:t>
            </a:r>
          </a:p>
          <a:p>
            <a:r>
              <a:rPr lang="en-US" dirty="0"/>
              <a:t>List of users that likely did not watch the entire video in each lesson</a:t>
            </a:r>
          </a:p>
          <a:p>
            <a:r>
              <a:rPr lang="en-US" dirty="0"/>
              <a:t>List of users that failed the final exam</a:t>
            </a:r>
          </a:p>
          <a:p>
            <a:endParaRPr lang="en-US" dirty="0"/>
          </a:p>
        </p:txBody>
      </p:sp>
      <p:sp>
        <p:nvSpPr>
          <p:cNvPr id="4" name="Callout: Up Arrow 3">
            <a:extLst>
              <a:ext uri="{FF2B5EF4-FFF2-40B4-BE49-F238E27FC236}">
                <a16:creationId xmlns:a16="http://schemas.microsoft.com/office/drawing/2014/main" id="{9BF09F11-ECA0-FA42-6BDC-9D1EBB6C53C2}"/>
              </a:ext>
            </a:extLst>
          </p:cNvPr>
          <p:cNvSpPr/>
          <p:nvPr/>
        </p:nvSpPr>
        <p:spPr bwMode="auto">
          <a:xfrm>
            <a:off x="4350869" y="1994050"/>
            <a:ext cx="4885151" cy="3304460"/>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We already have a post test score and an attempt verb and registration ID</a:t>
            </a:r>
          </a:p>
        </p:txBody>
      </p:sp>
    </p:spTree>
    <p:extLst>
      <p:ext uri="{BB962C8B-B14F-4D97-AF65-F5344CB8AC3E}">
        <p14:creationId xmlns:p14="http://schemas.microsoft.com/office/powerpoint/2010/main" val="6304003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Reports Analysis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Reports</a:t>
            </a:r>
          </a:p>
          <a:p>
            <a:r>
              <a:rPr lang="en-US" dirty="0"/>
              <a:t>List of users, each attempt, and the post test score of the attempt</a:t>
            </a:r>
          </a:p>
          <a:p>
            <a:r>
              <a:rPr lang="en-US" dirty="0"/>
              <a:t>List of users that tested out of the content and their pre-test score</a:t>
            </a:r>
          </a:p>
          <a:p>
            <a:r>
              <a:rPr lang="en-US" dirty="0"/>
              <a:t>List of users that likely did not watch the entire video in each lesson</a:t>
            </a:r>
          </a:p>
          <a:p>
            <a:r>
              <a:rPr lang="en-US" dirty="0"/>
              <a:t>List of users that failed the final exam</a:t>
            </a:r>
          </a:p>
          <a:p>
            <a:endParaRPr lang="en-US" dirty="0"/>
          </a:p>
        </p:txBody>
      </p:sp>
      <p:sp>
        <p:nvSpPr>
          <p:cNvPr id="4" name="Callout: Up Arrow 3">
            <a:extLst>
              <a:ext uri="{FF2B5EF4-FFF2-40B4-BE49-F238E27FC236}">
                <a16:creationId xmlns:a16="http://schemas.microsoft.com/office/drawing/2014/main" id="{9BF09F11-ECA0-FA42-6BDC-9D1EBB6C53C2}"/>
              </a:ext>
            </a:extLst>
          </p:cNvPr>
          <p:cNvSpPr/>
          <p:nvPr/>
        </p:nvSpPr>
        <p:spPr bwMode="auto">
          <a:xfrm>
            <a:off x="3361312" y="2500151"/>
            <a:ext cx="4885151" cy="3655590"/>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According to the guidance, we know a 95% is required to test out, but we don’t have a spot for this</a:t>
            </a:r>
          </a:p>
        </p:txBody>
      </p:sp>
    </p:spTree>
    <p:extLst>
      <p:ext uri="{BB962C8B-B14F-4D97-AF65-F5344CB8AC3E}">
        <p14:creationId xmlns:p14="http://schemas.microsoft.com/office/powerpoint/2010/main" val="40485526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Data Strategy</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r>
              <a:rPr lang="en-US" dirty="0"/>
              <a:t>Events (in xAPI, “verbs”)</a:t>
            </a:r>
          </a:p>
          <a:p>
            <a:pPr lvl="1"/>
            <a:r>
              <a:rPr lang="en-US" dirty="0"/>
              <a:t>Registered: </a:t>
            </a:r>
            <a:r>
              <a:rPr lang="en-US" sz="2000" dirty="0">
                <a:latin typeface="Courier New" panose="02070309020205020404" pitchFamily="49" charset="0"/>
                <a:cs typeface="Courier New" panose="02070309020205020404" pitchFamily="49" charset="0"/>
              </a:rPr>
              <a:t>http://adlnet.gov/expapi/verbs/registered</a:t>
            </a:r>
          </a:p>
          <a:p>
            <a:pPr lvl="2"/>
            <a:r>
              <a:rPr lang="en-US" sz="2400" dirty="0"/>
              <a:t>Registering: the course</a:t>
            </a:r>
            <a:endParaRPr lang="en-US" sz="1200" dirty="0">
              <a:latin typeface="Courier New" panose="02070309020205020404" pitchFamily="49" charset="0"/>
              <a:cs typeface="Courier New" panose="02070309020205020404" pitchFamily="49" charset="0"/>
            </a:endParaRPr>
          </a:p>
          <a:p>
            <a:pPr lvl="1"/>
            <a:r>
              <a:rPr lang="en-US" dirty="0"/>
              <a:t>Completed: </a:t>
            </a:r>
            <a:r>
              <a:rPr lang="en-US" sz="2000" dirty="0">
                <a:latin typeface="Courier New" panose="02070309020205020404" pitchFamily="49" charset="0"/>
                <a:cs typeface="Courier New" panose="02070309020205020404" pitchFamily="49" charset="0"/>
              </a:rPr>
              <a:t>http://adlnet.gov/expapi/verbs/completed</a:t>
            </a:r>
          </a:p>
          <a:p>
            <a:pPr lvl="2"/>
            <a:r>
              <a:rPr lang="en-US" sz="2400" dirty="0"/>
              <a:t>Completing: the course, the posttest</a:t>
            </a:r>
            <a:r>
              <a:rPr lang="en-US" sz="2400" b="1" dirty="0"/>
              <a:t>, the pretest</a:t>
            </a:r>
          </a:p>
          <a:p>
            <a:pPr lvl="2"/>
            <a:r>
              <a:rPr lang="en-US" sz="2400" dirty="0"/>
              <a:t>Include a </a:t>
            </a:r>
            <a:r>
              <a:rPr lang="en-US" dirty="0">
                <a:latin typeface="Courier New" panose="02070309020205020404" pitchFamily="49" charset="0"/>
                <a:cs typeface="Courier New" panose="02070309020205020404" pitchFamily="49" charset="0"/>
              </a:rPr>
              <a:t>result.score.scaled</a:t>
            </a:r>
            <a:r>
              <a:rPr lang="en-US" sz="2400" dirty="0"/>
              <a:t> for the posttest and pretest</a:t>
            </a:r>
          </a:p>
          <a:p>
            <a:pPr lvl="2"/>
            <a:r>
              <a:rPr lang="en-US" sz="2400" dirty="0"/>
              <a:t>Include a </a:t>
            </a:r>
            <a:r>
              <a:rPr lang="en-US" dirty="0">
                <a:latin typeface="Courier New" panose="02070309020205020404" pitchFamily="49" charset="0"/>
                <a:cs typeface="Courier New" panose="02070309020205020404" pitchFamily="49" charset="0"/>
              </a:rPr>
              <a:t>context.registration</a:t>
            </a:r>
            <a:r>
              <a:rPr lang="en-US" sz="2400" dirty="0"/>
              <a:t> attempt id</a:t>
            </a:r>
          </a:p>
          <a:p>
            <a:pPr lvl="1"/>
            <a:r>
              <a:rPr lang="en-US" dirty="0"/>
              <a:t>Attempted: </a:t>
            </a:r>
            <a:r>
              <a:rPr lang="en-US" sz="2000" dirty="0">
                <a:latin typeface="Courier New" panose="02070309020205020404" pitchFamily="49" charset="0"/>
                <a:cs typeface="Courier New" panose="02070309020205020404" pitchFamily="49" charset="0"/>
              </a:rPr>
              <a:t>http://adlnet.gov/expapi/verbs/attempted</a:t>
            </a:r>
          </a:p>
          <a:p>
            <a:pPr lvl="2"/>
            <a:r>
              <a:rPr lang="en-US" sz="2400" dirty="0"/>
              <a:t>Attempting: the course, the posttest</a:t>
            </a:r>
            <a:r>
              <a:rPr lang="en-US" sz="2400" b="1" dirty="0"/>
              <a:t>, the pretest</a:t>
            </a:r>
          </a:p>
          <a:p>
            <a:pPr lvl="2"/>
            <a:r>
              <a:rPr lang="en-US" sz="2400" dirty="0"/>
              <a:t>Include a </a:t>
            </a:r>
            <a:r>
              <a:rPr lang="en-US" dirty="0">
                <a:latin typeface="Courier New" panose="02070309020205020404" pitchFamily="49" charset="0"/>
                <a:cs typeface="Courier New" panose="02070309020205020404" pitchFamily="49" charset="0"/>
              </a:rPr>
              <a:t>context.registration</a:t>
            </a:r>
            <a:r>
              <a:rPr lang="en-US" sz="2400" dirty="0"/>
              <a:t> attempt id</a:t>
            </a:r>
          </a:p>
          <a:p>
            <a:pPr lvl="1"/>
            <a:endParaRPr lang="en-US" sz="2000" dirty="0">
              <a:latin typeface="Courier New" panose="02070309020205020404" pitchFamily="49" charset="0"/>
              <a:cs typeface="Courier New" panose="02070309020205020404" pitchFamily="49" charset="0"/>
            </a:endParaRPr>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30828318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Reports Analysis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Reports</a:t>
            </a:r>
          </a:p>
          <a:p>
            <a:r>
              <a:rPr lang="en-US" dirty="0"/>
              <a:t>List of users, each attempt, and the post test score of the attempt</a:t>
            </a:r>
          </a:p>
          <a:p>
            <a:r>
              <a:rPr lang="en-US" dirty="0"/>
              <a:t>List of users that tested out of the content and their pre-test score</a:t>
            </a:r>
          </a:p>
          <a:p>
            <a:r>
              <a:rPr lang="en-US" dirty="0"/>
              <a:t>List of users that likely did not watch the entire video in each lesson</a:t>
            </a:r>
          </a:p>
          <a:p>
            <a:r>
              <a:rPr lang="en-US" dirty="0"/>
              <a:t>List of users that failed the final exam</a:t>
            </a:r>
          </a:p>
          <a:p>
            <a:endParaRPr lang="en-US" dirty="0"/>
          </a:p>
        </p:txBody>
      </p:sp>
      <p:sp>
        <p:nvSpPr>
          <p:cNvPr id="4" name="Callout: Up Arrow 3">
            <a:extLst>
              <a:ext uri="{FF2B5EF4-FFF2-40B4-BE49-F238E27FC236}">
                <a16:creationId xmlns:a16="http://schemas.microsoft.com/office/drawing/2014/main" id="{9BF09F11-ECA0-FA42-6BDC-9D1EBB6C53C2}"/>
              </a:ext>
            </a:extLst>
          </p:cNvPr>
          <p:cNvSpPr/>
          <p:nvPr/>
        </p:nvSpPr>
        <p:spPr bwMode="auto">
          <a:xfrm>
            <a:off x="2345741" y="3076348"/>
            <a:ext cx="4885151" cy="3587499"/>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a:p>
            <a:pPr algn="ctr"/>
            <a:r>
              <a:rPr lang="en-US" sz="2800" dirty="0">
                <a:solidFill>
                  <a:schemeClr val="bg1"/>
                </a:solidFill>
              </a:rPr>
              <a:t>According to the guidance, we know these should take at least 15 minutes, but we aren’t tracking duration</a:t>
            </a:r>
          </a:p>
        </p:txBody>
      </p:sp>
    </p:spTree>
    <p:extLst>
      <p:ext uri="{BB962C8B-B14F-4D97-AF65-F5344CB8AC3E}">
        <p14:creationId xmlns:p14="http://schemas.microsoft.com/office/powerpoint/2010/main" val="70237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Filtered</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Oval 49">
            <a:extLst>
              <a:ext uri="{FF2B5EF4-FFF2-40B4-BE49-F238E27FC236}">
                <a16:creationId xmlns:a16="http://schemas.microsoft.com/office/drawing/2014/main" id="{1963CEC3-6893-E3E6-E01B-0B1EB5615F1B}"/>
              </a:ext>
            </a:extLst>
          </p:cNvPr>
          <p:cNvSpPr/>
          <p:nvPr/>
        </p:nvSpPr>
        <p:spPr bwMode="auto">
          <a:xfrm>
            <a:off x="3657600" y="264860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Oval 50">
            <a:extLst>
              <a:ext uri="{FF2B5EF4-FFF2-40B4-BE49-F238E27FC236}">
                <a16:creationId xmlns:a16="http://schemas.microsoft.com/office/drawing/2014/main" id="{D15419B9-A18C-D9F6-856E-48554CDC0ADF}"/>
              </a:ext>
            </a:extLst>
          </p:cNvPr>
          <p:cNvSpPr/>
          <p:nvPr/>
        </p:nvSpPr>
        <p:spPr bwMode="auto">
          <a:xfrm>
            <a:off x="7914290" y="206528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Oval 51">
            <a:extLst>
              <a:ext uri="{FF2B5EF4-FFF2-40B4-BE49-F238E27FC236}">
                <a16:creationId xmlns:a16="http://schemas.microsoft.com/office/drawing/2014/main" id="{1B50B683-BF86-28F4-529E-57FBA6387931}"/>
              </a:ext>
            </a:extLst>
          </p:cNvPr>
          <p:cNvSpPr/>
          <p:nvPr/>
        </p:nvSpPr>
        <p:spPr bwMode="auto">
          <a:xfrm>
            <a:off x="4966139" y="455623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Oval 53">
            <a:extLst>
              <a:ext uri="{FF2B5EF4-FFF2-40B4-BE49-F238E27FC236}">
                <a16:creationId xmlns:a16="http://schemas.microsoft.com/office/drawing/2014/main" id="{276297AE-B63C-5897-3E4C-8249EC29B55E}"/>
              </a:ext>
            </a:extLst>
          </p:cNvPr>
          <p:cNvSpPr/>
          <p:nvPr/>
        </p:nvSpPr>
        <p:spPr bwMode="auto">
          <a:xfrm>
            <a:off x="9112469" y="428822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Oval 54">
            <a:extLst>
              <a:ext uri="{FF2B5EF4-FFF2-40B4-BE49-F238E27FC236}">
                <a16:creationId xmlns:a16="http://schemas.microsoft.com/office/drawing/2014/main" id="{C06F2BAD-3BE9-D66B-BC4D-4F61AFA92D80}"/>
              </a:ext>
            </a:extLst>
          </p:cNvPr>
          <p:cNvSpPr/>
          <p:nvPr/>
        </p:nvSpPr>
        <p:spPr bwMode="auto">
          <a:xfrm>
            <a:off x="6574221"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6" name="Oval 55">
            <a:extLst>
              <a:ext uri="{FF2B5EF4-FFF2-40B4-BE49-F238E27FC236}">
                <a16:creationId xmlns:a16="http://schemas.microsoft.com/office/drawing/2014/main" id="{4BFD83F9-E262-31B3-668D-B248FF3C1A96}"/>
              </a:ext>
            </a:extLst>
          </p:cNvPr>
          <p:cNvSpPr/>
          <p:nvPr/>
        </p:nvSpPr>
        <p:spPr bwMode="auto">
          <a:xfrm>
            <a:off x="4374931" y="153268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7" name="Oval 56">
            <a:extLst>
              <a:ext uri="{FF2B5EF4-FFF2-40B4-BE49-F238E27FC236}">
                <a16:creationId xmlns:a16="http://schemas.microsoft.com/office/drawing/2014/main" id="{F745CD65-5085-1BB3-3303-20866D4EC20A}"/>
              </a:ext>
            </a:extLst>
          </p:cNvPr>
          <p:cNvSpPr/>
          <p:nvPr/>
        </p:nvSpPr>
        <p:spPr bwMode="auto">
          <a:xfrm>
            <a:off x="877614"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8" name="Oval 57">
            <a:extLst>
              <a:ext uri="{FF2B5EF4-FFF2-40B4-BE49-F238E27FC236}">
                <a16:creationId xmlns:a16="http://schemas.microsoft.com/office/drawing/2014/main" id="{10E0E969-667F-8580-89E1-96CE4F90BE6D}"/>
              </a:ext>
            </a:extLst>
          </p:cNvPr>
          <p:cNvSpPr/>
          <p:nvPr/>
        </p:nvSpPr>
        <p:spPr bwMode="auto">
          <a:xfrm>
            <a:off x="3499945" y="56845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9" name="Oval 58">
            <a:extLst>
              <a:ext uri="{FF2B5EF4-FFF2-40B4-BE49-F238E27FC236}">
                <a16:creationId xmlns:a16="http://schemas.microsoft.com/office/drawing/2014/main" id="{28A6961D-D611-E8AB-8034-2CD92E3C7EF1}"/>
              </a:ext>
            </a:extLst>
          </p:cNvPr>
          <p:cNvSpPr/>
          <p:nvPr/>
        </p:nvSpPr>
        <p:spPr bwMode="auto">
          <a:xfrm>
            <a:off x="8313685" y="587368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0" name="Oval 59">
            <a:extLst>
              <a:ext uri="{FF2B5EF4-FFF2-40B4-BE49-F238E27FC236}">
                <a16:creationId xmlns:a16="http://schemas.microsoft.com/office/drawing/2014/main" id="{0400C1F8-D949-9551-B0A0-A3595180192B}"/>
              </a:ext>
            </a:extLst>
          </p:cNvPr>
          <p:cNvSpPr/>
          <p:nvPr/>
        </p:nvSpPr>
        <p:spPr bwMode="auto">
          <a:xfrm>
            <a:off x="6850118" y="390985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3" name="Rectangle 62">
            <a:extLst>
              <a:ext uri="{FF2B5EF4-FFF2-40B4-BE49-F238E27FC236}">
                <a16:creationId xmlns:a16="http://schemas.microsoft.com/office/drawing/2014/main" id="{C597456D-ADF0-3A4E-B525-E36198D63220}"/>
              </a:ext>
            </a:extLst>
          </p:cNvPr>
          <p:cNvSpPr/>
          <p:nvPr/>
        </p:nvSpPr>
        <p:spPr bwMode="auto">
          <a:xfrm>
            <a:off x="1639614" y="291479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4" name="Rectangle 63">
            <a:extLst>
              <a:ext uri="{FF2B5EF4-FFF2-40B4-BE49-F238E27FC236}">
                <a16:creationId xmlns:a16="http://schemas.microsoft.com/office/drawing/2014/main" id="{8D1A64CE-7654-BE83-4141-B552FB290282}"/>
              </a:ext>
            </a:extLst>
          </p:cNvPr>
          <p:cNvSpPr/>
          <p:nvPr/>
        </p:nvSpPr>
        <p:spPr bwMode="auto">
          <a:xfrm>
            <a:off x="10405242" y="1551876"/>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6" name="Rectangle 65">
            <a:extLst>
              <a:ext uri="{FF2B5EF4-FFF2-40B4-BE49-F238E27FC236}">
                <a16:creationId xmlns:a16="http://schemas.microsoft.com/office/drawing/2014/main" id="{C27A41E0-577E-8C3C-E748-B98AD087718F}"/>
              </a:ext>
            </a:extLst>
          </p:cNvPr>
          <p:cNvSpPr/>
          <p:nvPr/>
        </p:nvSpPr>
        <p:spPr bwMode="auto">
          <a:xfrm>
            <a:off x="5486400" y="31452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9" name="Rectangle 68">
            <a:extLst>
              <a:ext uri="{FF2B5EF4-FFF2-40B4-BE49-F238E27FC236}">
                <a16:creationId xmlns:a16="http://schemas.microsoft.com/office/drawing/2014/main" id="{66621B28-0475-4404-F4B6-D74A39032C72}"/>
              </a:ext>
            </a:extLst>
          </p:cNvPr>
          <p:cNvSpPr/>
          <p:nvPr/>
        </p:nvSpPr>
        <p:spPr bwMode="auto">
          <a:xfrm>
            <a:off x="1014250" y="5527645"/>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1" name="Rectangle 70">
            <a:extLst>
              <a:ext uri="{FF2B5EF4-FFF2-40B4-BE49-F238E27FC236}">
                <a16:creationId xmlns:a16="http://schemas.microsoft.com/office/drawing/2014/main" id="{9DB0CDE6-00B3-2BF9-8E99-0A2D3D74C50B}"/>
              </a:ext>
            </a:extLst>
          </p:cNvPr>
          <p:cNvSpPr/>
          <p:nvPr/>
        </p:nvSpPr>
        <p:spPr bwMode="auto">
          <a:xfrm>
            <a:off x="11169870" y="427245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2" name="Rectangle 71">
            <a:extLst>
              <a:ext uri="{FF2B5EF4-FFF2-40B4-BE49-F238E27FC236}">
                <a16:creationId xmlns:a16="http://schemas.microsoft.com/office/drawing/2014/main" id="{A266AE73-766E-33D5-8288-0C022C1B4C32}"/>
              </a:ext>
            </a:extLst>
          </p:cNvPr>
          <p:cNvSpPr/>
          <p:nvPr/>
        </p:nvSpPr>
        <p:spPr bwMode="auto">
          <a:xfrm>
            <a:off x="1655379" y="128740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3" name="Rectangle 72">
            <a:extLst>
              <a:ext uri="{FF2B5EF4-FFF2-40B4-BE49-F238E27FC236}">
                <a16:creationId xmlns:a16="http://schemas.microsoft.com/office/drawing/2014/main" id="{E57005EA-9DD9-8507-67C4-112C03A3ECF8}"/>
              </a:ext>
            </a:extLst>
          </p:cNvPr>
          <p:cNvSpPr/>
          <p:nvPr/>
        </p:nvSpPr>
        <p:spPr bwMode="auto">
          <a:xfrm>
            <a:off x="3468414" y="39773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4" name="Rectangle 73">
            <a:extLst>
              <a:ext uri="{FF2B5EF4-FFF2-40B4-BE49-F238E27FC236}">
                <a16:creationId xmlns:a16="http://schemas.microsoft.com/office/drawing/2014/main" id="{A4949479-A4D2-CE59-9E4A-AE245DD2C352}"/>
              </a:ext>
            </a:extLst>
          </p:cNvPr>
          <p:cNvSpPr/>
          <p:nvPr/>
        </p:nvSpPr>
        <p:spPr bwMode="auto">
          <a:xfrm>
            <a:off x="10972799" y="278261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7" name="Isosceles Triangle 76">
            <a:extLst>
              <a:ext uri="{FF2B5EF4-FFF2-40B4-BE49-F238E27FC236}">
                <a16:creationId xmlns:a16="http://schemas.microsoft.com/office/drawing/2014/main" id="{58A95B20-9ED2-BAD6-BFCD-CA3ED4262A70}"/>
              </a:ext>
            </a:extLst>
          </p:cNvPr>
          <p:cNvSpPr/>
          <p:nvPr/>
        </p:nvSpPr>
        <p:spPr bwMode="auto">
          <a:xfrm>
            <a:off x="740979" y="291479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8" name="Isosceles Triangle 77">
            <a:extLst>
              <a:ext uri="{FF2B5EF4-FFF2-40B4-BE49-F238E27FC236}">
                <a16:creationId xmlns:a16="http://schemas.microsoft.com/office/drawing/2014/main" id="{B5609200-AEB4-1E82-52C1-553F5E1BAA3F}"/>
              </a:ext>
            </a:extLst>
          </p:cNvPr>
          <p:cNvSpPr/>
          <p:nvPr/>
        </p:nvSpPr>
        <p:spPr bwMode="auto">
          <a:xfrm>
            <a:off x="940675" y="3899110"/>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2" name="Isosceles Triangle 81">
            <a:extLst>
              <a:ext uri="{FF2B5EF4-FFF2-40B4-BE49-F238E27FC236}">
                <a16:creationId xmlns:a16="http://schemas.microsoft.com/office/drawing/2014/main" id="{8B176DBE-62DD-76CF-EA34-E8D1129F2385}"/>
              </a:ext>
            </a:extLst>
          </p:cNvPr>
          <p:cNvSpPr/>
          <p:nvPr/>
        </p:nvSpPr>
        <p:spPr bwMode="auto">
          <a:xfrm>
            <a:off x="4703381" y="551267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4" name="Isosceles Triangle 83">
            <a:extLst>
              <a:ext uri="{FF2B5EF4-FFF2-40B4-BE49-F238E27FC236}">
                <a16:creationId xmlns:a16="http://schemas.microsoft.com/office/drawing/2014/main" id="{C9E69450-EA58-95BA-A405-8355BC91822B}"/>
              </a:ext>
            </a:extLst>
          </p:cNvPr>
          <p:cNvSpPr/>
          <p:nvPr/>
        </p:nvSpPr>
        <p:spPr bwMode="auto">
          <a:xfrm>
            <a:off x="5108028" y="226235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7" name="Isosceles Triangle 86">
            <a:extLst>
              <a:ext uri="{FF2B5EF4-FFF2-40B4-BE49-F238E27FC236}">
                <a16:creationId xmlns:a16="http://schemas.microsoft.com/office/drawing/2014/main" id="{C303AF07-5636-2FC7-8559-E12B31D6FCBE}"/>
              </a:ext>
            </a:extLst>
          </p:cNvPr>
          <p:cNvSpPr/>
          <p:nvPr/>
        </p:nvSpPr>
        <p:spPr bwMode="auto">
          <a:xfrm>
            <a:off x="7909035" y="467710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8" name="Isosceles Triangle 87">
            <a:extLst>
              <a:ext uri="{FF2B5EF4-FFF2-40B4-BE49-F238E27FC236}">
                <a16:creationId xmlns:a16="http://schemas.microsoft.com/office/drawing/2014/main" id="{32A3FA92-0837-6C95-0AA5-80CC0A86133E}"/>
              </a:ext>
            </a:extLst>
          </p:cNvPr>
          <p:cNvSpPr/>
          <p:nvPr/>
        </p:nvSpPr>
        <p:spPr bwMode="auto">
          <a:xfrm>
            <a:off x="7296806" y="5891050"/>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0" name="Isosceles Triangle 89">
            <a:extLst>
              <a:ext uri="{FF2B5EF4-FFF2-40B4-BE49-F238E27FC236}">
                <a16:creationId xmlns:a16="http://schemas.microsoft.com/office/drawing/2014/main" id="{2AFE2548-EFAB-DCC6-5E09-2A585BC7C850}"/>
              </a:ext>
            </a:extLst>
          </p:cNvPr>
          <p:cNvSpPr/>
          <p:nvPr/>
        </p:nvSpPr>
        <p:spPr bwMode="auto">
          <a:xfrm>
            <a:off x="6926319" y="467710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1" name="Isosceles Triangle 90">
            <a:extLst>
              <a:ext uri="{FF2B5EF4-FFF2-40B4-BE49-F238E27FC236}">
                <a16:creationId xmlns:a16="http://schemas.microsoft.com/office/drawing/2014/main" id="{2DFCE7BB-F134-E23C-B555-F053F248059E}"/>
              </a:ext>
            </a:extLst>
          </p:cNvPr>
          <p:cNvSpPr/>
          <p:nvPr/>
        </p:nvSpPr>
        <p:spPr bwMode="auto">
          <a:xfrm>
            <a:off x="3499945" y="4673455"/>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2" name="Isosceles Triangle 91">
            <a:extLst>
              <a:ext uri="{FF2B5EF4-FFF2-40B4-BE49-F238E27FC236}">
                <a16:creationId xmlns:a16="http://schemas.microsoft.com/office/drawing/2014/main" id="{0D58F894-BB5D-69D5-5600-D343C7EB5180}"/>
              </a:ext>
            </a:extLst>
          </p:cNvPr>
          <p:cNvSpPr/>
          <p:nvPr/>
        </p:nvSpPr>
        <p:spPr bwMode="auto">
          <a:xfrm>
            <a:off x="10242330" y="400444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21873550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Data Strategy</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r>
              <a:rPr lang="en-US" dirty="0"/>
              <a:t>Events (in xAPI, “verbs”)</a:t>
            </a:r>
          </a:p>
          <a:p>
            <a:pPr lvl="1"/>
            <a:r>
              <a:rPr lang="en-US" dirty="0"/>
              <a:t>Registered: </a:t>
            </a:r>
            <a:r>
              <a:rPr lang="en-US" sz="2000" dirty="0">
                <a:latin typeface="Courier New" panose="02070309020205020404" pitchFamily="49" charset="0"/>
                <a:cs typeface="Courier New" panose="02070309020205020404" pitchFamily="49" charset="0"/>
              </a:rPr>
              <a:t>http://adlnet.gov/expapi/verbs/registered</a:t>
            </a:r>
          </a:p>
          <a:p>
            <a:pPr lvl="2"/>
            <a:r>
              <a:rPr lang="en-US" sz="2400" dirty="0"/>
              <a:t>Registering: the course</a:t>
            </a:r>
            <a:endParaRPr lang="en-US" sz="1200" dirty="0">
              <a:latin typeface="Courier New" panose="02070309020205020404" pitchFamily="49" charset="0"/>
              <a:cs typeface="Courier New" panose="02070309020205020404" pitchFamily="49" charset="0"/>
            </a:endParaRPr>
          </a:p>
          <a:p>
            <a:pPr lvl="1"/>
            <a:r>
              <a:rPr lang="en-US" dirty="0"/>
              <a:t>Completed: </a:t>
            </a:r>
            <a:r>
              <a:rPr lang="en-US" sz="2000" dirty="0">
                <a:latin typeface="Courier New" panose="02070309020205020404" pitchFamily="49" charset="0"/>
                <a:cs typeface="Courier New" panose="02070309020205020404" pitchFamily="49" charset="0"/>
              </a:rPr>
              <a:t>http://adlnet.gov/expapi/verbs/completed</a:t>
            </a:r>
          </a:p>
          <a:p>
            <a:pPr lvl="2"/>
            <a:r>
              <a:rPr lang="en-US" sz="2400" dirty="0"/>
              <a:t>Completing: the course, the posttest, the pretest</a:t>
            </a:r>
            <a:r>
              <a:rPr lang="en-US" sz="2400" b="1" dirty="0"/>
              <a:t>, the lessons</a:t>
            </a:r>
          </a:p>
          <a:p>
            <a:pPr lvl="2"/>
            <a:r>
              <a:rPr lang="en-US" sz="2400" dirty="0"/>
              <a:t>Include a </a:t>
            </a:r>
            <a:r>
              <a:rPr lang="en-US" dirty="0">
                <a:latin typeface="Courier New" panose="02070309020205020404" pitchFamily="49" charset="0"/>
                <a:cs typeface="Courier New" panose="02070309020205020404" pitchFamily="49" charset="0"/>
              </a:rPr>
              <a:t>result.score.scaled</a:t>
            </a:r>
            <a:r>
              <a:rPr lang="en-US" sz="2400" dirty="0"/>
              <a:t> for the posttest and pretest</a:t>
            </a:r>
          </a:p>
          <a:p>
            <a:pPr lvl="2"/>
            <a:r>
              <a:rPr lang="en-US" sz="2400" dirty="0"/>
              <a:t>Include a </a:t>
            </a:r>
            <a:r>
              <a:rPr lang="en-US" dirty="0">
                <a:latin typeface="Courier New" panose="02070309020205020404" pitchFamily="49" charset="0"/>
                <a:cs typeface="Courier New" panose="02070309020205020404" pitchFamily="49" charset="0"/>
              </a:rPr>
              <a:t>context.registration</a:t>
            </a:r>
            <a:r>
              <a:rPr lang="en-US" sz="2400" dirty="0"/>
              <a:t> attempt id</a:t>
            </a:r>
          </a:p>
          <a:p>
            <a:pPr lvl="2"/>
            <a:r>
              <a:rPr lang="en-US" sz="2400" b="1" dirty="0"/>
              <a:t>Include a </a:t>
            </a:r>
            <a:r>
              <a:rPr lang="en-US" b="1" dirty="0">
                <a:latin typeface="Courier New" panose="02070309020205020404" pitchFamily="49" charset="0"/>
                <a:cs typeface="Courier New" panose="02070309020205020404" pitchFamily="49" charset="0"/>
              </a:rPr>
              <a:t>result.duration</a:t>
            </a:r>
            <a:r>
              <a:rPr lang="en-US" sz="2400" b="1" dirty="0"/>
              <a:t> </a:t>
            </a:r>
          </a:p>
          <a:p>
            <a:pPr lvl="1"/>
            <a:r>
              <a:rPr lang="en-US" dirty="0"/>
              <a:t>Attempted: </a:t>
            </a:r>
            <a:r>
              <a:rPr lang="en-US" sz="2000" dirty="0">
                <a:latin typeface="Courier New" panose="02070309020205020404" pitchFamily="49" charset="0"/>
                <a:cs typeface="Courier New" panose="02070309020205020404" pitchFamily="49" charset="0"/>
              </a:rPr>
              <a:t>http://adlnet.gov/expapi/verbs/attempted</a:t>
            </a:r>
          </a:p>
          <a:p>
            <a:pPr lvl="2"/>
            <a:r>
              <a:rPr lang="en-US" sz="2400" dirty="0"/>
              <a:t>Attempting: the course, the posttest, the pretest</a:t>
            </a:r>
            <a:r>
              <a:rPr lang="en-US" sz="2400" b="1" dirty="0"/>
              <a:t>, the lessons</a:t>
            </a:r>
          </a:p>
          <a:p>
            <a:pPr lvl="2"/>
            <a:r>
              <a:rPr lang="en-US" sz="2400" dirty="0"/>
              <a:t>Include a </a:t>
            </a:r>
            <a:r>
              <a:rPr lang="en-US" dirty="0">
                <a:latin typeface="Courier New" panose="02070309020205020404" pitchFamily="49" charset="0"/>
                <a:cs typeface="Courier New" panose="02070309020205020404" pitchFamily="49" charset="0"/>
              </a:rPr>
              <a:t>context.registration</a:t>
            </a:r>
            <a:r>
              <a:rPr lang="en-US" sz="2400" dirty="0"/>
              <a:t> attempt id</a:t>
            </a:r>
          </a:p>
          <a:p>
            <a:pPr lvl="1"/>
            <a:endParaRPr lang="en-US" sz="2000" dirty="0">
              <a:latin typeface="Courier New" panose="02070309020205020404" pitchFamily="49" charset="0"/>
              <a:cs typeface="Courier New" panose="02070309020205020404" pitchFamily="49" charset="0"/>
            </a:endParaRPr>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4952545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Reports Analysis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Reports</a:t>
            </a:r>
          </a:p>
          <a:p>
            <a:r>
              <a:rPr lang="en-US" dirty="0"/>
              <a:t>List of users, each attempt, and the post test score of the attempt</a:t>
            </a:r>
          </a:p>
          <a:p>
            <a:r>
              <a:rPr lang="en-US" dirty="0"/>
              <a:t>List of users that tested out of the content and their pre-test score</a:t>
            </a:r>
          </a:p>
          <a:p>
            <a:r>
              <a:rPr lang="en-US" dirty="0"/>
              <a:t>List of users that likely did not watch the entire video in each lesson</a:t>
            </a:r>
          </a:p>
          <a:p>
            <a:r>
              <a:rPr lang="en-US" dirty="0"/>
              <a:t>List of users that failed the final exam</a:t>
            </a:r>
          </a:p>
          <a:p>
            <a:endParaRPr lang="en-US" dirty="0"/>
          </a:p>
        </p:txBody>
      </p:sp>
      <p:sp>
        <p:nvSpPr>
          <p:cNvPr id="4" name="Callout: Up Arrow 3">
            <a:extLst>
              <a:ext uri="{FF2B5EF4-FFF2-40B4-BE49-F238E27FC236}">
                <a16:creationId xmlns:a16="http://schemas.microsoft.com/office/drawing/2014/main" id="{9BF09F11-ECA0-FA42-6BDC-9D1EBB6C53C2}"/>
              </a:ext>
            </a:extLst>
          </p:cNvPr>
          <p:cNvSpPr/>
          <p:nvPr/>
        </p:nvSpPr>
        <p:spPr bwMode="auto">
          <a:xfrm>
            <a:off x="1982486" y="3626285"/>
            <a:ext cx="4885151" cy="2529456"/>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a:p>
            <a:pPr algn="ctr"/>
            <a:r>
              <a:rPr lang="en-US" sz="2800" dirty="0">
                <a:solidFill>
                  <a:schemeClr val="bg1"/>
                </a:solidFill>
              </a:rPr>
              <a:t>Need to know if users pass or fail the final exam (85% required)</a:t>
            </a:r>
          </a:p>
        </p:txBody>
      </p:sp>
    </p:spTree>
    <p:extLst>
      <p:ext uri="{BB962C8B-B14F-4D97-AF65-F5344CB8AC3E}">
        <p14:creationId xmlns:p14="http://schemas.microsoft.com/office/powerpoint/2010/main" val="33828759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Data Strategy</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r>
              <a:rPr lang="en-US" dirty="0"/>
              <a:t>Events (in xAPI, “verbs”)</a:t>
            </a:r>
          </a:p>
          <a:p>
            <a:pPr lvl="1"/>
            <a:r>
              <a:rPr lang="en-US" dirty="0"/>
              <a:t>Registered: </a:t>
            </a:r>
            <a:r>
              <a:rPr lang="en-US" sz="2000" dirty="0">
                <a:latin typeface="Courier New" panose="02070309020205020404" pitchFamily="49" charset="0"/>
                <a:cs typeface="Courier New" panose="02070309020205020404" pitchFamily="49" charset="0"/>
              </a:rPr>
              <a:t>http://adlnet.gov/expapi/verbs/registered</a:t>
            </a:r>
          </a:p>
          <a:p>
            <a:pPr lvl="2"/>
            <a:r>
              <a:rPr lang="en-US" sz="2400" dirty="0"/>
              <a:t>Registering: the course</a:t>
            </a:r>
            <a:endParaRPr lang="en-US" sz="1200" dirty="0">
              <a:latin typeface="Courier New" panose="02070309020205020404" pitchFamily="49" charset="0"/>
              <a:cs typeface="Courier New" panose="02070309020205020404" pitchFamily="49" charset="0"/>
            </a:endParaRPr>
          </a:p>
          <a:p>
            <a:pPr lvl="1"/>
            <a:r>
              <a:rPr lang="en-US" dirty="0"/>
              <a:t>Completed: </a:t>
            </a:r>
            <a:r>
              <a:rPr lang="en-US" sz="2000" dirty="0">
                <a:latin typeface="Courier New" panose="02070309020205020404" pitchFamily="49" charset="0"/>
                <a:cs typeface="Courier New" panose="02070309020205020404" pitchFamily="49" charset="0"/>
              </a:rPr>
              <a:t>http://adlnet.gov/expapi/verbs/completed</a:t>
            </a:r>
          </a:p>
          <a:p>
            <a:pPr lvl="2"/>
            <a:r>
              <a:rPr lang="en-US" sz="2400" dirty="0"/>
              <a:t>Completing: the course, the posttest, the pretest, the lessons</a:t>
            </a:r>
          </a:p>
          <a:p>
            <a:pPr lvl="2"/>
            <a:r>
              <a:rPr lang="en-US" sz="2400" dirty="0"/>
              <a:t>Include a </a:t>
            </a:r>
            <a:r>
              <a:rPr lang="en-US" dirty="0">
                <a:latin typeface="Courier New" panose="02070309020205020404" pitchFamily="49" charset="0"/>
                <a:cs typeface="Courier New" panose="02070309020205020404" pitchFamily="49" charset="0"/>
              </a:rPr>
              <a:t>result.score.scaled</a:t>
            </a:r>
            <a:r>
              <a:rPr lang="en-US" sz="2400" dirty="0"/>
              <a:t> for the posttest and pretest</a:t>
            </a:r>
          </a:p>
          <a:p>
            <a:pPr lvl="2"/>
            <a:r>
              <a:rPr lang="en-US" sz="2400" dirty="0"/>
              <a:t>Include a </a:t>
            </a:r>
            <a:r>
              <a:rPr lang="en-US" dirty="0">
                <a:latin typeface="Courier New" panose="02070309020205020404" pitchFamily="49" charset="0"/>
                <a:cs typeface="Courier New" panose="02070309020205020404" pitchFamily="49" charset="0"/>
              </a:rPr>
              <a:t>context.registration</a:t>
            </a:r>
            <a:r>
              <a:rPr lang="en-US" sz="2400" dirty="0"/>
              <a:t> attempt id</a:t>
            </a:r>
          </a:p>
          <a:p>
            <a:pPr lvl="2"/>
            <a:r>
              <a:rPr lang="en-US" sz="2400" dirty="0"/>
              <a:t>Include a </a:t>
            </a:r>
            <a:r>
              <a:rPr lang="en-US" dirty="0">
                <a:latin typeface="Courier New" panose="02070309020205020404" pitchFamily="49" charset="0"/>
                <a:cs typeface="Courier New" panose="02070309020205020404" pitchFamily="49" charset="0"/>
              </a:rPr>
              <a:t>result.duration</a:t>
            </a:r>
            <a:r>
              <a:rPr lang="en-US" sz="2400" dirty="0"/>
              <a:t> </a:t>
            </a:r>
          </a:p>
          <a:p>
            <a:pPr lvl="1"/>
            <a:r>
              <a:rPr lang="en-US" dirty="0"/>
              <a:t>Attempted: </a:t>
            </a:r>
            <a:r>
              <a:rPr lang="en-US" sz="2000" dirty="0">
                <a:latin typeface="Courier New" panose="02070309020205020404" pitchFamily="49" charset="0"/>
                <a:cs typeface="Courier New" panose="02070309020205020404" pitchFamily="49" charset="0"/>
              </a:rPr>
              <a:t>http://adlnet.gov/expapi/verbs/attempted</a:t>
            </a:r>
          </a:p>
          <a:p>
            <a:pPr lvl="2"/>
            <a:r>
              <a:rPr lang="en-US" sz="2400" dirty="0"/>
              <a:t>Attempting: the course, the posttest, the pretest, the lessons</a:t>
            </a:r>
          </a:p>
          <a:p>
            <a:pPr lvl="2"/>
            <a:r>
              <a:rPr lang="en-US" sz="2400" dirty="0"/>
              <a:t>Include a </a:t>
            </a:r>
            <a:r>
              <a:rPr lang="en-US" dirty="0">
                <a:latin typeface="Courier New" panose="02070309020205020404" pitchFamily="49" charset="0"/>
                <a:cs typeface="Courier New" panose="02070309020205020404" pitchFamily="49" charset="0"/>
              </a:rPr>
              <a:t>context.registration</a:t>
            </a:r>
            <a:r>
              <a:rPr lang="en-US" sz="2400" dirty="0"/>
              <a:t> attempt id</a:t>
            </a:r>
          </a:p>
          <a:p>
            <a:pPr lvl="1"/>
            <a:endParaRPr lang="en-US" sz="2000" dirty="0">
              <a:latin typeface="Courier New" panose="02070309020205020404" pitchFamily="49" charset="0"/>
              <a:cs typeface="Courier New" panose="02070309020205020404" pitchFamily="49" charset="0"/>
            </a:endParaRPr>
          </a:p>
          <a:p>
            <a:pPr lvl="1"/>
            <a:endParaRPr lang="en-US" dirty="0"/>
          </a:p>
          <a:p>
            <a:pPr marL="609585" lvl="1" indent="0">
              <a:buNone/>
            </a:pPr>
            <a:endParaRPr lang="en-US" dirty="0"/>
          </a:p>
          <a:p>
            <a:endParaRPr lang="en-US" dirty="0"/>
          </a:p>
        </p:txBody>
      </p:sp>
      <p:sp>
        <p:nvSpPr>
          <p:cNvPr id="4" name="Callout: Down Arrow 3">
            <a:extLst>
              <a:ext uri="{FF2B5EF4-FFF2-40B4-BE49-F238E27FC236}">
                <a16:creationId xmlns:a16="http://schemas.microsoft.com/office/drawing/2014/main" id="{3F0A2092-82CD-E18C-DA64-16FAA4E7CAEA}"/>
              </a:ext>
            </a:extLst>
          </p:cNvPr>
          <p:cNvSpPr/>
          <p:nvPr/>
        </p:nvSpPr>
        <p:spPr bwMode="auto">
          <a:xfrm>
            <a:off x="2595962" y="371446"/>
            <a:ext cx="7166579" cy="3057554"/>
          </a:xfrm>
          <a:prstGeom prst="down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a:p>
            <a:pPr algn="ctr"/>
            <a:r>
              <a:rPr lang="en-US" sz="2800" dirty="0">
                <a:solidFill>
                  <a:schemeClr val="bg1"/>
                </a:solidFill>
              </a:rPr>
              <a:t>We could add a failed verb, but we’re already tracking the score in the completed data, so we can just add here</a:t>
            </a:r>
          </a:p>
        </p:txBody>
      </p:sp>
    </p:spTree>
    <p:extLst>
      <p:ext uri="{BB962C8B-B14F-4D97-AF65-F5344CB8AC3E}">
        <p14:creationId xmlns:p14="http://schemas.microsoft.com/office/powerpoint/2010/main" val="18527582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Data Strategy</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r>
              <a:rPr lang="en-US" dirty="0"/>
              <a:t>Events (in xAPI, “verbs”)</a:t>
            </a:r>
          </a:p>
          <a:p>
            <a:pPr lvl="1"/>
            <a:r>
              <a:rPr lang="en-US" dirty="0"/>
              <a:t>Registered: </a:t>
            </a:r>
            <a:r>
              <a:rPr lang="en-US" sz="2000" dirty="0">
                <a:latin typeface="Courier New" panose="02070309020205020404" pitchFamily="49" charset="0"/>
                <a:cs typeface="Courier New" panose="02070309020205020404" pitchFamily="49" charset="0"/>
              </a:rPr>
              <a:t>http://adlnet.gov/expapi/verbs/registered</a:t>
            </a:r>
          </a:p>
          <a:p>
            <a:pPr lvl="2"/>
            <a:r>
              <a:rPr lang="en-US" sz="2400" dirty="0"/>
              <a:t>Registering: the course</a:t>
            </a:r>
            <a:endParaRPr lang="en-US" sz="1200" dirty="0">
              <a:latin typeface="Courier New" panose="02070309020205020404" pitchFamily="49" charset="0"/>
              <a:cs typeface="Courier New" panose="02070309020205020404" pitchFamily="49" charset="0"/>
            </a:endParaRPr>
          </a:p>
          <a:p>
            <a:pPr lvl="1"/>
            <a:r>
              <a:rPr lang="en-US" dirty="0"/>
              <a:t>Completed: </a:t>
            </a:r>
            <a:r>
              <a:rPr lang="en-US" sz="2000" dirty="0">
                <a:latin typeface="Courier New" panose="02070309020205020404" pitchFamily="49" charset="0"/>
                <a:cs typeface="Courier New" panose="02070309020205020404" pitchFamily="49" charset="0"/>
              </a:rPr>
              <a:t>http://adlnet.gov/expapi/verbs/completed</a:t>
            </a:r>
          </a:p>
          <a:p>
            <a:pPr lvl="2"/>
            <a:r>
              <a:rPr lang="en-US" sz="2400" dirty="0"/>
              <a:t>Completing: the course, the posttest, the pretest, the lessons</a:t>
            </a:r>
          </a:p>
          <a:p>
            <a:pPr lvl="2"/>
            <a:r>
              <a:rPr lang="en-US" sz="2400" dirty="0"/>
              <a:t>Include a </a:t>
            </a:r>
            <a:r>
              <a:rPr lang="en-US" dirty="0">
                <a:latin typeface="Courier New" panose="02070309020205020404" pitchFamily="49" charset="0"/>
                <a:cs typeface="Courier New" panose="02070309020205020404" pitchFamily="49" charset="0"/>
              </a:rPr>
              <a:t>result.score.scaled</a:t>
            </a:r>
            <a:r>
              <a:rPr lang="en-US" sz="2400" dirty="0"/>
              <a:t> for the posttest and pretest</a:t>
            </a:r>
          </a:p>
          <a:p>
            <a:pPr lvl="2"/>
            <a:r>
              <a:rPr lang="en-US" sz="2400" dirty="0"/>
              <a:t>Include a </a:t>
            </a:r>
            <a:r>
              <a:rPr lang="en-US" dirty="0">
                <a:latin typeface="Courier New" panose="02070309020205020404" pitchFamily="49" charset="0"/>
                <a:cs typeface="Courier New" panose="02070309020205020404" pitchFamily="49" charset="0"/>
              </a:rPr>
              <a:t>context.registration</a:t>
            </a:r>
            <a:r>
              <a:rPr lang="en-US" sz="2400" dirty="0"/>
              <a:t> attempt id</a:t>
            </a:r>
          </a:p>
          <a:p>
            <a:pPr lvl="2"/>
            <a:r>
              <a:rPr lang="en-US" sz="2400" dirty="0"/>
              <a:t>Include a </a:t>
            </a:r>
            <a:r>
              <a:rPr lang="en-US" dirty="0">
                <a:latin typeface="Courier New" panose="02070309020205020404" pitchFamily="49" charset="0"/>
                <a:cs typeface="Courier New" panose="02070309020205020404" pitchFamily="49" charset="0"/>
              </a:rPr>
              <a:t>result.duration</a:t>
            </a:r>
            <a:r>
              <a:rPr lang="en-US" sz="2400" dirty="0"/>
              <a:t> </a:t>
            </a:r>
          </a:p>
          <a:p>
            <a:pPr lvl="2"/>
            <a:r>
              <a:rPr lang="en-US" sz="2400" b="1" dirty="0"/>
              <a:t>Include a </a:t>
            </a:r>
            <a:r>
              <a:rPr lang="en-US" b="1" dirty="0">
                <a:latin typeface="Courier New" panose="02070309020205020404" pitchFamily="49" charset="0"/>
                <a:cs typeface="Courier New" panose="02070309020205020404" pitchFamily="49" charset="0"/>
              </a:rPr>
              <a:t>result.success</a:t>
            </a:r>
          </a:p>
          <a:p>
            <a:pPr lvl="1"/>
            <a:r>
              <a:rPr lang="en-US" dirty="0"/>
              <a:t>Attempted: </a:t>
            </a:r>
            <a:r>
              <a:rPr lang="en-US" sz="2000" dirty="0">
                <a:latin typeface="Courier New" panose="02070309020205020404" pitchFamily="49" charset="0"/>
                <a:cs typeface="Courier New" panose="02070309020205020404" pitchFamily="49" charset="0"/>
              </a:rPr>
              <a:t>http://adlnet.gov/expapi/verbs/attempted</a:t>
            </a:r>
          </a:p>
          <a:p>
            <a:pPr lvl="2"/>
            <a:r>
              <a:rPr lang="en-US" sz="2400" dirty="0"/>
              <a:t>Attempting: the course, the posttest, the pretest, the lessons</a:t>
            </a:r>
          </a:p>
          <a:p>
            <a:pPr lvl="2"/>
            <a:r>
              <a:rPr lang="en-US" sz="2400" dirty="0"/>
              <a:t>Include a </a:t>
            </a:r>
            <a:r>
              <a:rPr lang="en-US" dirty="0">
                <a:latin typeface="Courier New" panose="02070309020205020404" pitchFamily="49" charset="0"/>
                <a:cs typeface="Courier New" panose="02070309020205020404" pitchFamily="49" charset="0"/>
              </a:rPr>
              <a:t>context.registration</a:t>
            </a:r>
            <a:r>
              <a:rPr lang="en-US" sz="2400" dirty="0"/>
              <a:t> attempt id</a:t>
            </a:r>
          </a:p>
          <a:p>
            <a:pPr lvl="1"/>
            <a:endParaRPr lang="en-US" sz="2000" dirty="0">
              <a:latin typeface="Courier New" panose="02070309020205020404" pitchFamily="49" charset="0"/>
              <a:cs typeface="Courier New" panose="02070309020205020404" pitchFamily="49" charset="0"/>
            </a:endParaRPr>
          </a:p>
          <a:p>
            <a:pPr lvl="1"/>
            <a:endParaRPr lang="en-US" dirty="0"/>
          </a:p>
          <a:p>
            <a:pPr marL="609585" lvl="1" indent="0">
              <a:buNone/>
            </a:pPr>
            <a:endParaRPr lang="en-US" dirty="0"/>
          </a:p>
          <a:p>
            <a:endParaRPr lang="en-US" dirty="0"/>
          </a:p>
        </p:txBody>
      </p:sp>
      <p:sp>
        <p:nvSpPr>
          <p:cNvPr id="5" name="Callout: Down Arrow 4">
            <a:extLst>
              <a:ext uri="{FF2B5EF4-FFF2-40B4-BE49-F238E27FC236}">
                <a16:creationId xmlns:a16="http://schemas.microsoft.com/office/drawing/2014/main" id="{136A973F-E447-8ED5-8E8A-4B54B07A5132}"/>
              </a:ext>
            </a:extLst>
          </p:cNvPr>
          <p:cNvSpPr/>
          <p:nvPr/>
        </p:nvSpPr>
        <p:spPr bwMode="auto">
          <a:xfrm>
            <a:off x="2805830" y="638826"/>
            <a:ext cx="2850261" cy="4045907"/>
          </a:xfrm>
          <a:prstGeom prst="downArrowCallout">
            <a:avLst>
              <a:gd name="adj1" fmla="val 25000"/>
              <a:gd name="adj2" fmla="val 25000"/>
              <a:gd name="adj3" fmla="val 25000"/>
              <a:gd name="adj4" fmla="val 41164"/>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p:txBody>
      </p:sp>
      <p:sp>
        <p:nvSpPr>
          <p:cNvPr id="4" name="Callout: Down Arrow 3">
            <a:extLst>
              <a:ext uri="{FF2B5EF4-FFF2-40B4-BE49-F238E27FC236}">
                <a16:creationId xmlns:a16="http://schemas.microsoft.com/office/drawing/2014/main" id="{3F0A2092-82CD-E18C-DA64-16FAA4E7CAEA}"/>
              </a:ext>
            </a:extLst>
          </p:cNvPr>
          <p:cNvSpPr/>
          <p:nvPr/>
        </p:nvSpPr>
        <p:spPr bwMode="auto">
          <a:xfrm>
            <a:off x="2595962" y="371446"/>
            <a:ext cx="7166579" cy="3057554"/>
          </a:xfrm>
          <a:prstGeom prst="down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a:p>
            <a:pPr algn="ctr"/>
            <a:r>
              <a:rPr lang="en-US" sz="2800" dirty="0">
                <a:solidFill>
                  <a:schemeClr val="bg1"/>
                </a:solidFill>
              </a:rPr>
              <a:t>We could add a failed verb, but we’re already tracking the score in the completed data, so we can just add here</a:t>
            </a:r>
          </a:p>
        </p:txBody>
      </p:sp>
    </p:spTree>
    <p:extLst>
      <p:ext uri="{BB962C8B-B14F-4D97-AF65-F5344CB8AC3E}">
        <p14:creationId xmlns:p14="http://schemas.microsoft.com/office/powerpoint/2010/main" val="302590975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Key Data Strategy Items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r>
              <a:rPr lang="en-US" dirty="0"/>
              <a:t>Identifiers</a:t>
            </a:r>
          </a:p>
          <a:p>
            <a:r>
              <a:rPr lang="en-US" dirty="0"/>
              <a:t>Data Hierarchy and Grouping</a:t>
            </a:r>
          </a:p>
          <a:p>
            <a:r>
              <a:rPr lang="en-US" dirty="0"/>
              <a:t>Date &amp; Timestamps</a:t>
            </a:r>
          </a:p>
          <a:p>
            <a:r>
              <a:rPr lang="en-US" dirty="0"/>
              <a:t>Results</a:t>
            </a:r>
          </a:p>
        </p:txBody>
      </p:sp>
      <p:sp>
        <p:nvSpPr>
          <p:cNvPr id="4" name="Callout: Up Arrow 3">
            <a:extLst>
              <a:ext uri="{FF2B5EF4-FFF2-40B4-BE49-F238E27FC236}">
                <a16:creationId xmlns:a16="http://schemas.microsoft.com/office/drawing/2014/main" id="{0922E3AA-1719-284A-CD01-B21362923762}"/>
              </a:ext>
            </a:extLst>
          </p:cNvPr>
          <p:cNvSpPr/>
          <p:nvPr/>
        </p:nvSpPr>
        <p:spPr bwMode="auto">
          <a:xfrm>
            <a:off x="3560766" y="2141951"/>
            <a:ext cx="1695990" cy="3015040"/>
          </a:xfrm>
          <a:prstGeom prst="upArrowCallout">
            <a:avLst>
              <a:gd name="adj1" fmla="val 25000"/>
              <a:gd name="adj2" fmla="val 25000"/>
              <a:gd name="adj3" fmla="val 25000"/>
              <a:gd name="adj4" fmla="val 35974"/>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p:txBody>
      </p:sp>
      <p:sp>
        <p:nvSpPr>
          <p:cNvPr id="5" name="Callout: Up Arrow 4">
            <a:extLst>
              <a:ext uri="{FF2B5EF4-FFF2-40B4-BE49-F238E27FC236}">
                <a16:creationId xmlns:a16="http://schemas.microsoft.com/office/drawing/2014/main" id="{329B3C60-B9D8-0255-A3E7-240AB790B647}"/>
              </a:ext>
            </a:extLst>
          </p:cNvPr>
          <p:cNvSpPr/>
          <p:nvPr/>
        </p:nvSpPr>
        <p:spPr bwMode="auto">
          <a:xfrm>
            <a:off x="779987" y="2586625"/>
            <a:ext cx="4885151" cy="3569116"/>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a:p>
            <a:pPr algn="ctr"/>
            <a:r>
              <a:rPr lang="en-US" sz="2800" dirty="0">
                <a:solidFill>
                  <a:schemeClr val="bg1"/>
                </a:solidFill>
              </a:rPr>
              <a:t>Let’s review the key items. </a:t>
            </a:r>
          </a:p>
          <a:p>
            <a:pPr algn="ctr"/>
            <a:endParaRPr lang="en-US" sz="2800" dirty="0">
              <a:solidFill>
                <a:schemeClr val="bg1"/>
              </a:solidFill>
            </a:endParaRPr>
          </a:p>
          <a:p>
            <a:pPr algn="ctr"/>
            <a:r>
              <a:rPr lang="en-US" sz="2800" dirty="0">
                <a:solidFill>
                  <a:schemeClr val="bg1"/>
                </a:solidFill>
              </a:rPr>
              <a:t>Missing hierarchy and can do better on timestamps</a:t>
            </a:r>
          </a:p>
        </p:txBody>
      </p:sp>
    </p:spTree>
    <p:extLst>
      <p:ext uri="{BB962C8B-B14F-4D97-AF65-F5344CB8AC3E}">
        <p14:creationId xmlns:p14="http://schemas.microsoft.com/office/powerpoint/2010/main" val="9318277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Data Strategy</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a:xfrm>
            <a:off x="593061" y="1053389"/>
            <a:ext cx="6460881" cy="4890211"/>
          </a:xfrm>
        </p:spPr>
        <p:txBody>
          <a:bodyPr/>
          <a:lstStyle/>
          <a:p>
            <a:r>
              <a:rPr lang="en-US" dirty="0"/>
              <a:t>Content IDs</a:t>
            </a:r>
          </a:p>
          <a:p>
            <a:pPr lvl="1"/>
            <a:r>
              <a:rPr lang="en-US" dirty="0"/>
              <a:t>Course ID – xapi://iitsec/2023/c0001</a:t>
            </a:r>
          </a:p>
          <a:p>
            <a:pPr lvl="2"/>
            <a:r>
              <a:rPr lang="en-US" b="1" dirty="0"/>
              <a:t>type: http://adlnet.gov/expapi/activities/course</a:t>
            </a:r>
          </a:p>
          <a:p>
            <a:pPr lvl="1"/>
            <a:r>
              <a:rPr lang="en-US" dirty="0"/>
              <a:t>Lesson 1 ID - xapi://iitsec/2023/c0001/1</a:t>
            </a:r>
          </a:p>
          <a:p>
            <a:pPr lvl="2"/>
            <a:r>
              <a:rPr lang="en-US" dirty="0"/>
              <a:t>parent = course xapi://iitsec/2023/c0001</a:t>
            </a:r>
          </a:p>
          <a:p>
            <a:pPr lvl="2"/>
            <a:r>
              <a:rPr lang="en-US" b="1" dirty="0"/>
              <a:t>type: http://adlnet.gov/expapi/activities/lesson</a:t>
            </a:r>
          </a:p>
          <a:p>
            <a:pPr lvl="1"/>
            <a:r>
              <a:rPr lang="en-US" dirty="0"/>
              <a:t>Lesson 2 ID - xapi://iitsec/2023/c0001/2</a:t>
            </a:r>
          </a:p>
          <a:p>
            <a:pPr lvl="2"/>
            <a:r>
              <a:rPr lang="en-US" dirty="0"/>
              <a:t>parent = course xapi://iitsec/2023/c0001</a:t>
            </a:r>
          </a:p>
          <a:p>
            <a:pPr lvl="2"/>
            <a:r>
              <a:rPr lang="en-US" b="1" dirty="0"/>
              <a:t>type: http://adlnet.gov/expapi/activities/lesson</a:t>
            </a:r>
          </a:p>
          <a:p>
            <a:pPr lvl="1"/>
            <a:r>
              <a:rPr lang="en-US" dirty="0"/>
              <a:t>Lesson 3 ID - xapi://iitsec/2023/c0001/3</a:t>
            </a:r>
          </a:p>
          <a:p>
            <a:pPr lvl="2"/>
            <a:r>
              <a:rPr lang="en-US" dirty="0"/>
              <a:t>parent = course xapi://iitsec/2023/c0001</a:t>
            </a:r>
          </a:p>
          <a:p>
            <a:pPr lvl="2"/>
            <a:r>
              <a:rPr lang="en-US" b="1" dirty="0"/>
              <a:t>type: http://adlnet.gov/expapi/activities/lesson</a:t>
            </a:r>
          </a:p>
        </p:txBody>
      </p:sp>
      <p:sp>
        <p:nvSpPr>
          <p:cNvPr id="4" name="Content Placeholder 2">
            <a:extLst>
              <a:ext uri="{FF2B5EF4-FFF2-40B4-BE49-F238E27FC236}">
                <a16:creationId xmlns:a16="http://schemas.microsoft.com/office/drawing/2014/main" id="{63A294B3-0498-CBEC-F3F1-E1AA85EFE233}"/>
              </a:ext>
            </a:extLst>
          </p:cNvPr>
          <p:cNvSpPr txBox="1">
            <a:spLocks/>
          </p:cNvSpPr>
          <p:nvPr/>
        </p:nvSpPr>
        <p:spPr bwMode="auto">
          <a:xfrm>
            <a:off x="6488482" y="1079643"/>
            <a:ext cx="5425859" cy="48902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lvl="1"/>
            <a:r>
              <a:rPr lang="en-US" dirty="0"/>
              <a:t>Pretest ID - xapi://iitsec/2023/a1</a:t>
            </a:r>
          </a:p>
          <a:p>
            <a:pPr lvl="2"/>
            <a:r>
              <a:rPr lang="en-US" dirty="0"/>
              <a:t>parent = course xapi://iitsec/2023/c0001</a:t>
            </a:r>
          </a:p>
          <a:p>
            <a:pPr lvl="2"/>
            <a:r>
              <a:rPr lang="en-US" b="1" dirty="0"/>
              <a:t>type: http://adlnet.gov/expapi/activities/lesson</a:t>
            </a:r>
          </a:p>
          <a:p>
            <a:pPr lvl="1"/>
            <a:r>
              <a:rPr lang="en-US" dirty="0"/>
              <a:t>Posttest ID - xapi://iitsec/2023/a2</a:t>
            </a:r>
          </a:p>
          <a:p>
            <a:pPr lvl="2"/>
            <a:r>
              <a:rPr lang="en-US" dirty="0"/>
              <a:t>parent = course xapi://iitsec/2023/c0001</a:t>
            </a:r>
          </a:p>
          <a:p>
            <a:pPr lvl="2"/>
            <a:r>
              <a:rPr lang="en-US" b="1" dirty="0"/>
              <a:t>type: http://adlnet.gov/expapi/activities/lesson</a:t>
            </a:r>
            <a:br>
              <a:rPr lang="en-US" b="1" dirty="0"/>
            </a:br>
            <a:endParaRPr lang="en-US" b="1" dirty="0"/>
          </a:p>
          <a:p>
            <a:r>
              <a:rPr lang="en-US" kern="0" dirty="0"/>
              <a:t>User IDs</a:t>
            </a:r>
          </a:p>
          <a:p>
            <a:pPr lvl="1"/>
            <a:r>
              <a:rPr lang="en-US" kern="0" dirty="0"/>
              <a:t>Account mbox for each user</a:t>
            </a:r>
          </a:p>
          <a:p>
            <a:pPr lvl="1"/>
            <a:endParaRPr lang="en-US" kern="0" dirty="0"/>
          </a:p>
          <a:p>
            <a:pPr marL="609585" lvl="1" indent="0">
              <a:buFont typeface="Wingdings" pitchFamily="2" charset="2"/>
              <a:buNone/>
            </a:pPr>
            <a:endParaRPr lang="en-US" kern="0" dirty="0"/>
          </a:p>
          <a:p>
            <a:endParaRPr lang="en-US" kern="0" dirty="0"/>
          </a:p>
        </p:txBody>
      </p:sp>
    </p:spTree>
    <p:extLst>
      <p:ext uri="{BB962C8B-B14F-4D97-AF65-F5344CB8AC3E}">
        <p14:creationId xmlns:p14="http://schemas.microsoft.com/office/powerpoint/2010/main" val="917204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Data Strategy</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r>
              <a:rPr lang="en-US" dirty="0"/>
              <a:t>Events (in xAPI, “verbs”) – </a:t>
            </a:r>
            <a:r>
              <a:rPr lang="en-US" b="1" dirty="0"/>
              <a:t>Include </a:t>
            </a:r>
            <a:r>
              <a:rPr lang="en-US" sz="2400" b="1" dirty="0">
                <a:latin typeface="Courier New" panose="02070309020205020404" pitchFamily="49" charset="0"/>
                <a:cs typeface="Courier New" panose="02070309020205020404" pitchFamily="49" charset="0"/>
              </a:rPr>
              <a:t>timestamp</a:t>
            </a:r>
            <a:r>
              <a:rPr lang="en-US" b="1" dirty="0"/>
              <a:t> in all events</a:t>
            </a:r>
          </a:p>
          <a:p>
            <a:pPr lvl="1"/>
            <a:r>
              <a:rPr lang="en-US" dirty="0"/>
              <a:t>Registered: </a:t>
            </a:r>
            <a:r>
              <a:rPr lang="en-US" sz="2000" dirty="0">
                <a:latin typeface="Courier New" panose="02070309020205020404" pitchFamily="49" charset="0"/>
                <a:cs typeface="Courier New" panose="02070309020205020404" pitchFamily="49" charset="0"/>
              </a:rPr>
              <a:t>http://adlnet.gov/expapi/verbs/registered</a:t>
            </a:r>
          </a:p>
          <a:p>
            <a:pPr lvl="2"/>
            <a:r>
              <a:rPr lang="en-US" sz="2400" dirty="0"/>
              <a:t>Registering: the course</a:t>
            </a:r>
            <a:endParaRPr lang="en-US" sz="1200" dirty="0">
              <a:latin typeface="Courier New" panose="02070309020205020404" pitchFamily="49" charset="0"/>
              <a:cs typeface="Courier New" panose="02070309020205020404" pitchFamily="49" charset="0"/>
            </a:endParaRPr>
          </a:p>
          <a:p>
            <a:pPr lvl="1"/>
            <a:r>
              <a:rPr lang="en-US" dirty="0"/>
              <a:t>Completed: </a:t>
            </a:r>
            <a:r>
              <a:rPr lang="en-US" sz="2000" dirty="0">
                <a:latin typeface="Courier New" panose="02070309020205020404" pitchFamily="49" charset="0"/>
                <a:cs typeface="Courier New" panose="02070309020205020404" pitchFamily="49" charset="0"/>
              </a:rPr>
              <a:t>http://adlnet.gov/expapi/verbs/completed</a:t>
            </a:r>
          </a:p>
          <a:p>
            <a:pPr lvl="2"/>
            <a:r>
              <a:rPr lang="en-US" sz="2400" dirty="0"/>
              <a:t>Completing: the course, the posttest, the pretest, the lessons</a:t>
            </a:r>
          </a:p>
          <a:p>
            <a:pPr lvl="2"/>
            <a:r>
              <a:rPr lang="en-US" sz="2400" dirty="0"/>
              <a:t>Include a </a:t>
            </a:r>
            <a:r>
              <a:rPr lang="en-US" dirty="0">
                <a:latin typeface="Courier New" panose="02070309020205020404" pitchFamily="49" charset="0"/>
                <a:cs typeface="Courier New" panose="02070309020205020404" pitchFamily="49" charset="0"/>
              </a:rPr>
              <a:t>result.score.scaled</a:t>
            </a:r>
            <a:r>
              <a:rPr lang="en-US" sz="2400" dirty="0"/>
              <a:t> for the posttest and pretest</a:t>
            </a:r>
          </a:p>
          <a:p>
            <a:pPr lvl="2"/>
            <a:r>
              <a:rPr lang="en-US" sz="2400" dirty="0"/>
              <a:t>Include a </a:t>
            </a:r>
            <a:r>
              <a:rPr lang="en-US" dirty="0">
                <a:latin typeface="Courier New" panose="02070309020205020404" pitchFamily="49" charset="0"/>
                <a:cs typeface="Courier New" panose="02070309020205020404" pitchFamily="49" charset="0"/>
              </a:rPr>
              <a:t>context.registration</a:t>
            </a:r>
            <a:r>
              <a:rPr lang="en-US" sz="2400" dirty="0"/>
              <a:t> attempt id</a:t>
            </a:r>
          </a:p>
          <a:p>
            <a:pPr lvl="2"/>
            <a:r>
              <a:rPr lang="en-US" sz="2400" dirty="0"/>
              <a:t>Include a </a:t>
            </a:r>
            <a:r>
              <a:rPr lang="en-US" dirty="0">
                <a:latin typeface="Courier New" panose="02070309020205020404" pitchFamily="49" charset="0"/>
                <a:cs typeface="Courier New" panose="02070309020205020404" pitchFamily="49" charset="0"/>
              </a:rPr>
              <a:t>result.duration</a:t>
            </a:r>
            <a:r>
              <a:rPr lang="en-US" sz="2400" dirty="0"/>
              <a:t> </a:t>
            </a:r>
          </a:p>
          <a:p>
            <a:pPr lvl="2"/>
            <a:r>
              <a:rPr lang="en-US" sz="2400" dirty="0"/>
              <a:t>Include a </a:t>
            </a:r>
            <a:r>
              <a:rPr lang="en-US" dirty="0">
                <a:latin typeface="Courier New" panose="02070309020205020404" pitchFamily="49" charset="0"/>
                <a:cs typeface="Courier New" panose="02070309020205020404" pitchFamily="49" charset="0"/>
              </a:rPr>
              <a:t>result.success</a:t>
            </a:r>
          </a:p>
          <a:p>
            <a:pPr lvl="1"/>
            <a:r>
              <a:rPr lang="en-US" dirty="0"/>
              <a:t>Attempted: </a:t>
            </a:r>
            <a:r>
              <a:rPr lang="en-US" sz="2000" dirty="0">
                <a:latin typeface="Courier New" panose="02070309020205020404" pitchFamily="49" charset="0"/>
                <a:cs typeface="Courier New" panose="02070309020205020404" pitchFamily="49" charset="0"/>
              </a:rPr>
              <a:t>http://adlnet.gov/expapi/verbs/attempted</a:t>
            </a:r>
          </a:p>
          <a:p>
            <a:pPr lvl="2"/>
            <a:r>
              <a:rPr lang="en-US" sz="2400" dirty="0"/>
              <a:t>Attempting: the course, the posttest, the pretest, the lessons</a:t>
            </a:r>
          </a:p>
          <a:p>
            <a:pPr lvl="2"/>
            <a:r>
              <a:rPr lang="en-US" sz="2400" dirty="0"/>
              <a:t>Include a </a:t>
            </a:r>
            <a:r>
              <a:rPr lang="en-US" dirty="0">
                <a:latin typeface="Courier New" panose="02070309020205020404" pitchFamily="49" charset="0"/>
                <a:cs typeface="Courier New" panose="02070309020205020404" pitchFamily="49" charset="0"/>
              </a:rPr>
              <a:t>context.registration</a:t>
            </a:r>
            <a:r>
              <a:rPr lang="en-US" sz="2400" dirty="0"/>
              <a:t> attempt id</a:t>
            </a:r>
          </a:p>
          <a:p>
            <a:pPr lvl="1"/>
            <a:endParaRPr lang="en-US" sz="2000" dirty="0">
              <a:latin typeface="Courier New" panose="02070309020205020404" pitchFamily="49" charset="0"/>
              <a:cs typeface="Courier New" panose="02070309020205020404" pitchFamily="49" charset="0"/>
            </a:endParaRPr>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29168676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Typical Flow of Data</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graphicFrame>
        <p:nvGraphicFramePr>
          <p:cNvPr id="2" name="Diagram 1">
            <a:extLst>
              <a:ext uri="{FF2B5EF4-FFF2-40B4-BE49-F238E27FC236}">
                <a16:creationId xmlns:a16="http://schemas.microsoft.com/office/drawing/2014/main" id="{D7AA72E0-DE31-99B9-C8A2-F104712A31FD}"/>
              </a:ext>
            </a:extLst>
          </p:cNvPr>
          <p:cNvGraphicFramePr/>
          <p:nvPr>
            <p:extLst>
              <p:ext uri="{D42A27DB-BD31-4B8C-83A1-F6EECF244321}">
                <p14:modId xmlns:p14="http://schemas.microsoft.com/office/powerpoint/2010/main" val="4255479412"/>
              </p:ext>
            </p:extLst>
          </p:nvPr>
        </p:nvGraphicFramePr>
        <p:xfrm>
          <a:off x="1016000" y="863750"/>
          <a:ext cx="10160000" cy="5343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51803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Typical Flow of Data</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graphicFrame>
        <p:nvGraphicFramePr>
          <p:cNvPr id="2" name="Diagram 1">
            <a:extLst>
              <a:ext uri="{FF2B5EF4-FFF2-40B4-BE49-F238E27FC236}">
                <a16:creationId xmlns:a16="http://schemas.microsoft.com/office/drawing/2014/main" id="{D7AA72E0-DE31-99B9-C8A2-F104712A31FD}"/>
              </a:ext>
            </a:extLst>
          </p:cNvPr>
          <p:cNvGraphicFramePr/>
          <p:nvPr>
            <p:extLst>
              <p:ext uri="{D42A27DB-BD31-4B8C-83A1-F6EECF244321}">
                <p14:modId xmlns:p14="http://schemas.microsoft.com/office/powerpoint/2010/main" val="882279009"/>
              </p:ext>
            </p:extLst>
          </p:nvPr>
        </p:nvGraphicFramePr>
        <p:xfrm>
          <a:off x="1016000" y="863750"/>
          <a:ext cx="10160000" cy="5343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68442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Typical Flow of Data</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graphicFrame>
        <p:nvGraphicFramePr>
          <p:cNvPr id="2" name="Diagram 1">
            <a:extLst>
              <a:ext uri="{FF2B5EF4-FFF2-40B4-BE49-F238E27FC236}">
                <a16:creationId xmlns:a16="http://schemas.microsoft.com/office/drawing/2014/main" id="{D7AA72E0-DE31-99B9-C8A2-F104712A31FD}"/>
              </a:ext>
            </a:extLst>
          </p:cNvPr>
          <p:cNvGraphicFramePr/>
          <p:nvPr>
            <p:extLst>
              <p:ext uri="{D42A27DB-BD31-4B8C-83A1-F6EECF244321}">
                <p14:modId xmlns:p14="http://schemas.microsoft.com/office/powerpoint/2010/main" val="2402452384"/>
              </p:ext>
            </p:extLst>
          </p:nvPr>
        </p:nvGraphicFramePr>
        <p:xfrm>
          <a:off x="1016000" y="863750"/>
          <a:ext cx="10160000" cy="5343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2056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Additional Filtering</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Oval 49">
            <a:extLst>
              <a:ext uri="{FF2B5EF4-FFF2-40B4-BE49-F238E27FC236}">
                <a16:creationId xmlns:a16="http://schemas.microsoft.com/office/drawing/2014/main" id="{1963CEC3-6893-E3E6-E01B-0B1EB5615F1B}"/>
              </a:ext>
            </a:extLst>
          </p:cNvPr>
          <p:cNvSpPr/>
          <p:nvPr/>
        </p:nvSpPr>
        <p:spPr bwMode="auto">
          <a:xfrm>
            <a:off x="3657600" y="264860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Oval 50">
            <a:extLst>
              <a:ext uri="{FF2B5EF4-FFF2-40B4-BE49-F238E27FC236}">
                <a16:creationId xmlns:a16="http://schemas.microsoft.com/office/drawing/2014/main" id="{D15419B9-A18C-D9F6-856E-48554CDC0ADF}"/>
              </a:ext>
            </a:extLst>
          </p:cNvPr>
          <p:cNvSpPr/>
          <p:nvPr/>
        </p:nvSpPr>
        <p:spPr bwMode="auto">
          <a:xfrm>
            <a:off x="7914290" y="206528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Oval 51">
            <a:extLst>
              <a:ext uri="{FF2B5EF4-FFF2-40B4-BE49-F238E27FC236}">
                <a16:creationId xmlns:a16="http://schemas.microsoft.com/office/drawing/2014/main" id="{1B50B683-BF86-28F4-529E-57FBA6387931}"/>
              </a:ext>
            </a:extLst>
          </p:cNvPr>
          <p:cNvSpPr/>
          <p:nvPr/>
        </p:nvSpPr>
        <p:spPr bwMode="auto">
          <a:xfrm>
            <a:off x="4966139" y="455623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Oval 53">
            <a:extLst>
              <a:ext uri="{FF2B5EF4-FFF2-40B4-BE49-F238E27FC236}">
                <a16:creationId xmlns:a16="http://schemas.microsoft.com/office/drawing/2014/main" id="{276297AE-B63C-5897-3E4C-8249EC29B55E}"/>
              </a:ext>
            </a:extLst>
          </p:cNvPr>
          <p:cNvSpPr/>
          <p:nvPr/>
        </p:nvSpPr>
        <p:spPr bwMode="auto">
          <a:xfrm>
            <a:off x="9112469" y="428822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Oval 54">
            <a:extLst>
              <a:ext uri="{FF2B5EF4-FFF2-40B4-BE49-F238E27FC236}">
                <a16:creationId xmlns:a16="http://schemas.microsoft.com/office/drawing/2014/main" id="{C06F2BAD-3BE9-D66B-BC4D-4F61AFA92D80}"/>
              </a:ext>
            </a:extLst>
          </p:cNvPr>
          <p:cNvSpPr/>
          <p:nvPr/>
        </p:nvSpPr>
        <p:spPr bwMode="auto">
          <a:xfrm>
            <a:off x="6574221"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6" name="Oval 55">
            <a:extLst>
              <a:ext uri="{FF2B5EF4-FFF2-40B4-BE49-F238E27FC236}">
                <a16:creationId xmlns:a16="http://schemas.microsoft.com/office/drawing/2014/main" id="{4BFD83F9-E262-31B3-668D-B248FF3C1A96}"/>
              </a:ext>
            </a:extLst>
          </p:cNvPr>
          <p:cNvSpPr/>
          <p:nvPr/>
        </p:nvSpPr>
        <p:spPr bwMode="auto">
          <a:xfrm>
            <a:off x="4374931" y="153268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7" name="Oval 56">
            <a:extLst>
              <a:ext uri="{FF2B5EF4-FFF2-40B4-BE49-F238E27FC236}">
                <a16:creationId xmlns:a16="http://schemas.microsoft.com/office/drawing/2014/main" id="{F745CD65-5085-1BB3-3303-20866D4EC20A}"/>
              </a:ext>
            </a:extLst>
          </p:cNvPr>
          <p:cNvSpPr/>
          <p:nvPr/>
        </p:nvSpPr>
        <p:spPr bwMode="auto">
          <a:xfrm>
            <a:off x="877614"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8" name="Oval 57">
            <a:extLst>
              <a:ext uri="{FF2B5EF4-FFF2-40B4-BE49-F238E27FC236}">
                <a16:creationId xmlns:a16="http://schemas.microsoft.com/office/drawing/2014/main" id="{10E0E969-667F-8580-89E1-96CE4F90BE6D}"/>
              </a:ext>
            </a:extLst>
          </p:cNvPr>
          <p:cNvSpPr/>
          <p:nvPr/>
        </p:nvSpPr>
        <p:spPr bwMode="auto">
          <a:xfrm>
            <a:off x="3499945" y="56845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9" name="Oval 58">
            <a:extLst>
              <a:ext uri="{FF2B5EF4-FFF2-40B4-BE49-F238E27FC236}">
                <a16:creationId xmlns:a16="http://schemas.microsoft.com/office/drawing/2014/main" id="{28A6961D-D611-E8AB-8034-2CD92E3C7EF1}"/>
              </a:ext>
            </a:extLst>
          </p:cNvPr>
          <p:cNvSpPr/>
          <p:nvPr/>
        </p:nvSpPr>
        <p:spPr bwMode="auto">
          <a:xfrm>
            <a:off x="8313685" y="587368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0" name="Oval 59">
            <a:extLst>
              <a:ext uri="{FF2B5EF4-FFF2-40B4-BE49-F238E27FC236}">
                <a16:creationId xmlns:a16="http://schemas.microsoft.com/office/drawing/2014/main" id="{0400C1F8-D949-9551-B0A0-A3595180192B}"/>
              </a:ext>
            </a:extLst>
          </p:cNvPr>
          <p:cNvSpPr/>
          <p:nvPr/>
        </p:nvSpPr>
        <p:spPr bwMode="auto">
          <a:xfrm>
            <a:off x="6850118" y="390985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3" name="Rectangle 62">
            <a:extLst>
              <a:ext uri="{FF2B5EF4-FFF2-40B4-BE49-F238E27FC236}">
                <a16:creationId xmlns:a16="http://schemas.microsoft.com/office/drawing/2014/main" id="{C597456D-ADF0-3A4E-B525-E36198D63220}"/>
              </a:ext>
            </a:extLst>
          </p:cNvPr>
          <p:cNvSpPr/>
          <p:nvPr/>
        </p:nvSpPr>
        <p:spPr bwMode="auto">
          <a:xfrm>
            <a:off x="1639614" y="291479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4" name="Rectangle 63">
            <a:extLst>
              <a:ext uri="{FF2B5EF4-FFF2-40B4-BE49-F238E27FC236}">
                <a16:creationId xmlns:a16="http://schemas.microsoft.com/office/drawing/2014/main" id="{8D1A64CE-7654-BE83-4141-B552FB290282}"/>
              </a:ext>
            </a:extLst>
          </p:cNvPr>
          <p:cNvSpPr/>
          <p:nvPr/>
        </p:nvSpPr>
        <p:spPr bwMode="auto">
          <a:xfrm>
            <a:off x="10405242" y="1551876"/>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6" name="Rectangle 65">
            <a:extLst>
              <a:ext uri="{FF2B5EF4-FFF2-40B4-BE49-F238E27FC236}">
                <a16:creationId xmlns:a16="http://schemas.microsoft.com/office/drawing/2014/main" id="{C27A41E0-577E-8C3C-E748-B98AD087718F}"/>
              </a:ext>
            </a:extLst>
          </p:cNvPr>
          <p:cNvSpPr/>
          <p:nvPr/>
        </p:nvSpPr>
        <p:spPr bwMode="auto">
          <a:xfrm>
            <a:off x="5486400" y="31452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9" name="Rectangle 68">
            <a:extLst>
              <a:ext uri="{FF2B5EF4-FFF2-40B4-BE49-F238E27FC236}">
                <a16:creationId xmlns:a16="http://schemas.microsoft.com/office/drawing/2014/main" id="{66621B28-0475-4404-F4B6-D74A39032C72}"/>
              </a:ext>
            </a:extLst>
          </p:cNvPr>
          <p:cNvSpPr/>
          <p:nvPr/>
        </p:nvSpPr>
        <p:spPr bwMode="auto">
          <a:xfrm>
            <a:off x="1014250" y="5527645"/>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1" name="Rectangle 70">
            <a:extLst>
              <a:ext uri="{FF2B5EF4-FFF2-40B4-BE49-F238E27FC236}">
                <a16:creationId xmlns:a16="http://schemas.microsoft.com/office/drawing/2014/main" id="{9DB0CDE6-00B3-2BF9-8E99-0A2D3D74C50B}"/>
              </a:ext>
            </a:extLst>
          </p:cNvPr>
          <p:cNvSpPr/>
          <p:nvPr/>
        </p:nvSpPr>
        <p:spPr bwMode="auto">
          <a:xfrm>
            <a:off x="11169870" y="427245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2" name="Rectangle 71">
            <a:extLst>
              <a:ext uri="{FF2B5EF4-FFF2-40B4-BE49-F238E27FC236}">
                <a16:creationId xmlns:a16="http://schemas.microsoft.com/office/drawing/2014/main" id="{A266AE73-766E-33D5-8288-0C022C1B4C32}"/>
              </a:ext>
            </a:extLst>
          </p:cNvPr>
          <p:cNvSpPr/>
          <p:nvPr/>
        </p:nvSpPr>
        <p:spPr bwMode="auto">
          <a:xfrm>
            <a:off x="1655379" y="128740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3" name="Rectangle 72">
            <a:extLst>
              <a:ext uri="{FF2B5EF4-FFF2-40B4-BE49-F238E27FC236}">
                <a16:creationId xmlns:a16="http://schemas.microsoft.com/office/drawing/2014/main" id="{E57005EA-9DD9-8507-67C4-112C03A3ECF8}"/>
              </a:ext>
            </a:extLst>
          </p:cNvPr>
          <p:cNvSpPr/>
          <p:nvPr/>
        </p:nvSpPr>
        <p:spPr bwMode="auto">
          <a:xfrm>
            <a:off x="3468414" y="39773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4" name="Rectangle 73">
            <a:extLst>
              <a:ext uri="{FF2B5EF4-FFF2-40B4-BE49-F238E27FC236}">
                <a16:creationId xmlns:a16="http://schemas.microsoft.com/office/drawing/2014/main" id="{A4949479-A4D2-CE59-9E4A-AE245DD2C352}"/>
              </a:ext>
            </a:extLst>
          </p:cNvPr>
          <p:cNvSpPr/>
          <p:nvPr/>
        </p:nvSpPr>
        <p:spPr bwMode="auto">
          <a:xfrm>
            <a:off x="10972799" y="278261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7" name="Isosceles Triangle 76">
            <a:extLst>
              <a:ext uri="{FF2B5EF4-FFF2-40B4-BE49-F238E27FC236}">
                <a16:creationId xmlns:a16="http://schemas.microsoft.com/office/drawing/2014/main" id="{58A95B20-9ED2-BAD6-BFCD-CA3ED4262A70}"/>
              </a:ext>
            </a:extLst>
          </p:cNvPr>
          <p:cNvSpPr/>
          <p:nvPr/>
        </p:nvSpPr>
        <p:spPr bwMode="auto">
          <a:xfrm>
            <a:off x="740979" y="291479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8" name="Isosceles Triangle 77">
            <a:extLst>
              <a:ext uri="{FF2B5EF4-FFF2-40B4-BE49-F238E27FC236}">
                <a16:creationId xmlns:a16="http://schemas.microsoft.com/office/drawing/2014/main" id="{B5609200-AEB4-1E82-52C1-553F5E1BAA3F}"/>
              </a:ext>
            </a:extLst>
          </p:cNvPr>
          <p:cNvSpPr/>
          <p:nvPr/>
        </p:nvSpPr>
        <p:spPr bwMode="auto">
          <a:xfrm>
            <a:off x="940675" y="3899110"/>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2" name="Isosceles Triangle 81">
            <a:extLst>
              <a:ext uri="{FF2B5EF4-FFF2-40B4-BE49-F238E27FC236}">
                <a16:creationId xmlns:a16="http://schemas.microsoft.com/office/drawing/2014/main" id="{8B176DBE-62DD-76CF-EA34-E8D1129F2385}"/>
              </a:ext>
            </a:extLst>
          </p:cNvPr>
          <p:cNvSpPr/>
          <p:nvPr/>
        </p:nvSpPr>
        <p:spPr bwMode="auto">
          <a:xfrm>
            <a:off x="4703381" y="551267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4" name="Isosceles Triangle 83">
            <a:extLst>
              <a:ext uri="{FF2B5EF4-FFF2-40B4-BE49-F238E27FC236}">
                <a16:creationId xmlns:a16="http://schemas.microsoft.com/office/drawing/2014/main" id="{C9E69450-EA58-95BA-A405-8355BC91822B}"/>
              </a:ext>
            </a:extLst>
          </p:cNvPr>
          <p:cNvSpPr/>
          <p:nvPr/>
        </p:nvSpPr>
        <p:spPr bwMode="auto">
          <a:xfrm>
            <a:off x="5108028" y="226235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7" name="Isosceles Triangle 86">
            <a:extLst>
              <a:ext uri="{FF2B5EF4-FFF2-40B4-BE49-F238E27FC236}">
                <a16:creationId xmlns:a16="http://schemas.microsoft.com/office/drawing/2014/main" id="{C303AF07-5636-2FC7-8559-E12B31D6FCBE}"/>
              </a:ext>
            </a:extLst>
          </p:cNvPr>
          <p:cNvSpPr/>
          <p:nvPr/>
        </p:nvSpPr>
        <p:spPr bwMode="auto">
          <a:xfrm>
            <a:off x="7909035" y="467710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8" name="Isosceles Triangle 87">
            <a:extLst>
              <a:ext uri="{FF2B5EF4-FFF2-40B4-BE49-F238E27FC236}">
                <a16:creationId xmlns:a16="http://schemas.microsoft.com/office/drawing/2014/main" id="{32A3FA92-0837-6C95-0AA5-80CC0A86133E}"/>
              </a:ext>
            </a:extLst>
          </p:cNvPr>
          <p:cNvSpPr/>
          <p:nvPr/>
        </p:nvSpPr>
        <p:spPr bwMode="auto">
          <a:xfrm>
            <a:off x="7296806" y="5891050"/>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0" name="Isosceles Triangle 89">
            <a:extLst>
              <a:ext uri="{FF2B5EF4-FFF2-40B4-BE49-F238E27FC236}">
                <a16:creationId xmlns:a16="http://schemas.microsoft.com/office/drawing/2014/main" id="{2AFE2548-EFAB-DCC6-5E09-2A585BC7C850}"/>
              </a:ext>
            </a:extLst>
          </p:cNvPr>
          <p:cNvSpPr/>
          <p:nvPr/>
        </p:nvSpPr>
        <p:spPr bwMode="auto">
          <a:xfrm>
            <a:off x="6926319" y="467710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1" name="Isosceles Triangle 90">
            <a:extLst>
              <a:ext uri="{FF2B5EF4-FFF2-40B4-BE49-F238E27FC236}">
                <a16:creationId xmlns:a16="http://schemas.microsoft.com/office/drawing/2014/main" id="{2DFCE7BB-F134-E23C-B555-F053F248059E}"/>
              </a:ext>
            </a:extLst>
          </p:cNvPr>
          <p:cNvSpPr/>
          <p:nvPr/>
        </p:nvSpPr>
        <p:spPr bwMode="auto">
          <a:xfrm>
            <a:off x="3499945" y="4673455"/>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2" name="Isosceles Triangle 91">
            <a:extLst>
              <a:ext uri="{FF2B5EF4-FFF2-40B4-BE49-F238E27FC236}">
                <a16:creationId xmlns:a16="http://schemas.microsoft.com/office/drawing/2014/main" id="{0D58F894-BB5D-69D5-5600-D343C7EB5180}"/>
              </a:ext>
            </a:extLst>
          </p:cNvPr>
          <p:cNvSpPr/>
          <p:nvPr/>
        </p:nvSpPr>
        <p:spPr bwMode="auto">
          <a:xfrm>
            <a:off x="10242330" y="400444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2708433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Create a data strategy including:</a:t>
            </a:r>
          </a:p>
          <a:p>
            <a:pPr marL="0" indent="0">
              <a:buNone/>
            </a:pPr>
            <a:endParaRPr lang="en-US" dirty="0"/>
          </a:p>
          <a:p>
            <a:r>
              <a:rPr lang="en-US" dirty="0"/>
              <a:t>Data Model: The basic requirements for our data format and data elements</a:t>
            </a:r>
          </a:p>
          <a:p>
            <a:r>
              <a:rPr lang="en-US" dirty="0"/>
              <a:t>Reports, Analytic and Visualization Requirements</a:t>
            </a:r>
          </a:p>
          <a:p>
            <a:r>
              <a:rPr lang="en-US" dirty="0"/>
              <a:t>Pseudocode: To support the reports, analytics and visualizations</a:t>
            </a:r>
          </a:p>
          <a:p>
            <a:r>
              <a:rPr lang="en-US" dirty="0"/>
              <a:t>KPI Evaluation</a:t>
            </a:r>
          </a:p>
        </p:txBody>
      </p:sp>
      <p:pic>
        <p:nvPicPr>
          <p:cNvPr id="5" name="Graphic 4" descr="Checkmark with solid fill">
            <a:extLst>
              <a:ext uri="{FF2B5EF4-FFF2-40B4-BE49-F238E27FC236}">
                <a16:creationId xmlns:a16="http://schemas.microsoft.com/office/drawing/2014/main" id="{6A57ABFB-2679-3476-D44E-03A48DCAEE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3173" y="2332972"/>
            <a:ext cx="914400" cy="914400"/>
          </a:xfrm>
          <a:prstGeom prst="rect">
            <a:avLst/>
          </a:prstGeom>
        </p:spPr>
      </p:pic>
      <p:pic>
        <p:nvPicPr>
          <p:cNvPr id="6" name="Graphic 5" descr="Checkmark with solid fill">
            <a:extLst>
              <a:ext uri="{FF2B5EF4-FFF2-40B4-BE49-F238E27FC236}">
                <a16:creationId xmlns:a16="http://schemas.microsoft.com/office/drawing/2014/main" id="{4E7A04B1-44DD-B8FE-869D-00B0C1AA61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2308" y="1724415"/>
            <a:ext cx="914400" cy="914400"/>
          </a:xfrm>
          <a:prstGeom prst="rect">
            <a:avLst/>
          </a:prstGeom>
        </p:spPr>
      </p:pic>
    </p:spTree>
    <p:extLst>
      <p:ext uri="{BB962C8B-B14F-4D97-AF65-F5344CB8AC3E}">
        <p14:creationId xmlns:p14="http://schemas.microsoft.com/office/powerpoint/2010/main" val="40903943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Pseudocode Assumptions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Assumptions </a:t>
            </a:r>
          </a:p>
          <a:p>
            <a:r>
              <a:rPr lang="en-US" dirty="0"/>
              <a:t>We will always get a registered event before a completed event</a:t>
            </a:r>
          </a:p>
          <a:p>
            <a:r>
              <a:rPr lang="en-US" dirty="0"/>
              <a:t>There can only be one registered event before a completed event</a:t>
            </a:r>
          </a:p>
          <a:p>
            <a:r>
              <a:rPr lang="en-US" dirty="0"/>
              <a:t>Users can only register and take the course one time</a:t>
            </a:r>
          </a:p>
        </p:txBody>
      </p:sp>
    </p:spTree>
    <p:extLst>
      <p:ext uri="{BB962C8B-B14F-4D97-AF65-F5344CB8AC3E}">
        <p14:creationId xmlns:p14="http://schemas.microsoft.com/office/powerpoint/2010/main" val="2276004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Pseudocode Assumptions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Assumptions </a:t>
            </a:r>
          </a:p>
          <a:p>
            <a:r>
              <a:rPr lang="en-US" dirty="0"/>
              <a:t>We will always get a registered event before a completed event</a:t>
            </a:r>
          </a:p>
          <a:p>
            <a:r>
              <a:rPr lang="en-US" dirty="0"/>
              <a:t>There can only be one registered event before a completed event</a:t>
            </a:r>
          </a:p>
          <a:p>
            <a:r>
              <a:rPr lang="en-US" dirty="0"/>
              <a:t>Users can only register and take the course one time</a:t>
            </a:r>
          </a:p>
        </p:txBody>
      </p:sp>
      <p:sp>
        <p:nvSpPr>
          <p:cNvPr id="4" name="Callout: Up Arrow 3">
            <a:extLst>
              <a:ext uri="{FF2B5EF4-FFF2-40B4-BE49-F238E27FC236}">
                <a16:creationId xmlns:a16="http://schemas.microsoft.com/office/drawing/2014/main" id="{78372436-33AD-BD34-F857-EA95A4A85D56}"/>
              </a:ext>
            </a:extLst>
          </p:cNvPr>
          <p:cNvSpPr/>
          <p:nvPr/>
        </p:nvSpPr>
        <p:spPr bwMode="auto">
          <a:xfrm>
            <a:off x="3497418" y="2026354"/>
            <a:ext cx="4885151" cy="3569116"/>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a:p>
            <a:pPr algn="ctr"/>
            <a:r>
              <a:rPr lang="en-US" sz="2800" dirty="0">
                <a:solidFill>
                  <a:schemeClr val="bg1"/>
                </a:solidFill>
              </a:rPr>
              <a:t>Ensures that we know the registered user population and won’t get any rogue completions</a:t>
            </a:r>
          </a:p>
        </p:txBody>
      </p:sp>
    </p:spTree>
    <p:extLst>
      <p:ext uri="{BB962C8B-B14F-4D97-AF65-F5344CB8AC3E}">
        <p14:creationId xmlns:p14="http://schemas.microsoft.com/office/powerpoint/2010/main" val="11298789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Pseudocode Assumptions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Assumptions </a:t>
            </a:r>
          </a:p>
          <a:p>
            <a:r>
              <a:rPr lang="en-US" dirty="0"/>
              <a:t>We will always get a registered event before a completed event</a:t>
            </a:r>
          </a:p>
          <a:p>
            <a:r>
              <a:rPr lang="en-US" dirty="0"/>
              <a:t>There can only be one registered event before a completed event</a:t>
            </a:r>
          </a:p>
          <a:p>
            <a:r>
              <a:rPr lang="en-US" dirty="0"/>
              <a:t>Users can only register and take the course one time</a:t>
            </a:r>
          </a:p>
        </p:txBody>
      </p:sp>
      <p:sp>
        <p:nvSpPr>
          <p:cNvPr id="4" name="Callout: Up Arrow 3">
            <a:extLst>
              <a:ext uri="{FF2B5EF4-FFF2-40B4-BE49-F238E27FC236}">
                <a16:creationId xmlns:a16="http://schemas.microsoft.com/office/drawing/2014/main" id="{78372436-33AD-BD34-F857-EA95A4A85D56}"/>
              </a:ext>
            </a:extLst>
          </p:cNvPr>
          <p:cNvSpPr/>
          <p:nvPr/>
        </p:nvSpPr>
        <p:spPr bwMode="auto">
          <a:xfrm>
            <a:off x="1642492" y="2483554"/>
            <a:ext cx="4885151" cy="3569116"/>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a:p>
            <a:pPr algn="ctr"/>
            <a:r>
              <a:rPr lang="en-US" sz="2800" dirty="0">
                <a:solidFill>
                  <a:schemeClr val="bg1"/>
                </a:solidFill>
              </a:rPr>
              <a:t>Ensures that our ratio is not inaccurate due to users registering more than once before completing the course.</a:t>
            </a:r>
          </a:p>
        </p:txBody>
      </p:sp>
    </p:spTree>
    <p:extLst>
      <p:ext uri="{BB962C8B-B14F-4D97-AF65-F5344CB8AC3E}">
        <p14:creationId xmlns:p14="http://schemas.microsoft.com/office/powerpoint/2010/main" val="11338868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Pseudocode Assumptions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Assumptions </a:t>
            </a:r>
          </a:p>
          <a:p>
            <a:r>
              <a:rPr lang="en-US" dirty="0"/>
              <a:t>We will always get a registered event before a completed event</a:t>
            </a:r>
          </a:p>
          <a:p>
            <a:r>
              <a:rPr lang="en-US" dirty="0"/>
              <a:t>There can only be one registered event before a completed event</a:t>
            </a:r>
          </a:p>
          <a:p>
            <a:r>
              <a:rPr lang="en-US" dirty="0"/>
              <a:t>Users can only register and take the course one time</a:t>
            </a:r>
          </a:p>
        </p:txBody>
      </p:sp>
      <p:sp>
        <p:nvSpPr>
          <p:cNvPr id="4" name="Callout: Up Arrow 3">
            <a:extLst>
              <a:ext uri="{FF2B5EF4-FFF2-40B4-BE49-F238E27FC236}">
                <a16:creationId xmlns:a16="http://schemas.microsoft.com/office/drawing/2014/main" id="{78372436-33AD-BD34-F857-EA95A4A85D56}"/>
              </a:ext>
            </a:extLst>
          </p:cNvPr>
          <p:cNvSpPr/>
          <p:nvPr/>
        </p:nvSpPr>
        <p:spPr bwMode="auto">
          <a:xfrm>
            <a:off x="4877390" y="3032194"/>
            <a:ext cx="4885151" cy="3569116"/>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a:p>
            <a:pPr algn="ctr"/>
            <a:r>
              <a:rPr lang="en-US" sz="2800" dirty="0">
                <a:solidFill>
                  <a:schemeClr val="bg1"/>
                </a:solidFill>
              </a:rPr>
              <a:t>Ensures that we are indirectly counting “users” instead of “registrations”</a:t>
            </a:r>
          </a:p>
        </p:txBody>
      </p:sp>
    </p:spTree>
    <p:extLst>
      <p:ext uri="{BB962C8B-B14F-4D97-AF65-F5344CB8AC3E}">
        <p14:creationId xmlns:p14="http://schemas.microsoft.com/office/powerpoint/2010/main" val="25916085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Pseudocode Considerations</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graphicFrame>
        <p:nvGraphicFramePr>
          <p:cNvPr id="3" name="Diagram 2">
            <a:extLst>
              <a:ext uri="{FF2B5EF4-FFF2-40B4-BE49-F238E27FC236}">
                <a16:creationId xmlns:a16="http://schemas.microsoft.com/office/drawing/2014/main" id="{D2884EA5-9E02-CCB3-84DF-93095A8205AE}"/>
              </a:ext>
            </a:extLst>
          </p:cNvPr>
          <p:cNvGraphicFramePr/>
          <p:nvPr>
            <p:extLst>
              <p:ext uri="{D42A27DB-BD31-4B8C-83A1-F6EECF244321}">
                <p14:modId xmlns:p14="http://schemas.microsoft.com/office/powerpoint/2010/main" val="4140449499"/>
              </p:ext>
            </p:extLst>
          </p:nvPr>
        </p:nvGraphicFramePr>
        <p:xfrm>
          <a:off x="601237" y="352697"/>
          <a:ext cx="10995507" cy="2847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Folded Corner 4">
            <a:extLst>
              <a:ext uri="{FF2B5EF4-FFF2-40B4-BE49-F238E27FC236}">
                <a16:creationId xmlns:a16="http://schemas.microsoft.com/office/drawing/2014/main" id="{7A5BD379-E03E-BCD8-8AE1-FB205A31D8BA}"/>
              </a:ext>
            </a:extLst>
          </p:cNvPr>
          <p:cNvSpPr/>
          <p:nvPr/>
        </p:nvSpPr>
        <p:spPr bwMode="auto">
          <a:xfrm>
            <a:off x="6604418" y="3438546"/>
            <a:ext cx="2636391" cy="3066758"/>
          </a:xfrm>
          <a:prstGeom prst="foldedCorner">
            <a:avLst/>
          </a:prstGeom>
          <a:solidFill>
            <a:srgbClr val="00AB7E"/>
          </a:solidFill>
          <a:ln w="25400" cap="flat" cmpd="sng" algn="ctr">
            <a:solidFill>
              <a:srgbClr val="FFFFFF">
                <a:hueOff val="0"/>
                <a:satOff val="0"/>
                <a:lumOff val="0"/>
                <a:alphaOff val="0"/>
              </a:srgbClr>
            </a:solidFill>
            <a:prstDash val="solid"/>
          </a:ln>
          <a:effectLst/>
        </p:spPr>
        <p:txBody>
          <a:bodyPr spcFirstLastPara="0" vert="horz" wrap="square" lIns="64770" tIns="64770" rIns="64770" bIns="64770" numCol="1" spcCol="1270" anchor="ctr" anchorCtr="0">
            <a:noAutofit/>
          </a:bodyPr>
          <a:lstStyle/>
          <a:p>
            <a:pPr algn="ctr"/>
            <a:r>
              <a:rPr lang="en-US" sz="2400" b="1" dirty="0">
                <a:solidFill>
                  <a:schemeClr val="bg1"/>
                </a:solidFill>
              </a:rPr>
              <a:t>ABC Completed</a:t>
            </a:r>
          </a:p>
          <a:p>
            <a:pPr algn="ctr"/>
            <a:r>
              <a:rPr lang="en-US" sz="2400" b="1" dirty="0">
                <a:solidFill>
                  <a:schemeClr val="bg1"/>
                </a:solidFill>
              </a:rPr>
              <a:t>On 7/17/2023</a:t>
            </a:r>
          </a:p>
          <a:p>
            <a:pPr algn="ctr"/>
            <a:endParaRPr lang="en-US" sz="2400" b="1" dirty="0">
              <a:solidFill>
                <a:schemeClr val="bg1"/>
              </a:solidFill>
            </a:endParaRPr>
          </a:p>
          <a:p>
            <a:pPr algn="ctr"/>
            <a:r>
              <a:rPr lang="en-US" sz="2400" b="1" dirty="0">
                <a:solidFill>
                  <a:schemeClr val="bg1"/>
                </a:solidFill>
              </a:rPr>
              <a:t>Score 95%</a:t>
            </a:r>
          </a:p>
          <a:p>
            <a:pPr algn="ctr"/>
            <a:endParaRPr lang="en-US" sz="2400" b="1" dirty="0">
              <a:solidFill>
                <a:schemeClr val="bg1"/>
              </a:solidFill>
            </a:endParaRPr>
          </a:p>
          <a:p>
            <a:pPr algn="ctr"/>
            <a:r>
              <a:rPr lang="en-US" sz="2400" b="1" dirty="0">
                <a:solidFill>
                  <a:schemeClr val="bg1"/>
                </a:solidFill>
              </a:rPr>
              <a:t>Passed</a:t>
            </a:r>
          </a:p>
        </p:txBody>
      </p:sp>
      <p:graphicFrame>
        <p:nvGraphicFramePr>
          <p:cNvPr id="6" name="Diagram 5">
            <a:extLst>
              <a:ext uri="{FF2B5EF4-FFF2-40B4-BE49-F238E27FC236}">
                <a16:creationId xmlns:a16="http://schemas.microsoft.com/office/drawing/2014/main" id="{E0098BAD-1BCF-6A2D-0D7B-506B8D120BE8}"/>
              </a:ext>
            </a:extLst>
          </p:cNvPr>
          <p:cNvGraphicFramePr/>
          <p:nvPr>
            <p:extLst>
              <p:ext uri="{D42A27DB-BD31-4B8C-83A1-F6EECF244321}">
                <p14:modId xmlns:p14="http://schemas.microsoft.com/office/powerpoint/2010/main" val="3981712292"/>
              </p:ext>
            </p:extLst>
          </p:nvPr>
        </p:nvGraphicFramePr>
        <p:xfrm>
          <a:off x="1888312" y="2860766"/>
          <a:ext cx="6563360" cy="36445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9" name="Straight Connector 8">
            <a:extLst>
              <a:ext uri="{FF2B5EF4-FFF2-40B4-BE49-F238E27FC236}">
                <a16:creationId xmlns:a16="http://schemas.microsoft.com/office/drawing/2014/main" id="{74A890B4-6878-327A-E5FB-93F454B74D83}"/>
              </a:ext>
            </a:extLst>
          </p:cNvPr>
          <p:cNvCxnSpPr>
            <a:cxnSpLocks/>
          </p:cNvCxnSpPr>
          <p:nvPr/>
        </p:nvCxnSpPr>
        <p:spPr bwMode="auto">
          <a:xfrm>
            <a:off x="0" y="3040483"/>
            <a:ext cx="12192000" cy="0"/>
          </a:xfrm>
          <a:prstGeom prst="line">
            <a:avLst/>
          </a:prstGeom>
          <a:ln w="3492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542E2042-FD45-E75F-5501-A4E4B718FB3D}"/>
              </a:ext>
            </a:extLst>
          </p:cNvPr>
          <p:cNvSpPr txBox="1"/>
          <p:nvPr/>
        </p:nvSpPr>
        <p:spPr>
          <a:xfrm>
            <a:off x="3969571" y="2743197"/>
            <a:ext cx="3753652" cy="523220"/>
          </a:xfrm>
          <a:prstGeom prst="rect">
            <a:avLst/>
          </a:prstGeom>
          <a:solidFill>
            <a:srgbClr val="050939"/>
          </a:solidFill>
        </p:spPr>
        <p:txBody>
          <a:bodyPr wrap="square" rtlCol="0">
            <a:spAutoFit/>
          </a:bodyPr>
          <a:lstStyle/>
          <a:p>
            <a:pPr algn="ctr"/>
            <a:r>
              <a:rPr lang="en-US" sz="2800" dirty="0">
                <a:solidFill>
                  <a:schemeClr val="bg1"/>
                </a:solidFill>
              </a:rPr>
              <a:t>Journaling vs. Stateful</a:t>
            </a:r>
          </a:p>
        </p:txBody>
      </p:sp>
    </p:spTree>
    <p:extLst>
      <p:ext uri="{BB962C8B-B14F-4D97-AF65-F5344CB8AC3E}">
        <p14:creationId xmlns:p14="http://schemas.microsoft.com/office/powerpoint/2010/main" val="29274857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Pseudocode Considerations</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graphicFrame>
        <p:nvGraphicFramePr>
          <p:cNvPr id="3" name="Diagram 2">
            <a:extLst>
              <a:ext uri="{FF2B5EF4-FFF2-40B4-BE49-F238E27FC236}">
                <a16:creationId xmlns:a16="http://schemas.microsoft.com/office/drawing/2014/main" id="{D2884EA5-9E02-CCB3-84DF-93095A8205AE}"/>
              </a:ext>
            </a:extLst>
          </p:cNvPr>
          <p:cNvGraphicFramePr/>
          <p:nvPr>
            <p:extLst>
              <p:ext uri="{D42A27DB-BD31-4B8C-83A1-F6EECF244321}">
                <p14:modId xmlns:p14="http://schemas.microsoft.com/office/powerpoint/2010/main" val="4070742461"/>
              </p:ext>
            </p:extLst>
          </p:nvPr>
        </p:nvGraphicFramePr>
        <p:xfrm>
          <a:off x="601237" y="352697"/>
          <a:ext cx="10995507" cy="2847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Folded Corner 4">
            <a:extLst>
              <a:ext uri="{FF2B5EF4-FFF2-40B4-BE49-F238E27FC236}">
                <a16:creationId xmlns:a16="http://schemas.microsoft.com/office/drawing/2014/main" id="{7A5BD379-E03E-BCD8-8AE1-FB205A31D8BA}"/>
              </a:ext>
            </a:extLst>
          </p:cNvPr>
          <p:cNvSpPr/>
          <p:nvPr/>
        </p:nvSpPr>
        <p:spPr bwMode="auto">
          <a:xfrm>
            <a:off x="6604418" y="3438546"/>
            <a:ext cx="2636391" cy="3066758"/>
          </a:xfrm>
          <a:prstGeom prst="foldedCorner">
            <a:avLst/>
          </a:prstGeom>
          <a:solidFill>
            <a:srgbClr val="00AB7E"/>
          </a:solidFill>
          <a:ln w="25400" cap="flat" cmpd="sng" algn="ctr">
            <a:solidFill>
              <a:srgbClr val="FFFFFF">
                <a:hueOff val="0"/>
                <a:satOff val="0"/>
                <a:lumOff val="0"/>
                <a:alphaOff val="0"/>
              </a:srgbClr>
            </a:solidFill>
            <a:prstDash val="solid"/>
          </a:ln>
          <a:effectLst/>
        </p:spPr>
        <p:txBody>
          <a:bodyPr spcFirstLastPara="0" vert="horz" wrap="square" lIns="64770" tIns="64770" rIns="64770" bIns="64770" numCol="1" spcCol="1270" anchor="ctr" anchorCtr="0">
            <a:noAutofit/>
          </a:bodyPr>
          <a:lstStyle/>
          <a:p>
            <a:pPr algn="ctr"/>
            <a:r>
              <a:rPr lang="en-US" sz="2400" b="1" dirty="0">
                <a:solidFill>
                  <a:schemeClr val="bg1"/>
                </a:solidFill>
              </a:rPr>
              <a:t>ABC Completed</a:t>
            </a:r>
          </a:p>
          <a:p>
            <a:pPr algn="ctr"/>
            <a:r>
              <a:rPr lang="en-US" sz="2400" b="1" dirty="0">
                <a:solidFill>
                  <a:schemeClr val="bg1"/>
                </a:solidFill>
              </a:rPr>
              <a:t>On 7/17/2023</a:t>
            </a:r>
          </a:p>
          <a:p>
            <a:pPr algn="ctr"/>
            <a:endParaRPr lang="en-US" sz="2400" b="1" dirty="0">
              <a:solidFill>
                <a:schemeClr val="bg1"/>
              </a:solidFill>
            </a:endParaRPr>
          </a:p>
          <a:p>
            <a:pPr algn="ctr"/>
            <a:r>
              <a:rPr lang="en-US" sz="2400" b="1" dirty="0">
                <a:solidFill>
                  <a:schemeClr val="bg1"/>
                </a:solidFill>
              </a:rPr>
              <a:t>Score 95%</a:t>
            </a:r>
          </a:p>
          <a:p>
            <a:pPr algn="ctr"/>
            <a:endParaRPr lang="en-US" sz="2400" b="1" dirty="0">
              <a:solidFill>
                <a:schemeClr val="bg1"/>
              </a:solidFill>
            </a:endParaRPr>
          </a:p>
          <a:p>
            <a:pPr algn="ctr"/>
            <a:r>
              <a:rPr lang="en-US" sz="2400" b="1" dirty="0">
                <a:solidFill>
                  <a:schemeClr val="bg1"/>
                </a:solidFill>
              </a:rPr>
              <a:t>Passed</a:t>
            </a:r>
          </a:p>
        </p:txBody>
      </p:sp>
      <p:graphicFrame>
        <p:nvGraphicFramePr>
          <p:cNvPr id="6" name="Diagram 5">
            <a:extLst>
              <a:ext uri="{FF2B5EF4-FFF2-40B4-BE49-F238E27FC236}">
                <a16:creationId xmlns:a16="http://schemas.microsoft.com/office/drawing/2014/main" id="{E0098BAD-1BCF-6A2D-0D7B-506B8D120BE8}"/>
              </a:ext>
            </a:extLst>
          </p:cNvPr>
          <p:cNvGraphicFramePr/>
          <p:nvPr/>
        </p:nvGraphicFramePr>
        <p:xfrm>
          <a:off x="1888312" y="2860766"/>
          <a:ext cx="6563360" cy="36445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9" name="Straight Connector 8">
            <a:extLst>
              <a:ext uri="{FF2B5EF4-FFF2-40B4-BE49-F238E27FC236}">
                <a16:creationId xmlns:a16="http://schemas.microsoft.com/office/drawing/2014/main" id="{74A890B4-6878-327A-E5FB-93F454B74D83}"/>
              </a:ext>
            </a:extLst>
          </p:cNvPr>
          <p:cNvCxnSpPr>
            <a:cxnSpLocks/>
          </p:cNvCxnSpPr>
          <p:nvPr/>
        </p:nvCxnSpPr>
        <p:spPr bwMode="auto">
          <a:xfrm>
            <a:off x="0" y="3040483"/>
            <a:ext cx="12192000" cy="0"/>
          </a:xfrm>
          <a:prstGeom prst="line">
            <a:avLst/>
          </a:prstGeom>
          <a:ln w="3492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542E2042-FD45-E75F-5501-A4E4B718FB3D}"/>
              </a:ext>
            </a:extLst>
          </p:cNvPr>
          <p:cNvSpPr txBox="1"/>
          <p:nvPr/>
        </p:nvSpPr>
        <p:spPr>
          <a:xfrm>
            <a:off x="3969571" y="2743197"/>
            <a:ext cx="3753652" cy="523220"/>
          </a:xfrm>
          <a:prstGeom prst="rect">
            <a:avLst/>
          </a:prstGeom>
          <a:solidFill>
            <a:srgbClr val="050939"/>
          </a:solidFill>
        </p:spPr>
        <p:txBody>
          <a:bodyPr wrap="square" rtlCol="0">
            <a:spAutoFit/>
          </a:bodyPr>
          <a:lstStyle/>
          <a:p>
            <a:pPr algn="ctr"/>
            <a:r>
              <a:rPr lang="en-US" sz="2800" dirty="0">
                <a:solidFill>
                  <a:schemeClr val="bg1"/>
                </a:solidFill>
              </a:rPr>
              <a:t>Journaling vs. Stateful</a:t>
            </a:r>
          </a:p>
        </p:txBody>
      </p:sp>
      <p:sp>
        <p:nvSpPr>
          <p:cNvPr id="11" name="Callout: Up Arrow 10">
            <a:extLst>
              <a:ext uri="{FF2B5EF4-FFF2-40B4-BE49-F238E27FC236}">
                <a16:creationId xmlns:a16="http://schemas.microsoft.com/office/drawing/2014/main" id="{02833E69-BDFD-3642-4088-32959DFF2811}"/>
              </a:ext>
            </a:extLst>
          </p:cNvPr>
          <p:cNvSpPr/>
          <p:nvPr/>
        </p:nvSpPr>
        <p:spPr bwMode="auto">
          <a:xfrm>
            <a:off x="4774832" y="2312968"/>
            <a:ext cx="4885151" cy="4034044"/>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a:p>
            <a:pPr algn="ctr"/>
            <a:r>
              <a:rPr lang="en-US" sz="2800" dirty="0">
                <a:solidFill>
                  <a:schemeClr val="bg1"/>
                </a:solidFill>
              </a:rPr>
              <a:t>Journaling</a:t>
            </a:r>
          </a:p>
          <a:p>
            <a:pPr algn="ctr"/>
            <a:endParaRPr lang="en-US" sz="2800" dirty="0">
              <a:solidFill>
                <a:schemeClr val="bg1"/>
              </a:solidFill>
            </a:endParaRPr>
          </a:p>
          <a:p>
            <a:pPr algn="ctr"/>
            <a:r>
              <a:rPr lang="en-US" sz="2800" dirty="0">
                <a:solidFill>
                  <a:schemeClr val="bg1"/>
                </a:solidFill>
              </a:rPr>
              <a:t>Great for detailed interactions and detailed business intelligence</a:t>
            </a:r>
          </a:p>
        </p:txBody>
      </p:sp>
    </p:spTree>
    <p:extLst>
      <p:ext uri="{BB962C8B-B14F-4D97-AF65-F5344CB8AC3E}">
        <p14:creationId xmlns:p14="http://schemas.microsoft.com/office/powerpoint/2010/main" val="19843841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Pseudocode Considerations</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graphicFrame>
        <p:nvGraphicFramePr>
          <p:cNvPr id="3" name="Diagram 2">
            <a:extLst>
              <a:ext uri="{FF2B5EF4-FFF2-40B4-BE49-F238E27FC236}">
                <a16:creationId xmlns:a16="http://schemas.microsoft.com/office/drawing/2014/main" id="{D2884EA5-9E02-CCB3-84DF-93095A8205AE}"/>
              </a:ext>
            </a:extLst>
          </p:cNvPr>
          <p:cNvGraphicFramePr/>
          <p:nvPr>
            <p:extLst>
              <p:ext uri="{D42A27DB-BD31-4B8C-83A1-F6EECF244321}">
                <p14:modId xmlns:p14="http://schemas.microsoft.com/office/powerpoint/2010/main" val="1851898413"/>
              </p:ext>
            </p:extLst>
          </p:nvPr>
        </p:nvGraphicFramePr>
        <p:xfrm>
          <a:off x="601237" y="352697"/>
          <a:ext cx="10995507" cy="2847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Folded Corner 4">
            <a:extLst>
              <a:ext uri="{FF2B5EF4-FFF2-40B4-BE49-F238E27FC236}">
                <a16:creationId xmlns:a16="http://schemas.microsoft.com/office/drawing/2014/main" id="{7A5BD379-E03E-BCD8-8AE1-FB205A31D8BA}"/>
              </a:ext>
            </a:extLst>
          </p:cNvPr>
          <p:cNvSpPr/>
          <p:nvPr/>
        </p:nvSpPr>
        <p:spPr bwMode="auto">
          <a:xfrm>
            <a:off x="6604418" y="3438546"/>
            <a:ext cx="2636391" cy="3066758"/>
          </a:xfrm>
          <a:prstGeom prst="foldedCorner">
            <a:avLst/>
          </a:prstGeom>
          <a:solidFill>
            <a:srgbClr val="00AB7E"/>
          </a:solidFill>
          <a:ln w="25400" cap="flat" cmpd="sng" algn="ctr">
            <a:solidFill>
              <a:srgbClr val="FFFFFF">
                <a:hueOff val="0"/>
                <a:satOff val="0"/>
                <a:lumOff val="0"/>
                <a:alphaOff val="0"/>
              </a:srgbClr>
            </a:solidFill>
            <a:prstDash val="solid"/>
          </a:ln>
          <a:effectLst/>
        </p:spPr>
        <p:txBody>
          <a:bodyPr spcFirstLastPara="0" vert="horz" wrap="square" lIns="64770" tIns="64770" rIns="64770" bIns="64770" numCol="1" spcCol="1270" anchor="ctr" anchorCtr="0">
            <a:noAutofit/>
          </a:bodyPr>
          <a:lstStyle/>
          <a:p>
            <a:pPr algn="ctr"/>
            <a:r>
              <a:rPr lang="en-US" sz="2400" b="1" dirty="0">
                <a:solidFill>
                  <a:schemeClr val="bg1"/>
                </a:solidFill>
              </a:rPr>
              <a:t>ABC Completed</a:t>
            </a:r>
          </a:p>
          <a:p>
            <a:pPr algn="ctr"/>
            <a:r>
              <a:rPr lang="en-US" sz="2400" b="1" dirty="0">
                <a:solidFill>
                  <a:schemeClr val="bg1"/>
                </a:solidFill>
              </a:rPr>
              <a:t>On 7/17/2023</a:t>
            </a:r>
          </a:p>
          <a:p>
            <a:pPr algn="ctr"/>
            <a:endParaRPr lang="en-US" sz="2400" b="1" dirty="0">
              <a:solidFill>
                <a:schemeClr val="bg1"/>
              </a:solidFill>
            </a:endParaRPr>
          </a:p>
          <a:p>
            <a:pPr algn="ctr"/>
            <a:r>
              <a:rPr lang="en-US" sz="2400" b="1" dirty="0">
                <a:solidFill>
                  <a:schemeClr val="bg1"/>
                </a:solidFill>
              </a:rPr>
              <a:t>Score 95%</a:t>
            </a:r>
          </a:p>
          <a:p>
            <a:pPr algn="ctr"/>
            <a:endParaRPr lang="en-US" sz="2400" b="1" dirty="0">
              <a:solidFill>
                <a:schemeClr val="bg1"/>
              </a:solidFill>
            </a:endParaRPr>
          </a:p>
          <a:p>
            <a:pPr algn="ctr"/>
            <a:r>
              <a:rPr lang="en-US" sz="2400" b="1" dirty="0">
                <a:solidFill>
                  <a:schemeClr val="bg1"/>
                </a:solidFill>
              </a:rPr>
              <a:t>Passed</a:t>
            </a:r>
          </a:p>
        </p:txBody>
      </p:sp>
      <p:graphicFrame>
        <p:nvGraphicFramePr>
          <p:cNvPr id="6" name="Diagram 5">
            <a:extLst>
              <a:ext uri="{FF2B5EF4-FFF2-40B4-BE49-F238E27FC236}">
                <a16:creationId xmlns:a16="http://schemas.microsoft.com/office/drawing/2014/main" id="{E0098BAD-1BCF-6A2D-0D7B-506B8D120BE8}"/>
              </a:ext>
            </a:extLst>
          </p:cNvPr>
          <p:cNvGraphicFramePr/>
          <p:nvPr/>
        </p:nvGraphicFramePr>
        <p:xfrm>
          <a:off x="1888312" y="2860766"/>
          <a:ext cx="6563360" cy="36445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9" name="Straight Connector 8">
            <a:extLst>
              <a:ext uri="{FF2B5EF4-FFF2-40B4-BE49-F238E27FC236}">
                <a16:creationId xmlns:a16="http://schemas.microsoft.com/office/drawing/2014/main" id="{74A890B4-6878-327A-E5FB-93F454B74D83}"/>
              </a:ext>
            </a:extLst>
          </p:cNvPr>
          <p:cNvCxnSpPr>
            <a:cxnSpLocks/>
          </p:cNvCxnSpPr>
          <p:nvPr/>
        </p:nvCxnSpPr>
        <p:spPr bwMode="auto">
          <a:xfrm>
            <a:off x="0" y="3040483"/>
            <a:ext cx="12192000" cy="0"/>
          </a:xfrm>
          <a:prstGeom prst="line">
            <a:avLst/>
          </a:prstGeom>
          <a:ln w="3492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542E2042-FD45-E75F-5501-A4E4B718FB3D}"/>
              </a:ext>
            </a:extLst>
          </p:cNvPr>
          <p:cNvSpPr txBox="1"/>
          <p:nvPr/>
        </p:nvSpPr>
        <p:spPr>
          <a:xfrm>
            <a:off x="3969571" y="2743197"/>
            <a:ext cx="3753652" cy="523220"/>
          </a:xfrm>
          <a:prstGeom prst="rect">
            <a:avLst/>
          </a:prstGeom>
          <a:solidFill>
            <a:srgbClr val="050939"/>
          </a:solidFill>
        </p:spPr>
        <p:txBody>
          <a:bodyPr wrap="square" rtlCol="0">
            <a:spAutoFit/>
          </a:bodyPr>
          <a:lstStyle/>
          <a:p>
            <a:pPr algn="ctr"/>
            <a:r>
              <a:rPr lang="en-US" sz="2800" dirty="0">
                <a:solidFill>
                  <a:schemeClr val="bg1"/>
                </a:solidFill>
              </a:rPr>
              <a:t>Journaling vs. Stateful</a:t>
            </a:r>
          </a:p>
        </p:txBody>
      </p:sp>
      <p:sp>
        <p:nvSpPr>
          <p:cNvPr id="11" name="Callout: Up Arrow 10">
            <a:extLst>
              <a:ext uri="{FF2B5EF4-FFF2-40B4-BE49-F238E27FC236}">
                <a16:creationId xmlns:a16="http://schemas.microsoft.com/office/drawing/2014/main" id="{02833E69-BDFD-3642-4088-32959DFF2811}"/>
              </a:ext>
            </a:extLst>
          </p:cNvPr>
          <p:cNvSpPr/>
          <p:nvPr/>
        </p:nvSpPr>
        <p:spPr bwMode="auto">
          <a:xfrm>
            <a:off x="4774832" y="2312968"/>
            <a:ext cx="4885151" cy="4034044"/>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a:p>
            <a:pPr algn="ctr"/>
            <a:r>
              <a:rPr lang="en-US" sz="2800" dirty="0">
                <a:solidFill>
                  <a:schemeClr val="bg1"/>
                </a:solidFill>
              </a:rPr>
              <a:t>Journaling</a:t>
            </a:r>
          </a:p>
          <a:p>
            <a:pPr algn="ctr"/>
            <a:endParaRPr lang="en-US" sz="2800" dirty="0">
              <a:solidFill>
                <a:schemeClr val="bg1"/>
              </a:solidFill>
            </a:endParaRPr>
          </a:p>
          <a:p>
            <a:pPr algn="ctr"/>
            <a:r>
              <a:rPr lang="en-US" sz="2800" dirty="0">
                <a:solidFill>
                  <a:schemeClr val="bg1"/>
                </a:solidFill>
              </a:rPr>
              <a:t>Difficult to answer: “Did the user complete the course?”  Yes.  But which time counts?</a:t>
            </a:r>
          </a:p>
        </p:txBody>
      </p:sp>
    </p:spTree>
    <p:extLst>
      <p:ext uri="{BB962C8B-B14F-4D97-AF65-F5344CB8AC3E}">
        <p14:creationId xmlns:p14="http://schemas.microsoft.com/office/powerpoint/2010/main" val="25201214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Pseudocode Considerations</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graphicFrame>
        <p:nvGraphicFramePr>
          <p:cNvPr id="3" name="Diagram 2">
            <a:extLst>
              <a:ext uri="{FF2B5EF4-FFF2-40B4-BE49-F238E27FC236}">
                <a16:creationId xmlns:a16="http://schemas.microsoft.com/office/drawing/2014/main" id="{D2884EA5-9E02-CCB3-84DF-93095A8205AE}"/>
              </a:ext>
            </a:extLst>
          </p:cNvPr>
          <p:cNvGraphicFramePr/>
          <p:nvPr/>
        </p:nvGraphicFramePr>
        <p:xfrm>
          <a:off x="601237" y="352697"/>
          <a:ext cx="10995507" cy="2847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Folded Corner 4">
            <a:extLst>
              <a:ext uri="{FF2B5EF4-FFF2-40B4-BE49-F238E27FC236}">
                <a16:creationId xmlns:a16="http://schemas.microsoft.com/office/drawing/2014/main" id="{7A5BD379-E03E-BCD8-8AE1-FB205A31D8BA}"/>
              </a:ext>
            </a:extLst>
          </p:cNvPr>
          <p:cNvSpPr/>
          <p:nvPr/>
        </p:nvSpPr>
        <p:spPr bwMode="auto">
          <a:xfrm>
            <a:off x="6604418" y="3438546"/>
            <a:ext cx="2636391" cy="3066758"/>
          </a:xfrm>
          <a:prstGeom prst="foldedCorner">
            <a:avLst/>
          </a:prstGeom>
          <a:solidFill>
            <a:srgbClr val="00AB7E"/>
          </a:solidFill>
          <a:ln w="25400" cap="flat" cmpd="sng" algn="ctr">
            <a:solidFill>
              <a:srgbClr val="FFFFFF">
                <a:hueOff val="0"/>
                <a:satOff val="0"/>
                <a:lumOff val="0"/>
                <a:alphaOff val="0"/>
              </a:srgbClr>
            </a:solidFill>
            <a:prstDash val="solid"/>
          </a:ln>
          <a:effectLst/>
        </p:spPr>
        <p:txBody>
          <a:bodyPr spcFirstLastPara="0" vert="horz" wrap="square" lIns="64770" tIns="64770" rIns="64770" bIns="64770" numCol="1" spcCol="1270" anchor="ctr" anchorCtr="0">
            <a:noAutofit/>
          </a:bodyPr>
          <a:lstStyle/>
          <a:p>
            <a:pPr algn="ctr"/>
            <a:r>
              <a:rPr lang="en-US" sz="2400" b="1" dirty="0">
                <a:solidFill>
                  <a:schemeClr val="bg1"/>
                </a:solidFill>
              </a:rPr>
              <a:t>ABC Completed</a:t>
            </a:r>
          </a:p>
          <a:p>
            <a:pPr algn="ctr"/>
            <a:r>
              <a:rPr lang="en-US" sz="2400" b="1" dirty="0">
                <a:solidFill>
                  <a:schemeClr val="bg1"/>
                </a:solidFill>
              </a:rPr>
              <a:t>On 7/17/2023</a:t>
            </a:r>
          </a:p>
          <a:p>
            <a:pPr algn="ctr"/>
            <a:endParaRPr lang="en-US" sz="2400" b="1" dirty="0">
              <a:solidFill>
                <a:schemeClr val="bg1"/>
              </a:solidFill>
            </a:endParaRPr>
          </a:p>
          <a:p>
            <a:pPr algn="ctr"/>
            <a:r>
              <a:rPr lang="en-US" sz="2400" b="1" dirty="0">
                <a:solidFill>
                  <a:schemeClr val="bg1"/>
                </a:solidFill>
              </a:rPr>
              <a:t>Score 95%</a:t>
            </a:r>
          </a:p>
          <a:p>
            <a:pPr algn="ctr"/>
            <a:endParaRPr lang="en-US" sz="2400" b="1" dirty="0">
              <a:solidFill>
                <a:schemeClr val="bg1"/>
              </a:solidFill>
            </a:endParaRPr>
          </a:p>
          <a:p>
            <a:pPr algn="ctr"/>
            <a:r>
              <a:rPr lang="en-US" sz="2400" b="1" dirty="0">
                <a:solidFill>
                  <a:schemeClr val="bg1"/>
                </a:solidFill>
              </a:rPr>
              <a:t>Passed</a:t>
            </a:r>
          </a:p>
        </p:txBody>
      </p:sp>
      <p:graphicFrame>
        <p:nvGraphicFramePr>
          <p:cNvPr id="6" name="Diagram 5">
            <a:extLst>
              <a:ext uri="{FF2B5EF4-FFF2-40B4-BE49-F238E27FC236}">
                <a16:creationId xmlns:a16="http://schemas.microsoft.com/office/drawing/2014/main" id="{E0098BAD-1BCF-6A2D-0D7B-506B8D120BE8}"/>
              </a:ext>
            </a:extLst>
          </p:cNvPr>
          <p:cNvGraphicFramePr/>
          <p:nvPr/>
        </p:nvGraphicFramePr>
        <p:xfrm>
          <a:off x="1888312" y="2860766"/>
          <a:ext cx="6563360" cy="36445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9" name="Straight Connector 8">
            <a:extLst>
              <a:ext uri="{FF2B5EF4-FFF2-40B4-BE49-F238E27FC236}">
                <a16:creationId xmlns:a16="http://schemas.microsoft.com/office/drawing/2014/main" id="{74A890B4-6878-327A-E5FB-93F454B74D83}"/>
              </a:ext>
            </a:extLst>
          </p:cNvPr>
          <p:cNvCxnSpPr>
            <a:cxnSpLocks/>
          </p:cNvCxnSpPr>
          <p:nvPr/>
        </p:nvCxnSpPr>
        <p:spPr bwMode="auto">
          <a:xfrm>
            <a:off x="0" y="3040483"/>
            <a:ext cx="12192000" cy="0"/>
          </a:xfrm>
          <a:prstGeom prst="line">
            <a:avLst/>
          </a:prstGeom>
          <a:ln w="3492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542E2042-FD45-E75F-5501-A4E4B718FB3D}"/>
              </a:ext>
            </a:extLst>
          </p:cNvPr>
          <p:cNvSpPr txBox="1"/>
          <p:nvPr/>
        </p:nvSpPr>
        <p:spPr>
          <a:xfrm>
            <a:off x="3969571" y="2743197"/>
            <a:ext cx="3753652" cy="523220"/>
          </a:xfrm>
          <a:prstGeom prst="rect">
            <a:avLst/>
          </a:prstGeom>
          <a:solidFill>
            <a:srgbClr val="050939"/>
          </a:solidFill>
        </p:spPr>
        <p:txBody>
          <a:bodyPr wrap="square" rtlCol="0">
            <a:spAutoFit/>
          </a:bodyPr>
          <a:lstStyle/>
          <a:p>
            <a:pPr algn="ctr"/>
            <a:r>
              <a:rPr lang="en-US" sz="2800" dirty="0">
                <a:solidFill>
                  <a:schemeClr val="bg1"/>
                </a:solidFill>
              </a:rPr>
              <a:t>Journaling vs. Stateful</a:t>
            </a:r>
          </a:p>
        </p:txBody>
      </p:sp>
      <p:sp>
        <p:nvSpPr>
          <p:cNvPr id="2" name="Callout: Down Arrow 1">
            <a:extLst>
              <a:ext uri="{FF2B5EF4-FFF2-40B4-BE49-F238E27FC236}">
                <a16:creationId xmlns:a16="http://schemas.microsoft.com/office/drawing/2014/main" id="{7D68DC5D-2D5B-ADDA-7779-AEEA7624AFA5}"/>
              </a:ext>
            </a:extLst>
          </p:cNvPr>
          <p:cNvSpPr/>
          <p:nvPr/>
        </p:nvSpPr>
        <p:spPr bwMode="auto">
          <a:xfrm>
            <a:off x="4640933" y="303608"/>
            <a:ext cx="6563360" cy="3066758"/>
          </a:xfrm>
          <a:prstGeom prst="down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2800" dirty="0">
                <a:solidFill>
                  <a:schemeClr val="bg1"/>
                </a:solidFill>
              </a:rPr>
              <a:t>Stateful</a:t>
            </a:r>
          </a:p>
          <a:p>
            <a:pPr algn="ctr"/>
            <a:endParaRPr lang="en-US" sz="2800" dirty="0">
              <a:solidFill>
                <a:schemeClr val="bg1"/>
              </a:solidFill>
            </a:endParaRPr>
          </a:p>
          <a:p>
            <a:pPr algn="ctr"/>
            <a:r>
              <a:rPr lang="en-US" sz="2800" dirty="0">
                <a:solidFill>
                  <a:schemeClr val="bg1"/>
                </a:solidFill>
              </a:rPr>
              <a:t>Good for understanding the current value of something</a:t>
            </a:r>
          </a:p>
        </p:txBody>
      </p:sp>
    </p:spTree>
    <p:extLst>
      <p:ext uri="{BB962C8B-B14F-4D97-AF65-F5344CB8AC3E}">
        <p14:creationId xmlns:p14="http://schemas.microsoft.com/office/powerpoint/2010/main" val="39434428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Pseudocode Considerations</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graphicFrame>
        <p:nvGraphicFramePr>
          <p:cNvPr id="3" name="Diagram 2">
            <a:extLst>
              <a:ext uri="{FF2B5EF4-FFF2-40B4-BE49-F238E27FC236}">
                <a16:creationId xmlns:a16="http://schemas.microsoft.com/office/drawing/2014/main" id="{D2884EA5-9E02-CCB3-84DF-93095A8205AE}"/>
              </a:ext>
            </a:extLst>
          </p:cNvPr>
          <p:cNvGraphicFramePr/>
          <p:nvPr/>
        </p:nvGraphicFramePr>
        <p:xfrm>
          <a:off x="601237" y="352697"/>
          <a:ext cx="10995507" cy="2847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Folded Corner 4">
            <a:extLst>
              <a:ext uri="{FF2B5EF4-FFF2-40B4-BE49-F238E27FC236}">
                <a16:creationId xmlns:a16="http://schemas.microsoft.com/office/drawing/2014/main" id="{7A5BD379-E03E-BCD8-8AE1-FB205A31D8BA}"/>
              </a:ext>
            </a:extLst>
          </p:cNvPr>
          <p:cNvSpPr/>
          <p:nvPr/>
        </p:nvSpPr>
        <p:spPr bwMode="auto">
          <a:xfrm>
            <a:off x="6604418" y="3438546"/>
            <a:ext cx="2636391" cy="3066758"/>
          </a:xfrm>
          <a:prstGeom prst="foldedCorner">
            <a:avLst/>
          </a:prstGeom>
          <a:solidFill>
            <a:srgbClr val="00AB7E"/>
          </a:solidFill>
          <a:ln w="25400" cap="flat" cmpd="sng" algn="ctr">
            <a:solidFill>
              <a:srgbClr val="FFFFFF">
                <a:hueOff val="0"/>
                <a:satOff val="0"/>
                <a:lumOff val="0"/>
                <a:alphaOff val="0"/>
              </a:srgbClr>
            </a:solidFill>
            <a:prstDash val="solid"/>
          </a:ln>
          <a:effectLst/>
        </p:spPr>
        <p:txBody>
          <a:bodyPr spcFirstLastPara="0" vert="horz" wrap="square" lIns="64770" tIns="64770" rIns="64770" bIns="64770" numCol="1" spcCol="1270" anchor="ctr" anchorCtr="0">
            <a:noAutofit/>
          </a:bodyPr>
          <a:lstStyle/>
          <a:p>
            <a:pPr algn="ctr"/>
            <a:r>
              <a:rPr lang="en-US" sz="2400" b="1" dirty="0">
                <a:solidFill>
                  <a:schemeClr val="bg1"/>
                </a:solidFill>
              </a:rPr>
              <a:t>ABC Completed</a:t>
            </a:r>
          </a:p>
          <a:p>
            <a:pPr algn="ctr"/>
            <a:r>
              <a:rPr lang="en-US" sz="2400" b="1" dirty="0">
                <a:solidFill>
                  <a:schemeClr val="bg1"/>
                </a:solidFill>
              </a:rPr>
              <a:t>On 7/17/2023</a:t>
            </a:r>
          </a:p>
          <a:p>
            <a:pPr algn="ctr"/>
            <a:endParaRPr lang="en-US" sz="2400" b="1" dirty="0">
              <a:solidFill>
                <a:schemeClr val="bg1"/>
              </a:solidFill>
            </a:endParaRPr>
          </a:p>
          <a:p>
            <a:pPr algn="ctr"/>
            <a:r>
              <a:rPr lang="en-US" sz="2400" b="1" dirty="0">
                <a:solidFill>
                  <a:schemeClr val="bg1"/>
                </a:solidFill>
              </a:rPr>
              <a:t>Score 95%</a:t>
            </a:r>
          </a:p>
          <a:p>
            <a:pPr algn="ctr"/>
            <a:endParaRPr lang="en-US" sz="2400" b="1" dirty="0">
              <a:solidFill>
                <a:schemeClr val="bg1"/>
              </a:solidFill>
            </a:endParaRPr>
          </a:p>
          <a:p>
            <a:pPr algn="ctr"/>
            <a:r>
              <a:rPr lang="en-US" sz="2400" b="1" dirty="0">
                <a:solidFill>
                  <a:schemeClr val="bg1"/>
                </a:solidFill>
              </a:rPr>
              <a:t>Passed</a:t>
            </a:r>
          </a:p>
        </p:txBody>
      </p:sp>
      <p:graphicFrame>
        <p:nvGraphicFramePr>
          <p:cNvPr id="6" name="Diagram 5">
            <a:extLst>
              <a:ext uri="{FF2B5EF4-FFF2-40B4-BE49-F238E27FC236}">
                <a16:creationId xmlns:a16="http://schemas.microsoft.com/office/drawing/2014/main" id="{E0098BAD-1BCF-6A2D-0D7B-506B8D120BE8}"/>
              </a:ext>
            </a:extLst>
          </p:cNvPr>
          <p:cNvGraphicFramePr/>
          <p:nvPr/>
        </p:nvGraphicFramePr>
        <p:xfrm>
          <a:off x="1888312" y="2860766"/>
          <a:ext cx="6563360" cy="36445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9" name="Straight Connector 8">
            <a:extLst>
              <a:ext uri="{FF2B5EF4-FFF2-40B4-BE49-F238E27FC236}">
                <a16:creationId xmlns:a16="http://schemas.microsoft.com/office/drawing/2014/main" id="{74A890B4-6878-327A-E5FB-93F454B74D83}"/>
              </a:ext>
            </a:extLst>
          </p:cNvPr>
          <p:cNvCxnSpPr>
            <a:cxnSpLocks/>
          </p:cNvCxnSpPr>
          <p:nvPr/>
        </p:nvCxnSpPr>
        <p:spPr bwMode="auto">
          <a:xfrm>
            <a:off x="0" y="3040483"/>
            <a:ext cx="12192000" cy="0"/>
          </a:xfrm>
          <a:prstGeom prst="line">
            <a:avLst/>
          </a:prstGeom>
          <a:ln w="3492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542E2042-FD45-E75F-5501-A4E4B718FB3D}"/>
              </a:ext>
            </a:extLst>
          </p:cNvPr>
          <p:cNvSpPr txBox="1"/>
          <p:nvPr/>
        </p:nvSpPr>
        <p:spPr>
          <a:xfrm>
            <a:off x="3969571" y="2743197"/>
            <a:ext cx="3753652" cy="523220"/>
          </a:xfrm>
          <a:prstGeom prst="rect">
            <a:avLst/>
          </a:prstGeom>
          <a:solidFill>
            <a:srgbClr val="050939"/>
          </a:solidFill>
        </p:spPr>
        <p:txBody>
          <a:bodyPr wrap="square" rtlCol="0">
            <a:spAutoFit/>
          </a:bodyPr>
          <a:lstStyle/>
          <a:p>
            <a:pPr algn="ctr"/>
            <a:r>
              <a:rPr lang="en-US" sz="2800" dirty="0">
                <a:solidFill>
                  <a:schemeClr val="bg1"/>
                </a:solidFill>
              </a:rPr>
              <a:t>Journaling vs. Stateful</a:t>
            </a:r>
          </a:p>
        </p:txBody>
      </p:sp>
      <p:sp>
        <p:nvSpPr>
          <p:cNvPr id="2" name="Callout: Down Arrow 1">
            <a:extLst>
              <a:ext uri="{FF2B5EF4-FFF2-40B4-BE49-F238E27FC236}">
                <a16:creationId xmlns:a16="http://schemas.microsoft.com/office/drawing/2014/main" id="{7D68DC5D-2D5B-ADDA-7779-AEEA7624AFA5}"/>
              </a:ext>
            </a:extLst>
          </p:cNvPr>
          <p:cNvSpPr/>
          <p:nvPr/>
        </p:nvSpPr>
        <p:spPr bwMode="auto">
          <a:xfrm>
            <a:off x="4640933" y="303608"/>
            <a:ext cx="6563360" cy="3066758"/>
          </a:xfrm>
          <a:prstGeom prst="down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2800" dirty="0">
                <a:solidFill>
                  <a:schemeClr val="bg1"/>
                </a:solidFill>
              </a:rPr>
              <a:t>Stateful</a:t>
            </a:r>
          </a:p>
          <a:p>
            <a:pPr algn="ctr"/>
            <a:endParaRPr lang="en-US" sz="2800" dirty="0">
              <a:solidFill>
                <a:schemeClr val="bg1"/>
              </a:solidFill>
            </a:endParaRPr>
          </a:p>
          <a:p>
            <a:pPr algn="ctr"/>
            <a:r>
              <a:rPr lang="en-US" sz="2800" dirty="0">
                <a:solidFill>
                  <a:schemeClr val="bg1"/>
                </a:solidFill>
              </a:rPr>
              <a:t>Difficult to answer: “Did the user complete the course every year”?</a:t>
            </a:r>
          </a:p>
        </p:txBody>
      </p:sp>
    </p:spTree>
    <p:extLst>
      <p:ext uri="{BB962C8B-B14F-4D97-AF65-F5344CB8AC3E}">
        <p14:creationId xmlns:p14="http://schemas.microsoft.com/office/powerpoint/2010/main" val="168203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Additional Filtering</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Oval 49">
            <a:extLst>
              <a:ext uri="{FF2B5EF4-FFF2-40B4-BE49-F238E27FC236}">
                <a16:creationId xmlns:a16="http://schemas.microsoft.com/office/drawing/2014/main" id="{1963CEC3-6893-E3E6-E01B-0B1EB5615F1B}"/>
              </a:ext>
            </a:extLst>
          </p:cNvPr>
          <p:cNvSpPr/>
          <p:nvPr/>
        </p:nvSpPr>
        <p:spPr bwMode="auto">
          <a:xfrm>
            <a:off x="3657600" y="264860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Oval 50">
            <a:extLst>
              <a:ext uri="{FF2B5EF4-FFF2-40B4-BE49-F238E27FC236}">
                <a16:creationId xmlns:a16="http://schemas.microsoft.com/office/drawing/2014/main" id="{D15419B9-A18C-D9F6-856E-48554CDC0ADF}"/>
              </a:ext>
            </a:extLst>
          </p:cNvPr>
          <p:cNvSpPr/>
          <p:nvPr/>
        </p:nvSpPr>
        <p:spPr bwMode="auto">
          <a:xfrm>
            <a:off x="7914290" y="206528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Oval 51">
            <a:extLst>
              <a:ext uri="{FF2B5EF4-FFF2-40B4-BE49-F238E27FC236}">
                <a16:creationId xmlns:a16="http://schemas.microsoft.com/office/drawing/2014/main" id="{1B50B683-BF86-28F4-529E-57FBA6387931}"/>
              </a:ext>
            </a:extLst>
          </p:cNvPr>
          <p:cNvSpPr/>
          <p:nvPr/>
        </p:nvSpPr>
        <p:spPr bwMode="auto">
          <a:xfrm>
            <a:off x="4966139" y="455623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Oval 53">
            <a:extLst>
              <a:ext uri="{FF2B5EF4-FFF2-40B4-BE49-F238E27FC236}">
                <a16:creationId xmlns:a16="http://schemas.microsoft.com/office/drawing/2014/main" id="{276297AE-B63C-5897-3E4C-8249EC29B55E}"/>
              </a:ext>
            </a:extLst>
          </p:cNvPr>
          <p:cNvSpPr/>
          <p:nvPr/>
        </p:nvSpPr>
        <p:spPr bwMode="auto">
          <a:xfrm>
            <a:off x="9112469" y="428822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Oval 54">
            <a:extLst>
              <a:ext uri="{FF2B5EF4-FFF2-40B4-BE49-F238E27FC236}">
                <a16:creationId xmlns:a16="http://schemas.microsoft.com/office/drawing/2014/main" id="{C06F2BAD-3BE9-D66B-BC4D-4F61AFA92D80}"/>
              </a:ext>
            </a:extLst>
          </p:cNvPr>
          <p:cNvSpPr/>
          <p:nvPr/>
        </p:nvSpPr>
        <p:spPr bwMode="auto">
          <a:xfrm>
            <a:off x="6574221"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6" name="Oval 55">
            <a:extLst>
              <a:ext uri="{FF2B5EF4-FFF2-40B4-BE49-F238E27FC236}">
                <a16:creationId xmlns:a16="http://schemas.microsoft.com/office/drawing/2014/main" id="{4BFD83F9-E262-31B3-668D-B248FF3C1A96}"/>
              </a:ext>
            </a:extLst>
          </p:cNvPr>
          <p:cNvSpPr/>
          <p:nvPr/>
        </p:nvSpPr>
        <p:spPr bwMode="auto">
          <a:xfrm>
            <a:off x="4374931" y="153268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7" name="Oval 56">
            <a:extLst>
              <a:ext uri="{FF2B5EF4-FFF2-40B4-BE49-F238E27FC236}">
                <a16:creationId xmlns:a16="http://schemas.microsoft.com/office/drawing/2014/main" id="{F745CD65-5085-1BB3-3303-20866D4EC20A}"/>
              </a:ext>
            </a:extLst>
          </p:cNvPr>
          <p:cNvSpPr/>
          <p:nvPr/>
        </p:nvSpPr>
        <p:spPr bwMode="auto">
          <a:xfrm>
            <a:off x="877614"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8" name="Oval 57">
            <a:extLst>
              <a:ext uri="{FF2B5EF4-FFF2-40B4-BE49-F238E27FC236}">
                <a16:creationId xmlns:a16="http://schemas.microsoft.com/office/drawing/2014/main" id="{10E0E969-667F-8580-89E1-96CE4F90BE6D}"/>
              </a:ext>
            </a:extLst>
          </p:cNvPr>
          <p:cNvSpPr/>
          <p:nvPr/>
        </p:nvSpPr>
        <p:spPr bwMode="auto">
          <a:xfrm>
            <a:off x="3499945" y="56845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9" name="Oval 58">
            <a:extLst>
              <a:ext uri="{FF2B5EF4-FFF2-40B4-BE49-F238E27FC236}">
                <a16:creationId xmlns:a16="http://schemas.microsoft.com/office/drawing/2014/main" id="{28A6961D-D611-E8AB-8034-2CD92E3C7EF1}"/>
              </a:ext>
            </a:extLst>
          </p:cNvPr>
          <p:cNvSpPr/>
          <p:nvPr/>
        </p:nvSpPr>
        <p:spPr bwMode="auto">
          <a:xfrm>
            <a:off x="8313685" y="587368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0" name="Oval 59">
            <a:extLst>
              <a:ext uri="{FF2B5EF4-FFF2-40B4-BE49-F238E27FC236}">
                <a16:creationId xmlns:a16="http://schemas.microsoft.com/office/drawing/2014/main" id="{0400C1F8-D949-9551-B0A0-A3595180192B}"/>
              </a:ext>
            </a:extLst>
          </p:cNvPr>
          <p:cNvSpPr/>
          <p:nvPr/>
        </p:nvSpPr>
        <p:spPr bwMode="auto">
          <a:xfrm>
            <a:off x="6850118" y="390985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3" name="Rectangle 62">
            <a:extLst>
              <a:ext uri="{FF2B5EF4-FFF2-40B4-BE49-F238E27FC236}">
                <a16:creationId xmlns:a16="http://schemas.microsoft.com/office/drawing/2014/main" id="{C597456D-ADF0-3A4E-B525-E36198D63220}"/>
              </a:ext>
            </a:extLst>
          </p:cNvPr>
          <p:cNvSpPr/>
          <p:nvPr/>
        </p:nvSpPr>
        <p:spPr bwMode="auto">
          <a:xfrm>
            <a:off x="1639614" y="291479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4" name="Rectangle 63">
            <a:extLst>
              <a:ext uri="{FF2B5EF4-FFF2-40B4-BE49-F238E27FC236}">
                <a16:creationId xmlns:a16="http://schemas.microsoft.com/office/drawing/2014/main" id="{8D1A64CE-7654-BE83-4141-B552FB290282}"/>
              </a:ext>
            </a:extLst>
          </p:cNvPr>
          <p:cNvSpPr/>
          <p:nvPr/>
        </p:nvSpPr>
        <p:spPr bwMode="auto">
          <a:xfrm>
            <a:off x="10405242" y="1551876"/>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6" name="Rectangle 65">
            <a:extLst>
              <a:ext uri="{FF2B5EF4-FFF2-40B4-BE49-F238E27FC236}">
                <a16:creationId xmlns:a16="http://schemas.microsoft.com/office/drawing/2014/main" id="{C27A41E0-577E-8C3C-E748-B98AD087718F}"/>
              </a:ext>
            </a:extLst>
          </p:cNvPr>
          <p:cNvSpPr/>
          <p:nvPr/>
        </p:nvSpPr>
        <p:spPr bwMode="auto">
          <a:xfrm>
            <a:off x="5486400" y="31452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9" name="Rectangle 68">
            <a:extLst>
              <a:ext uri="{FF2B5EF4-FFF2-40B4-BE49-F238E27FC236}">
                <a16:creationId xmlns:a16="http://schemas.microsoft.com/office/drawing/2014/main" id="{66621B28-0475-4404-F4B6-D74A39032C72}"/>
              </a:ext>
            </a:extLst>
          </p:cNvPr>
          <p:cNvSpPr/>
          <p:nvPr/>
        </p:nvSpPr>
        <p:spPr bwMode="auto">
          <a:xfrm>
            <a:off x="1014250" y="5527645"/>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1" name="Rectangle 70">
            <a:extLst>
              <a:ext uri="{FF2B5EF4-FFF2-40B4-BE49-F238E27FC236}">
                <a16:creationId xmlns:a16="http://schemas.microsoft.com/office/drawing/2014/main" id="{9DB0CDE6-00B3-2BF9-8E99-0A2D3D74C50B}"/>
              </a:ext>
            </a:extLst>
          </p:cNvPr>
          <p:cNvSpPr/>
          <p:nvPr/>
        </p:nvSpPr>
        <p:spPr bwMode="auto">
          <a:xfrm>
            <a:off x="11169870" y="427245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2" name="Rectangle 71">
            <a:extLst>
              <a:ext uri="{FF2B5EF4-FFF2-40B4-BE49-F238E27FC236}">
                <a16:creationId xmlns:a16="http://schemas.microsoft.com/office/drawing/2014/main" id="{A266AE73-766E-33D5-8288-0C022C1B4C32}"/>
              </a:ext>
            </a:extLst>
          </p:cNvPr>
          <p:cNvSpPr/>
          <p:nvPr/>
        </p:nvSpPr>
        <p:spPr bwMode="auto">
          <a:xfrm>
            <a:off x="1655379" y="128740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3" name="Rectangle 72">
            <a:extLst>
              <a:ext uri="{FF2B5EF4-FFF2-40B4-BE49-F238E27FC236}">
                <a16:creationId xmlns:a16="http://schemas.microsoft.com/office/drawing/2014/main" id="{E57005EA-9DD9-8507-67C4-112C03A3ECF8}"/>
              </a:ext>
            </a:extLst>
          </p:cNvPr>
          <p:cNvSpPr/>
          <p:nvPr/>
        </p:nvSpPr>
        <p:spPr bwMode="auto">
          <a:xfrm>
            <a:off x="3468414" y="39773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4" name="Rectangle 73">
            <a:extLst>
              <a:ext uri="{FF2B5EF4-FFF2-40B4-BE49-F238E27FC236}">
                <a16:creationId xmlns:a16="http://schemas.microsoft.com/office/drawing/2014/main" id="{A4949479-A4D2-CE59-9E4A-AE245DD2C352}"/>
              </a:ext>
            </a:extLst>
          </p:cNvPr>
          <p:cNvSpPr/>
          <p:nvPr/>
        </p:nvSpPr>
        <p:spPr bwMode="auto">
          <a:xfrm>
            <a:off x="10972799" y="278261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7" name="Isosceles Triangle 76">
            <a:extLst>
              <a:ext uri="{FF2B5EF4-FFF2-40B4-BE49-F238E27FC236}">
                <a16:creationId xmlns:a16="http://schemas.microsoft.com/office/drawing/2014/main" id="{58A95B20-9ED2-BAD6-BFCD-CA3ED4262A70}"/>
              </a:ext>
            </a:extLst>
          </p:cNvPr>
          <p:cNvSpPr/>
          <p:nvPr/>
        </p:nvSpPr>
        <p:spPr bwMode="auto">
          <a:xfrm>
            <a:off x="740979" y="291479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8" name="Isosceles Triangle 77">
            <a:extLst>
              <a:ext uri="{FF2B5EF4-FFF2-40B4-BE49-F238E27FC236}">
                <a16:creationId xmlns:a16="http://schemas.microsoft.com/office/drawing/2014/main" id="{B5609200-AEB4-1E82-52C1-553F5E1BAA3F}"/>
              </a:ext>
            </a:extLst>
          </p:cNvPr>
          <p:cNvSpPr/>
          <p:nvPr/>
        </p:nvSpPr>
        <p:spPr bwMode="auto">
          <a:xfrm>
            <a:off x="940675" y="3899110"/>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2" name="Isosceles Triangle 81">
            <a:extLst>
              <a:ext uri="{FF2B5EF4-FFF2-40B4-BE49-F238E27FC236}">
                <a16:creationId xmlns:a16="http://schemas.microsoft.com/office/drawing/2014/main" id="{8B176DBE-62DD-76CF-EA34-E8D1129F2385}"/>
              </a:ext>
            </a:extLst>
          </p:cNvPr>
          <p:cNvSpPr/>
          <p:nvPr/>
        </p:nvSpPr>
        <p:spPr bwMode="auto">
          <a:xfrm>
            <a:off x="4703381" y="551267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4" name="Isosceles Triangle 83">
            <a:extLst>
              <a:ext uri="{FF2B5EF4-FFF2-40B4-BE49-F238E27FC236}">
                <a16:creationId xmlns:a16="http://schemas.microsoft.com/office/drawing/2014/main" id="{C9E69450-EA58-95BA-A405-8355BC91822B}"/>
              </a:ext>
            </a:extLst>
          </p:cNvPr>
          <p:cNvSpPr/>
          <p:nvPr/>
        </p:nvSpPr>
        <p:spPr bwMode="auto">
          <a:xfrm>
            <a:off x="5108028" y="226235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7" name="Isosceles Triangle 86">
            <a:extLst>
              <a:ext uri="{FF2B5EF4-FFF2-40B4-BE49-F238E27FC236}">
                <a16:creationId xmlns:a16="http://schemas.microsoft.com/office/drawing/2014/main" id="{C303AF07-5636-2FC7-8559-E12B31D6FCBE}"/>
              </a:ext>
            </a:extLst>
          </p:cNvPr>
          <p:cNvSpPr/>
          <p:nvPr/>
        </p:nvSpPr>
        <p:spPr bwMode="auto">
          <a:xfrm>
            <a:off x="7909035" y="467710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8" name="Isosceles Triangle 87">
            <a:extLst>
              <a:ext uri="{FF2B5EF4-FFF2-40B4-BE49-F238E27FC236}">
                <a16:creationId xmlns:a16="http://schemas.microsoft.com/office/drawing/2014/main" id="{32A3FA92-0837-6C95-0AA5-80CC0A86133E}"/>
              </a:ext>
            </a:extLst>
          </p:cNvPr>
          <p:cNvSpPr/>
          <p:nvPr/>
        </p:nvSpPr>
        <p:spPr bwMode="auto">
          <a:xfrm>
            <a:off x="7296806" y="5891050"/>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0" name="Isosceles Triangle 89">
            <a:extLst>
              <a:ext uri="{FF2B5EF4-FFF2-40B4-BE49-F238E27FC236}">
                <a16:creationId xmlns:a16="http://schemas.microsoft.com/office/drawing/2014/main" id="{2AFE2548-EFAB-DCC6-5E09-2A585BC7C850}"/>
              </a:ext>
            </a:extLst>
          </p:cNvPr>
          <p:cNvSpPr/>
          <p:nvPr/>
        </p:nvSpPr>
        <p:spPr bwMode="auto">
          <a:xfrm>
            <a:off x="6926319" y="467710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1" name="Isosceles Triangle 90">
            <a:extLst>
              <a:ext uri="{FF2B5EF4-FFF2-40B4-BE49-F238E27FC236}">
                <a16:creationId xmlns:a16="http://schemas.microsoft.com/office/drawing/2014/main" id="{2DFCE7BB-F134-E23C-B555-F053F248059E}"/>
              </a:ext>
            </a:extLst>
          </p:cNvPr>
          <p:cNvSpPr/>
          <p:nvPr/>
        </p:nvSpPr>
        <p:spPr bwMode="auto">
          <a:xfrm>
            <a:off x="3499945" y="4673455"/>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2" name="Isosceles Triangle 91">
            <a:extLst>
              <a:ext uri="{FF2B5EF4-FFF2-40B4-BE49-F238E27FC236}">
                <a16:creationId xmlns:a16="http://schemas.microsoft.com/office/drawing/2014/main" id="{0D58F894-BB5D-69D5-5600-D343C7EB5180}"/>
              </a:ext>
            </a:extLst>
          </p:cNvPr>
          <p:cNvSpPr/>
          <p:nvPr/>
        </p:nvSpPr>
        <p:spPr bwMode="auto">
          <a:xfrm>
            <a:off x="10242330" y="400444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 name="TextBox 1">
            <a:extLst>
              <a:ext uri="{FF2B5EF4-FFF2-40B4-BE49-F238E27FC236}">
                <a16:creationId xmlns:a16="http://schemas.microsoft.com/office/drawing/2014/main" id="{6E747F9A-CC02-1B01-BF6B-8C278B15AE0A}"/>
              </a:ext>
            </a:extLst>
          </p:cNvPr>
          <p:cNvSpPr txBox="1"/>
          <p:nvPr/>
        </p:nvSpPr>
        <p:spPr>
          <a:xfrm>
            <a:off x="0" y="2640726"/>
            <a:ext cx="12192000" cy="1692771"/>
          </a:xfrm>
          <a:prstGeom prst="rect">
            <a:avLst/>
          </a:prstGeom>
          <a:solidFill>
            <a:schemeClr val="bg1">
              <a:alpha val="90000"/>
            </a:schemeClr>
          </a:solidFill>
        </p:spPr>
        <p:txBody>
          <a:bodyPr wrap="square" rtlCol="0">
            <a:spAutoFit/>
          </a:bodyPr>
          <a:lstStyle/>
          <a:p>
            <a:pPr algn="ctr"/>
            <a:endParaRPr lang="en-US" dirty="0"/>
          </a:p>
          <a:p>
            <a:pPr algn="ctr"/>
            <a:r>
              <a:rPr lang="en-US" b="1" dirty="0"/>
              <a:t>Filter Based On: </a:t>
            </a:r>
            <a:r>
              <a:rPr lang="en-US" sz="4000" b="1" dirty="0">
                <a:latin typeface="Courier New" panose="02070309020205020404" pitchFamily="49" charset="0"/>
                <a:cs typeface="Courier New" panose="02070309020205020404" pitchFamily="49" charset="0"/>
              </a:rPr>
              <a:t>Shape=Circle</a:t>
            </a:r>
          </a:p>
          <a:p>
            <a:pPr algn="ctr"/>
            <a:endParaRPr lang="en-US" dirty="0"/>
          </a:p>
        </p:txBody>
      </p:sp>
    </p:spTree>
    <p:extLst>
      <p:ext uri="{BB962C8B-B14F-4D97-AF65-F5344CB8AC3E}">
        <p14:creationId xmlns:p14="http://schemas.microsoft.com/office/powerpoint/2010/main" val="164773035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Pseudocode Considerations</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graphicFrame>
        <p:nvGraphicFramePr>
          <p:cNvPr id="3" name="Diagram 2">
            <a:extLst>
              <a:ext uri="{FF2B5EF4-FFF2-40B4-BE49-F238E27FC236}">
                <a16:creationId xmlns:a16="http://schemas.microsoft.com/office/drawing/2014/main" id="{D2884EA5-9E02-CCB3-84DF-93095A8205AE}"/>
              </a:ext>
            </a:extLst>
          </p:cNvPr>
          <p:cNvGraphicFramePr/>
          <p:nvPr/>
        </p:nvGraphicFramePr>
        <p:xfrm>
          <a:off x="601237" y="352697"/>
          <a:ext cx="10995507" cy="2847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Folded Corner 4">
            <a:extLst>
              <a:ext uri="{FF2B5EF4-FFF2-40B4-BE49-F238E27FC236}">
                <a16:creationId xmlns:a16="http://schemas.microsoft.com/office/drawing/2014/main" id="{7A5BD379-E03E-BCD8-8AE1-FB205A31D8BA}"/>
              </a:ext>
            </a:extLst>
          </p:cNvPr>
          <p:cNvSpPr/>
          <p:nvPr/>
        </p:nvSpPr>
        <p:spPr bwMode="auto">
          <a:xfrm>
            <a:off x="6604418" y="3438546"/>
            <a:ext cx="2636391" cy="3066758"/>
          </a:xfrm>
          <a:prstGeom prst="foldedCorner">
            <a:avLst/>
          </a:prstGeom>
          <a:solidFill>
            <a:srgbClr val="00AB7E"/>
          </a:solidFill>
          <a:ln w="25400" cap="flat" cmpd="sng" algn="ctr">
            <a:solidFill>
              <a:srgbClr val="FFFFFF">
                <a:hueOff val="0"/>
                <a:satOff val="0"/>
                <a:lumOff val="0"/>
                <a:alphaOff val="0"/>
              </a:srgbClr>
            </a:solidFill>
            <a:prstDash val="solid"/>
          </a:ln>
          <a:effectLst/>
        </p:spPr>
        <p:txBody>
          <a:bodyPr spcFirstLastPara="0" vert="horz" wrap="square" lIns="64770" tIns="64770" rIns="64770" bIns="64770" numCol="1" spcCol="1270" anchor="ctr" anchorCtr="0">
            <a:noAutofit/>
          </a:bodyPr>
          <a:lstStyle/>
          <a:p>
            <a:pPr algn="ctr"/>
            <a:r>
              <a:rPr lang="en-US" sz="2400" b="1" dirty="0">
                <a:solidFill>
                  <a:schemeClr val="bg1"/>
                </a:solidFill>
              </a:rPr>
              <a:t>ABC Completed</a:t>
            </a:r>
          </a:p>
          <a:p>
            <a:pPr algn="ctr"/>
            <a:r>
              <a:rPr lang="en-US" sz="2400" b="1" dirty="0">
                <a:solidFill>
                  <a:schemeClr val="bg1"/>
                </a:solidFill>
              </a:rPr>
              <a:t>On 7/17/2023</a:t>
            </a:r>
          </a:p>
          <a:p>
            <a:pPr algn="ctr"/>
            <a:endParaRPr lang="en-US" sz="2400" b="1" dirty="0">
              <a:solidFill>
                <a:schemeClr val="bg1"/>
              </a:solidFill>
            </a:endParaRPr>
          </a:p>
          <a:p>
            <a:pPr algn="ctr"/>
            <a:r>
              <a:rPr lang="en-US" sz="2400" b="1" dirty="0">
                <a:solidFill>
                  <a:schemeClr val="bg1"/>
                </a:solidFill>
              </a:rPr>
              <a:t>Score 95%</a:t>
            </a:r>
          </a:p>
          <a:p>
            <a:pPr algn="ctr"/>
            <a:endParaRPr lang="en-US" sz="2400" b="1" dirty="0">
              <a:solidFill>
                <a:schemeClr val="bg1"/>
              </a:solidFill>
            </a:endParaRPr>
          </a:p>
          <a:p>
            <a:pPr algn="ctr"/>
            <a:r>
              <a:rPr lang="en-US" sz="2400" b="1" dirty="0">
                <a:solidFill>
                  <a:schemeClr val="bg1"/>
                </a:solidFill>
              </a:rPr>
              <a:t>Passed</a:t>
            </a:r>
          </a:p>
        </p:txBody>
      </p:sp>
      <p:graphicFrame>
        <p:nvGraphicFramePr>
          <p:cNvPr id="6" name="Diagram 5">
            <a:extLst>
              <a:ext uri="{FF2B5EF4-FFF2-40B4-BE49-F238E27FC236}">
                <a16:creationId xmlns:a16="http://schemas.microsoft.com/office/drawing/2014/main" id="{E0098BAD-1BCF-6A2D-0D7B-506B8D120BE8}"/>
              </a:ext>
            </a:extLst>
          </p:cNvPr>
          <p:cNvGraphicFramePr/>
          <p:nvPr/>
        </p:nvGraphicFramePr>
        <p:xfrm>
          <a:off x="1888312" y="2860766"/>
          <a:ext cx="6563360" cy="36445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9" name="Straight Connector 8">
            <a:extLst>
              <a:ext uri="{FF2B5EF4-FFF2-40B4-BE49-F238E27FC236}">
                <a16:creationId xmlns:a16="http://schemas.microsoft.com/office/drawing/2014/main" id="{74A890B4-6878-327A-E5FB-93F454B74D83}"/>
              </a:ext>
            </a:extLst>
          </p:cNvPr>
          <p:cNvCxnSpPr>
            <a:cxnSpLocks/>
          </p:cNvCxnSpPr>
          <p:nvPr/>
        </p:nvCxnSpPr>
        <p:spPr bwMode="auto">
          <a:xfrm>
            <a:off x="0" y="3040483"/>
            <a:ext cx="12192000" cy="0"/>
          </a:xfrm>
          <a:prstGeom prst="line">
            <a:avLst/>
          </a:prstGeom>
          <a:ln w="3492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542E2042-FD45-E75F-5501-A4E4B718FB3D}"/>
              </a:ext>
            </a:extLst>
          </p:cNvPr>
          <p:cNvSpPr txBox="1"/>
          <p:nvPr/>
        </p:nvSpPr>
        <p:spPr>
          <a:xfrm>
            <a:off x="3969571" y="2743197"/>
            <a:ext cx="3753652" cy="523220"/>
          </a:xfrm>
          <a:prstGeom prst="rect">
            <a:avLst/>
          </a:prstGeom>
          <a:solidFill>
            <a:srgbClr val="050939"/>
          </a:solidFill>
        </p:spPr>
        <p:txBody>
          <a:bodyPr wrap="square" rtlCol="0">
            <a:spAutoFit/>
          </a:bodyPr>
          <a:lstStyle/>
          <a:p>
            <a:pPr algn="ctr"/>
            <a:r>
              <a:rPr lang="en-US" sz="2800" dirty="0">
                <a:solidFill>
                  <a:schemeClr val="bg1"/>
                </a:solidFill>
              </a:rPr>
              <a:t>Journaling vs. Stateful</a:t>
            </a:r>
          </a:p>
        </p:txBody>
      </p:sp>
      <p:sp>
        <p:nvSpPr>
          <p:cNvPr id="7" name="TextBox 6">
            <a:extLst>
              <a:ext uri="{FF2B5EF4-FFF2-40B4-BE49-F238E27FC236}">
                <a16:creationId xmlns:a16="http://schemas.microsoft.com/office/drawing/2014/main" id="{77EDF7F8-F765-5ED1-D000-14B772BA5A09}"/>
              </a:ext>
            </a:extLst>
          </p:cNvPr>
          <p:cNvSpPr txBox="1"/>
          <p:nvPr/>
        </p:nvSpPr>
        <p:spPr>
          <a:xfrm>
            <a:off x="0" y="1474183"/>
            <a:ext cx="12192000" cy="3539430"/>
          </a:xfrm>
          <a:prstGeom prst="rect">
            <a:avLst/>
          </a:prstGeom>
          <a:solidFill>
            <a:schemeClr val="bg1">
              <a:alpha val="95000"/>
            </a:schemeClr>
          </a:solidFill>
        </p:spPr>
        <p:txBody>
          <a:bodyPr wrap="square" rtlCol="0">
            <a:spAutoFit/>
          </a:bodyPr>
          <a:lstStyle/>
          <a:p>
            <a:pPr algn="ctr"/>
            <a:endParaRPr lang="en-US" dirty="0"/>
          </a:p>
          <a:p>
            <a:pPr algn="ctr"/>
            <a:r>
              <a:rPr lang="en-US" b="1" dirty="0"/>
              <a:t>Our pseudocode makes use of the prior assumptions.  </a:t>
            </a:r>
          </a:p>
          <a:p>
            <a:pPr algn="ctr"/>
            <a:endParaRPr lang="en-US" b="1" dirty="0"/>
          </a:p>
          <a:p>
            <a:pPr algn="ctr"/>
            <a:r>
              <a:rPr lang="en-US" b="1" dirty="0"/>
              <a:t>In the real world, you often can’t make these assumptions, so be aware that you may need considerations for these things in your pseudocode.</a:t>
            </a:r>
          </a:p>
          <a:p>
            <a:pPr algn="ctr"/>
            <a:endParaRPr lang="en-US" dirty="0"/>
          </a:p>
        </p:txBody>
      </p:sp>
    </p:spTree>
    <p:extLst>
      <p:ext uri="{BB962C8B-B14F-4D97-AF65-F5344CB8AC3E}">
        <p14:creationId xmlns:p14="http://schemas.microsoft.com/office/powerpoint/2010/main" val="16006918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Pseudocode</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KPIs</a:t>
            </a:r>
          </a:p>
          <a:p>
            <a:r>
              <a:rPr lang="en-US" dirty="0"/>
              <a:t>90% of users that registered went on to complete the content</a:t>
            </a:r>
          </a:p>
          <a:p>
            <a:pPr lvl="1"/>
            <a:r>
              <a:rPr lang="en-US" dirty="0"/>
              <a:t>Number of Registrations</a:t>
            </a:r>
          </a:p>
          <a:p>
            <a:pPr lvl="2"/>
            <a:r>
              <a:rPr lang="en-US" dirty="0"/>
              <a:t>Filter: </a:t>
            </a:r>
            <a:r>
              <a:rPr lang="en-US" sz="1800" dirty="0">
                <a:latin typeface="Courier New" panose="02070309020205020404" pitchFamily="49" charset="0"/>
                <a:cs typeface="Courier New" panose="02070309020205020404" pitchFamily="49" charset="0"/>
              </a:rPr>
              <a:t>object.id = xapi://iitsec/2023/c0001</a:t>
            </a:r>
          </a:p>
          <a:p>
            <a:pPr lvl="2"/>
            <a:r>
              <a:rPr lang="en-US" dirty="0"/>
              <a:t>Filter: </a:t>
            </a:r>
            <a:r>
              <a:rPr lang="en-US" sz="1800" dirty="0">
                <a:latin typeface="Courier New" panose="02070309020205020404" pitchFamily="49" charset="0"/>
                <a:cs typeface="Courier New" panose="02070309020205020404" pitchFamily="49" charset="0"/>
              </a:rPr>
              <a:t>verb.id = http://adlnet.gov/expapi/verbs/registered</a:t>
            </a:r>
          </a:p>
          <a:p>
            <a:pPr lvl="2"/>
            <a:r>
              <a:rPr lang="en-US" dirty="0"/>
              <a:t>Metric: </a:t>
            </a:r>
            <a:r>
              <a:rPr lang="en-US" sz="1800" dirty="0">
                <a:latin typeface="Courier New" panose="02070309020205020404" pitchFamily="49" charset="0"/>
                <a:cs typeface="Courier New" panose="02070309020205020404" pitchFamily="49" charset="0"/>
              </a:rPr>
              <a:t>count (numRegistered)</a:t>
            </a:r>
          </a:p>
          <a:p>
            <a:pPr lvl="1"/>
            <a:r>
              <a:rPr lang="en-US" dirty="0"/>
              <a:t>Number of Completions</a:t>
            </a:r>
          </a:p>
          <a:p>
            <a:pPr lvl="2"/>
            <a:r>
              <a:rPr lang="en-US" dirty="0"/>
              <a:t>Filter: </a:t>
            </a:r>
            <a:r>
              <a:rPr lang="en-US" sz="1800" dirty="0">
                <a:latin typeface="Courier New" panose="02070309020205020404" pitchFamily="49" charset="0"/>
                <a:cs typeface="Courier New" panose="02070309020205020404" pitchFamily="49" charset="0"/>
              </a:rPr>
              <a:t>object.id = xapi://iitsec/2023/c0001</a:t>
            </a:r>
          </a:p>
          <a:p>
            <a:pPr lvl="2"/>
            <a:r>
              <a:rPr lang="en-US" dirty="0"/>
              <a:t>Filter: </a:t>
            </a:r>
            <a:r>
              <a:rPr lang="en-US" sz="1800" dirty="0">
                <a:latin typeface="Courier New" panose="02070309020205020404" pitchFamily="49" charset="0"/>
                <a:cs typeface="Courier New" panose="02070309020205020404" pitchFamily="49" charset="0"/>
              </a:rPr>
              <a:t>verb.id = http://adlnet.gov/expapi/verbs/completed</a:t>
            </a:r>
          </a:p>
          <a:p>
            <a:pPr lvl="2"/>
            <a:r>
              <a:rPr lang="en-US" dirty="0"/>
              <a:t>Metric: </a:t>
            </a:r>
            <a:r>
              <a:rPr lang="en-US" sz="1800" dirty="0">
                <a:latin typeface="Courier New" panose="02070309020205020404" pitchFamily="49" charset="0"/>
                <a:cs typeface="Courier New" panose="02070309020205020404" pitchFamily="49" charset="0"/>
              </a:rPr>
              <a:t>count (numCompleted)</a:t>
            </a:r>
          </a:p>
          <a:p>
            <a:pPr lvl="1"/>
            <a:r>
              <a:rPr lang="en-US" dirty="0"/>
              <a:t>Display Result</a:t>
            </a:r>
          </a:p>
          <a:p>
            <a:pPr lvl="2"/>
            <a:r>
              <a:rPr lang="en-US" dirty="0"/>
              <a:t>Display: </a:t>
            </a:r>
            <a:r>
              <a:rPr lang="en-US" sz="1800" dirty="0">
                <a:latin typeface="Courier New" panose="02070309020205020404" pitchFamily="49" charset="0"/>
                <a:cs typeface="Courier New" panose="02070309020205020404" pitchFamily="49" charset="0"/>
              </a:rPr>
              <a:t>numRegistered </a:t>
            </a:r>
            <a:r>
              <a:rPr lang="en-US" sz="1800" b="1" dirty="0">
                <a:latin typeface="Courier New" panose="02070309020205020404" pitchFamily="49" charset="0"/>
                <a:cs typeface="Courier New" panose="02070309020205020404" pitchFamily="49" charset="0"/>
              </a:rPr>
              <a:t>÷</a:t>
            </a:r>
            <a:r>
              <a:rPr lang="en-US" sz="1800" dirty="0">
                <a:latin typeface="Courier New" panose="02070309020205020404" pitchFamily="49" charset="0"/>
                <a:cs typeface="Courier New" panose="02070309020205020404" pitchFamily="49" charset="0"/>
              </a:rPr>
              <a:t> numCompleted</a:t>
            </a:r>
            <a:endParaRPr lang="en-US" dirty="0"/>
          </a:p>
          <a:p>
            <a:endParaRPr lang="en-US" dirty="0"/>
          </a:p>
          <a:p>
            <a:pPr marL="0" indent="0">
              <a:buNone/>
            </a:pPr>
            <a:endParaRPr lang="en-US" dirty="0"/>
          </a:p>
        </p:txBody>
      </p:sp>
    </p:spTree>
    <p:extLst>
      <p:ext uri="{BB962C8B-B14F-4D97-AF65-F5344CB8AC3E}">
        <p14:creationId xmlns:p14="http://schemas.microsoft.com/office/powerpoint/2010/main" val="31082687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Pseudocode</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KPIs</a:t>
            </a:r>
          </a:p>
          <a:p>
            <a:r>
              <a:rPr lang="en-US" dirty="0"/>
              <a:t>90% of users that registered went on to complete the content</a:t>
            </a:r>
          </a:p>
          <a:p>
            <a:pPr lvl="1"/>
            <a:r>
              <a:rPr lang="en-US" dirty="0"/>
              <a:t>Number of Registrations</a:t>
            </a:r>
          </a:p>
          <a:p>
            <a:pPr lvl="2"/>
            <a:r>
              <a:rPr lang="en-US" dirty="0"/>
              <a:t>Filter: </a:t>
            </a:r>
            <a:r>
              <a:rPr lang="en-US" sz="1800" dirty="0">
                <a:latin typeface="Courier New" panose="02070309020205020404" pitchFamily="49" charset="0"/>
                <a:cs typeface="Courier New" panose="02070309020205020404" pitchFamily="49" charset="0"/>
              </a:rPr>
              <a:t>object.id = xapi://iitsec/2023/c0001</a:t>
            </a:r>
          </a:p>
          <a:p>
            <a:pPr lvl="2"/>
            <a:r>
              <a:rPr lang="en-US" dirty="0"/>
              <a:t>Filter: </a:t>
            </a:r>
            <a:r>
              <a:rPr lang="en-US" sz="1800" dirty="0">
                <a:latin typeface="Courier New" panose="02070309020205020404" pitchFamily="49" charset="0"/>
                <a:cs typeface="Courier New" panose="02070309020205020404" pitchFamily="49" charset="0"/>
              </a:rPr>
              <a:t>verb.id = http://adlnet.gov/expapi/verbs/registered</a:t>
            </a:r>
          </a:p>
          <a:p>
            <a:pPr lvl="2"/>
            <a:r>
              <a:rPr lang="en-US" dirty="0"/>
              <a:t>Metric: </a:t>
            </a:r>
            <a:r>
              <a:rPr lang="en-US" sz="1800" dirty="0">
                <a:latin typeface="Courier New" panose="02070309020205020404" pitchFamily="49" charset="0"/>
                <a:cs typeface="Courier New" panose="02070309020205020404" pitchFamily="49" charset="0"/>
              </a:rPr>
              <a:t>count (numRegistered)</a:t>
            </a:r>
          </a:p>
          <a:p>
            <a:pPr lvl="1"/>
            <a:r>
              <a:rPr lang="en-US" dirty="0"/>
              <a:t>Number of Completions</a:t>
            </a:r>
          </a:p>
          <a:p>
            <a:pPr lvl="2"/>
            <a:r>
              <a:rPr lang="en-US" dirty="0"/>
              <a:t>Filter: </a:t>
            </a:r>
            <a:r>
              <a:rPr lang="en-US" sz="1800" dirty="0">
                <a:latin typeface="Courier New" panose="02070309020205020404" pitchFamily="49" charset="0"/>
                <a:cs typeface="Courier New" panose="02070309020205020404" pitchFamily="49" charset="0"/>
              </a:rPr>
              <a:t>object.id = xapi://iitsec/2023/c0001</a:t>
            </a:r>
          </a:p>
          <a:p>
            <a:pPr lvl="2"/>
            <a:r>
              <a:rPr lang="en-US" dirty="0"/>
              <a:t>Filter: </a:t>
            </a:r>
            <a:r>
              <a:rPr lang="en-US" sz="1800" dirty="0">
                <a:latin typeface="Courier New" panose="02070309020205020404" pitchFamily="49" charset="0"/>
                <a:cs typeface="Courier New" panose="02070309020205020404" pitchFamily="49" charset="0"/>
              </a:rPr>
              <a:t>verb.id = http://adlnet.gov/expapi/verbs/completed</a:t>
            </a:r>
          </a:p>
          <a:p>
            <a:pPr lvl="2"/>
            <a:r>
              <a:rPr lang="en-US" dirty="0"/>
              <a:t>Metric: </a:t>
            </a:r>
            <a:r>
              <a:rPr lang="en-US" sz="1800" dirty="0">
                <a:latin typeface="Courier New" panose="02070309020205020404" pitchFamily="49" charset="0"/>
                <a:cs typeface="Courier New" panose="02070309020205020404" pitchFamily="49" charset="0"/>
              </a:rPr>
              <a:t>count (numCompleted)</a:t>
            </a:r>
          </a:p>
          <a:p>
            <a:pPr lvl="1"/>
            <a:r>
              <a:rPr lang="en-US" dirty="0"/>
              <a:t>Display Result</a:t>
            </a:r>
          </a:p>
          <a:p>
            <a:pPr lvl="2"/>
            <a:r>
              <a:rPr lang="en-US" dirty="0"/>
              <a:t>Display: </a:t>
            </a:r>
            <a:r>
              <a:rPr lang="en-US" sz="1800" dirty="0">
                <a:latin typeface="Courier New" panose="02070309020205020404" pitchFamily="49" charset="0"/>
                <a:cs typeface="Courier New" panose="02070309020205020404" pitchFamily="49" charset="0"/>
              </a:rPr>
              <a:t>numRegistered </a:t>
            </a:r>
            <a:r>
              <a:rPr lang="en-US" sz="1800" b="1" dirty="0">
                <a:latin typeface="Courier New" panose="02070309020205020404" pitchFamily="49" charset="0"/>
                <a:cs typeface="Courier New" panose="02070309020205020404" pitchFamily="49" charset="0"/>
              </a:rPr>
              <a:t>÷</a:t>
            </a:r>
            <a:r>
              <a:rPr lang="en-US" sz="1800" dirty="0">
                <a:latin typeface="Courier New" panose="02070309020205020404" pitchFamily="49" charset="0"/>
                <a:cs typeface="Courier New" panose="02070309020205020404" pitchFamily="49" charset="0"/>
              </a:rPr>
              <a:t> numCompleted</a:t>
            </a:r>
            <a:endParaRPr lang="en-US" dirty="0"/>
          </a:p>
          <a:p>
            <a:endParaRPr lang="en-US" dirty="0"/>
          </a:p>
          <a:p>
            <a:pPr marL="0" indent="0">
              <a:buNone/>
            </a:pPr>
            <a:endParaRPr lang="en-US" dirty="0"/>
          </a:p>
        </p:txBody>
      </p:sp>
      <p:sp>
        <p:nvSpPr>
          <p:cNvPr id="4" name="Callout: Down Arrow 3">
            <a:extLst>
              <a:ext uri="{FF2B5EF4-FFF2-40B4-BE49-F238E27FC236}">
                <a16:creationId xmlns:a16="http://schemas.microsoft.com/office/drawing/2014/main" id="{585B5592-5AFC-92A3-77BD-595D4524D7BE}"/>
              </a:ext>
            </a:extLst>
          </p:cNvPr>
          <p:cNvSpPr/>
          <p:nvPr/>
        </p:nvSpPr>
        <p:spPr bwMode="auto">
          <a:xfrm>
            <a:off x="1468620" y="1891430"/>
            <a:ext cx="7166579" cy="3566786"/>
          </a:xfrm>
          <a:prstGeom prst="down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a:p>
            <a:pPr algn="ctr"/>
            <a:r>
              <a:rPr lang="en-US" sz="2800" dirty="0">
                <a:solidFill>
                  <a:schemeClr val="bg1"/>
                </a:solidFill>
              </a:rPr>
              <a:t>KPI Evaluation:</a:t>
            </a:r>
          </a:p>
          <a:p>
            <a:pPr algn="ctr"/>
            <a:endParaRPr lang="en-US" sz="2800" dirty="0">
              <a:solidFill>
                <a:schemeClr val="bg1"/>
              </a:solidFill>
            </a:endParaRPr>
          </a:p>
          <a:p>
            <a:pPr algn="ctr"/>
            <a:r>
              <a:rPr lang="en-US" sz="2800" dirty="0">
                <a:solidFill>
                  <a:schemeClr val="bg1"/>
                </a:solidFill>
              </a:rPr>
              <a:t>If this value is greater than or equal to 0.9, then KPI is met</a:t>
            </a:r>
          </a:p>
        </p:txBody>
      </p:sp>
    </p:spTree>
    <p:extLst>
      <p:ext uri="{BB962C8B-B14F-4D97-AF65-F5344CB8AC3E}">
        <p14:creationId xmlns:p14="http://schemas.microsoft.com/office/powerpoint/2010/main" val="41242734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Pseudocode</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KPIs</a:t>
            </a:r>
          </a:p>
          <a:p>
            <a:r>
              <a:rPr lang="en-US" dirty="0"/>
              <a:t>Users scored more than 85% on average on the final exam</a:t>
            </a:r>
          </a:p>
          <a:p>
            <a:pPr lvl="2"/>
            <a:r>
              <a:rPr lang="en-US" dirty="0"/>
              <a:t>Filter: </a:t>
            </a:r>
            <a:r>
              <a:rPr lang="en-US" sz="1800" dirty="0">
                <a:latin typeface="Courier New" panose="02070309020205020404" pitchFamily="49" charset="0"/>
                <a:cs typeface="Courier New" panose="02070309020205020404" pitchFamily="49" charset="0"/>
              </a:rPr>
              <a:t>object.id = xapi://iitsec/2023/a2</a:t>
            </a:r>
          </a:p>
          <a:p>
            <a:pPr lvl="2"/>
            <a:r>
              <a:rPr lang="en-US" dirty="0"/>
              <a:t>Filter: </a:t>
            </a:r>
            <a:r>
              <a:rPr lang="en-US" sz="1800" dirty="0">
                <a:latin typeface="Courier New" panose="02070309020205020404" pitchFamily="49" charset="0"/>
                <a:cs typeface="Courier New" panose="02070309020205020404" pitchFamily="49" charset="0"/>
              </a:rPr>
              <a:t>verb.id = http://adlnet.gov/expapi/verbs/completed</a:t>
            </a:r>
          </a:p>
          <a:p>
            <a:pPr lvl="2"/>
            <a:r>
              <a:rPr lang="en-US" dirty="0"/>
              <a:t>Metric: </a:t>
            </a:r>
            <a:r>
              <a:rPr lang="en-US" sz="1800" dirty="0">
                <a:latin typeface="Courier New" panose="02070309020205020404" pitchFamily="49" charset="0"/>
                <a:cs typeface="Courier New" panose="02070309020205020404" pitchFamily="49" charset="0"/>
              </a:rPr>
              <a:t>average(result.score.scaled)</a:t>
            </a:r>
          </a:p>
          <a:p>
            <a:r>
              <a:rPr lang="en-US" dirty="0"/>
              <a:t>Users took less than three (3) attempts to complete to course</a:t>
            </a:r>
          </a:p>
          <a:p>
            <a:pPr lvl="2"/>
            <a:r>
              <a:rPr lang="en-US" dirty="0"/>
              <a:t>Filter: </a:t>
            </a:r>
            <a:r>
              <a:rPr lang="en-US" sz="1800" dirty="0">
                <a:latin typeface="Courier New" panose="02070309020205020404" pitchFamily="49" charset="0"/>
                <a:cs typeface="Courier New" panose="02070309020205020404" pitchFamily="49" charset="0"/>
              </a:rPr>
              <a:t>object.id = xapi://iitsec/2023/c0001</a:t>
            </a:r>
          </a:p>
          <a:p>
            <a:pPr lvl="2"/>
            <a:r>
              <a:rPr lang="en-US" dirty="0"/>
              <a:t>Filter: </a:t>
            </a:r>
            <a:r>
              <a:rPr lang="en-US" sz="1800" dirty="0">
                <a:latin typeface="Courier New" panose="02070309020205020404" pitchFamily="49" charset="0"/>
                <a:cs typeface="Courier New" panose="02070309020205020404" pitchFamily="49" charset="0"/>
              </a:rPr>
              <a:t>verb.id = http://adlnet.gov/expapi/verbs/attempted</a:t>
            </a:r>
          </a:p>
          <a:p>
            <a:pPr lvl="2"/>
            <a:r>
              <a:rPr lang="en-US" dirty="0"/>
              <a:t>Group: </a:t>
            </a:r>
            <a:r>
              <a:rPr lang="en-US" sz="1800" dirty="0">
                <a:latin typeface="Courier New" panose="02070309020205020404" pitchFamily="49" charset="0"/>
                <a:cs typeface="Courier New" panose="02070309020205020404" pitchFamily="49" charset="0"/>
              </a:rPr>
              <a:t>actor.mbox</a:t>
            </a:r>
            <a:endParaRPr lang="en-US" sz="1800" dirty="0"/>
          </a:p>
          <a:p>
            <a:pPr lvl="2"/>
            <a:r>
              <a:rPr lang="en-US" dirty="0"/>
              <a:t>Metric (List): </a:t>
            </a:r>
            <a:r>
              <a:rPr lang="en-US" sz="1800" dirty="0">
                <a:latin typeface="Courier New" panose="02070309020205020404" pitchFamily="49" charset="0"/>
                <a:cs typeface="Courier New" panose="02070309020205020404" pitchFamily="49" charset="0"/>
              </a:rPr>
              <a:t>For each actor.mbox group, count unique context.registrations in that group</a:t>
            </a:r>
          </a:p>
          <a:p>
            <a:pPr lvl="2"/>
            <a:r>
              <a:rPr lang="en-US" dirty="0"/>
              <a:t>Metric: </a:t>
            </a:r>
            <a:r>
              <a:rPr lang="en-US" sz="1800" dirty="0">
                <a:latin typeface="Courier New" panose="02070309020205020404" pitchFamily="49" charset="0"/>
                <a:cs typeface="Courier New" panose="02070309020205020404" pitchFamily="49" charset="0"/>
              </a:rPr>
              <a:t>average(registration count list from the step above)</a:t>
            </a:r>
          </a:p>
          <a:p>
            <a:pPr lvl="2"/>
            <a:endParaRPr lang="en-US" sz="1800" dirty="0"/>
          </a:p>
          <a:p>
            <a:endParaRPr lang="en-US" dirty="0"/>
          </a:p>
          <a:p>
            <a:pPr marL="0" indent="0">
              <a:buNone/>
            </a:pPr>
            <a:endParaRPr lang="en-US" dirty="0"/>
          </a:p>
        </p:txBody>
      </p:sp>
    </p:spTree>
    <p:extLst>
      <p:ext uri="{BB962C8B-B14F-4D97-AF65-F5344CB8AC3E}">
        <p14:creationId xmlns:p14="http://schemas.microsoft.com/office/powerpoint/2010/main" val="3937283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Pseudocode</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KPIs</a:t>
            </a:r>
          </a:p>
          <a:p>
            <a:r>
              <a:rPr lang="en-US" dirty="0"/>
              <a:t>Users scored more than 85% on average on the final exam</a:t>
            </a:r>
          </a:p>
          <a:p>
            <a:pPr lvl="2"/>
            <a:r>
              <a:rPr lang="en-US" dirty="0"/>
              <a:t>Filter: </a:t>
            </a:r>
            <a:r>
              <a:rPr lang="en-US" sz="1800" dirty="0">
                <a:latin typeface="Courier New" panose="02070309020205020404" pitchFamily="49" charset="0"/>
                <a:cs typeface="Courier New" panose="02070309020205020404" pitchFamily="49" charset="0"/>
              </a:rPr>
              <a:t>object.id = xapi://iitsec/2023/a2</a:t>
            </a:r>
          </a:p>
          <a:p>
            <a:pPr lvl="2"/>
            <a:r>
              <a:rPr lang="en-US" dirty="0"/>
              <a:t>Filter: </a:t>
            </a:r>
            <a:r>
              <a:rPr lang="en-US" sz="1800" dirty="0">
                <a:latin typeface="Courier New" panose="02070309020205020404" pitchFamily="49" charset="0"/>
                <a:cs typeface="Courier New" panose="02070309020205020404" pitchFamily="49" charset="0"/>
              </a:rPr>
              <a:t>verb.id = http://adlnet.gov/expapi/verbs/completed</a:t>
            </a:r>
          </a:p>
          <a:p>
            <a:pPr lvl="2"/>
            <a:r>
              <a:rPr lang="en-US" dirty="0"/>
              <a:t>Metric: </a:t>
            </a:r>
            <a:r>
              <a:rPr lang="en-US" sz="1800" dirty="0">
                <a:latin typeface="Courier New" panose="02070309020205020404" pitchFamily="49" charset="0"/>
                <a:cs typeface="Courier New" panose="02070309020205020404" pitchFamily="49" charset="0"/>
              </a:rPr>
              <a:t>average(result.score.scaled)</a:t>
            </a:r>
          </a:p>
          <a:p>
            <a:r>
              <a:rPr lang="en-US" dirty="0"/>
              <a:t>Users took less than three (3) attempts to complete to course</a:t>
            </a:r>
          </a:p>
          <a:p>
            <a:pPr lvl="2"/>
            <a:r>
              <a:rPr lang="en-US" dirty="0"/>
              <a:t>Filter: </a:t>
            </a:r>
            <a:r>
              <a:rPr lang="en-US" sz="1800" dirty="0">
                <a:latin typeface="Courier New" panose="02070309020205020404" pitchFamily="49" charset="0"/>
                <a:cs typeface="Courier New" panose="02070309020205020404" pitchFamily="49" charset="0"/>
              </a:rPr>
              <a:t>object.id = xapi://iitsec/2023/c0001</a:t>
            </a:r>
          </a:p>
          <a:p>
            <a:pPr lvl="2"/>
            <a:r>
              <a:rPr lang="en-US" dirty="0"/>
              <a:t>Filter: </a:t>
            </a:r>
            <a:r>
              <a:rPr lang="en-US" sz="1800" dirty="0">
                <a:latin typeface="Courier New" panose="02070309020205020404" pitchFamily="49" charset="0"/>
                <a:cs typeface="Courier New" panose="02070309020205020404" pitchFamily="49" charset="0"/>
              </a:rPr>
              <a:t>verb.id = http://adlnet.gov/expapi/verbs/attempted</a:t>
            </a:r>
          </a:p>
          <a:p>
            <a:pPr lvl="2"/>
            <a:r>
              <a:rPr lang="en-US" dirty="0"/>
              <a:t>Group: </a:t>
            </a:r>
            <a:r>
              <a:rPr lang="en-US" sz="1800" dirty="0">
                <a:latin typeface="Courier New" panose="02070309020205020404" pitchFamily="49" charset="0"/>
                <a:cs typeface="Courier New" panose="02070309020205020404" pitchFamily="49" charset="0"/>
              </a:rPr>
              <a:t>actor.mbox</a:t>
            </a:r>
            <a:endParaRPr lang="en-US" sz="1800" dirty="0"/>
          </a:p>
          <a:p>
            <a:pPr lvl="2"/>
            <a:r>
              <a:rPr lang="en-US" dirty="0"/>
              <a:t>Metric (List): </a:t>
            </a:r>
            <a:r>
              <a:rPr lang="en-US" sz="1800" dirty="0">
                <a:latin typeface="Courier New" panose="02070309020205020404" pitchFamily="49" charset="0"/>
                <a:cs typeface="Courier New" panose="02070309020205020404" pitchFamily="49" charset="0"/>
              </a:rPr>
              <a:t>For each actor.mbox group, count unique context.registrations in that group</a:t>
            </a:r>
          </a:p>
          <a:p>
            <a:pPr lvl="2"/>
            <a:r>
              <a:rPr lang="en-US" dirty="0"/>
              <a:t>Metric: </a:t>
            </a:r>
            <a:r>
              <a:rPr lang="en-US" sz="1800" dirty="0">
                <a:latin typeface="Courier New" panose="02070309020205020404" pitchFamily="49" charset="0"/>
                <a:cs typeface="Courier New" panose="02070309020205020404" pitchFamily="49" charset="0"/>
              </a:rPr>
              <a:t>average(registration count list from the step above)</a:t>
            </a:r>
          </a:p>
          <a:p>
            <a:pPr lvl="2"/>
            <a:endParaRPr lang="en-US" sz="1800" dirty="0"/>
          </a:p>
          <a:p>
            <a:endParaRPr lang="en-US" dirty="0"/>
          </a:p>
          <a:p>
            <a:pPr marL="0" indent="0">
              <a:buNone/>
            </a:pPr>
            <a:endParaRPr lang="en-US" dirty="0"/>
          </a:p>
        </p:txBody>
      </p:sp>
      <p:sp>
        <p:nvSpPr>
          <p:cNvPr id="4" name="Callout: Up Arrow 3">
            <a:extLst>
              <a:ext uri="{FF2B5EF4-FFF2-40B4-BE49-F238E27FC236}">
                <a16:creationId xmlns:a16="http://schemas.microsoft.com/office/drawing/2014/main" id="{53142B23-5ADC-E3D0-22F9-AB3D58A78EBA}"/>
              </a:ext>
            </a:extLst>
          </p:cNvPr>
          <p:cNvSpPr/>
          <p:nvPr/>
        </p:nvSpPr>
        <p:spPr bwMode="auto">
          <a:xfrm>
            <a:off x="1381236" y="3162822"/>
            <a:ext cx="4885151" cy="3569116"/>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a:p>
            <a:pPr algn="ctr"/>
            <a:r>
              <a:rPr lang="en-US" sz="2800" dirty="0">
                <a:solidFill>
                  <a:schemeClr val="bg1"/>
                </a:solidFill>
              </a:rPr>
              <a:t>KPI Evaluation</a:t>
            </a:r>
          </a:p>
          <a:p>
            <a:pPr algn="ctr"/>
            <a:endParaRPr lang="en-US" sz="2800" dirty="0">
              <a:solidFill>
                <a:schemeClr val="bg1"/>
              </a:solidFill>
            </a:endParaRPr>
          </a:p>
          <a:p>
            <a:pPr algn="ctr"/>
            <a:r>
              <a:rPr lang="en-US" sz="2800" dirty="0">
                <a:solidFill>
                  <a:schemeClr val="bg1"/>
                </a:solidFill>
              </a:rPr>
              <a:t>If this value is greater than 0.85, then the KPI is met</a:t>
            </a:r>
          </a:p>
        </p:txBody>
      </p:sp>
    </p:spTree>
    <p:extLst>
      <p:ext uri="{BB962C8B-B14F-4D97-AF65-F5344CB8AC3E}">
        <p14:creationId xmlns:p14="http://schemas.microsoft.com/office/powerpoint/2010/main" val="38227972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Pseudocode</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KPIs</a:t>
            </a:r>
          </a:p>
          <a:p>
            <a:r>
              <a:rPr lang="en-US" dirty="0"/>
              <a:t>Users scored more than 85% on average on the final exam</a:t>
            </a:r>
          </a:p>
          <a:p>
            <a:pPr lvl="2"/>
            <a:r>
              <a:rPr lang="en-US" dirty="0"/>
              <a:t>Filter: </a:t>
            </a:r>
            <a:r>
              <a:rPr lang="en-US" sz="1800" dirty="0">
                <a:latin typeface="Courier New" panose="02070309020205020404" pitchFamily="49" charset="0"/>
                <a:cs typeface="Courier New" panose="02070309020205020404" pitchFamily="49" charset="0"/>
              </a:rPr>
              <a:t>object.id = xapi://iitsec/2023/a2</a:t>
            </a:r>
          </a:p>
          <a:p>
            <a:pPr lvl="2"/>
            <a:r>
              <a:rPr lang="en-US" dirty="0"/>
              <a:t>Filter: </a:t>
            </a:r>
            <a:r>
              <a:rPr lang="en-US" sz="1800" dirty="0">
                <a:latin typeface="Courier New" panose="02070309020205020404" pitchFamily="49" charset="0"/>
                <a:cs typeface="Courier New" panose="02070309020205020404" pitchFamily="49" charset="0"/>
              </a:rPr>
              <a:t>verb.id = http://adlnet.gov/expapi/verbs/completed</a:t>
            </a:r>
          </a:p>
          <a:p>
            <a:pPr lvl="2"/>
            <a:r>
              <a:rPr lang="en-US" dirty="0"/>
              <a:t>Metric: </a:t>
            </a:r>
            <a:r>
              <a:rPr lang="en-US" sz="1800" dirty="0">
                <a:latin typeface="Courier New" panose="02070309020205020404" pitchFamily="49" charset="0"/>
                <a:cs typeface="Courier New" panose="02070309020205020404" pitchFamily="49" charset="0"/>
              </a:rPr>
              <a:t>average(result.score.scaled)</a:t>
            </a:r>
          </a:p>
          <a:p>
            <a:r>
              <a:rPr lang="en-US" dirty="0"/>
              <a:t>Users took less than three (3) attempts to complete to course</a:t>
            </a:r>
          </a:p>
          <a:p>
            <a:pPr lvl="2"/>
            <a:r>
              <a:rPr lang="en-US" dirty="0"/>
              <a:t>Filter: </a:t>
            </a:r>
            <a:r>
              <a:rPr lang="en-US" sz="1800" dirty="0">
                <a:latin typeface="Courier New" panose="02070309020205020404" pitchFamily="49" charset="0"/>
                <a:cs typeface="Courier New" panose="02070309020205020404" pitchFamily="49" charset="0"/>
              </a:rPr>
              <a:t>object.id = xapi://iitsec/2023/c0001</a:t>
            </a:r>
          </a:p>
          <a:p>
            <a:pPr lvl="2"/>
            <a:r>
              <a:rPr lang="en-US" dirty="0"/>
              <a:t>Filter: </a:t>
            </a:r>
            <a:r>
              <a:rPr lang="en-US" sz="1800" dirty="0">
                <a:latin typeface="Courier New" panose="02070309020205020404" pitchFamily="49" charset="0"/>
                <a:cs typeface="Courier New" panose="02070309020205020404" pitchFamily="49" charset="0"/>
              </a:rPr>
              <a:t>verb.id = http://adlnet.gov/expapi/verbs/attempted</a:t>
            </a:r>
          </a:p>
          <a:p>
            <a:pPr lvl="2"/>
            <a:r>
              <a:rPr lang="en-US" dirty="0"/>
              <a:t>Group: </a:t>
            </a:r>
            <a:r>
              <a:rPr lang="en-US" sz="1800" dirty="0">
                <a:latin typeface="Courier New" panose="02070309020205020404" pitchFamily="49" charset="0"/>
                <a:cs typeface="Courier New" panose="02070309020205020404" pitchFamily="49" charset="0"/>
              </a:rPr>
              <a:t>actor.mbox</a:t>
            </a:r>
            <a:endParaRPr lang="en-US" sz="1800" dirty="0"/>
          </a:p>
          <a:p>
            <a:pPr lvl="2"/>
            <a:r>
              <a:rPr lang="en-US" dirty="0"/>
              <a:t>Metric (List): </a:t>
            </a:r>
            <a:r>
              <a:rPr lang="en-US" sz="1800" dirty="0">
                <a:latin typeface="Courier New" panose="02070309020205020404" pitchFamily="49" charset="0"/>
                <a:cs typeface="Courier New" panose="02070309020205020404" pitchFamily="49" charset="0"/>
              </a:rPr>
              <a:t>For each actor.mbox group, count unique context.registrations in that group</a:t>
            </a:r>
          </a:p>
          <a:p>
            <a:pPr lvl="2"/>
            <a:r>
              <a:rPr lang="en-US" dirty="0"/>
              <a:t>Metric: </a:t>
            </a:r>
            <a:r>
              <a:rPr lang="en-US" sz="1800" dirty="0">
                <a:latin typeface="Courier New" panose="02070309020205020404" pitchFamily="49" charset="0"/>
                <a:cs typeface="Courier New" panose="02070309020205020404" pitchFamily="49" charset="0"/>
              </a:rPr>
              <a:t>average(registration count list from the step above)</a:t>
            </a:r>
          </a:p>
          <a:p>
            <a:pPr lvl="2"/>
            <a:endParaRPr lang="en-US" sz="1800" dirty="0"/>
          </a:p>
          <a:p>
            <a:endParaRPr lang="en-US" dirty="0"/>
          </a:p>
          <a:p>
            <a:pPr marL="0" indent="0">
              <a:buNone/>
            </a:pPr>
            <a:endParaRPr lang="en-US" dirty="0"/>
          </a:p>
        </p:txBody>
      </p:sp>
      <p:sp>
        <p:nvSpPr>
          <p:cNvPr id="5" name="Callout: Down Arrow 4">
            <a:extLst>
              <a:ext uri="{FF2B5EF4-FFF2-40B4-BE49-F238E27FC236}">
                <a16:creationId xmlns:a16="http://schemas.microsoft.com/office/drawing/2014/main" id="{91E24109-C63C-3F33-6093-B92DF4E7B6D1}"/>
              </a:ext>
            </a:extLst>
          </p:cNvPr>
          <p:cNvSpPr/>
          <p:nvPr/>
        </p:nvSpPr>
        <p:spPr bwMode="auto">
          <a:xfrm>
            <a:off x="303700" y="2317314"/>
            <a:ext cx="7166579" cy="3178479"/>
          </a:xfrm>
          <a:prstGeom prst="down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a:p>
            <a:pPr algn="ctr"/>
            <a:r>
              <a:rPr lang="en-US" sz="2800" dirty="0">
                <a:solidFill>
                  <a:schemeClr val="bg1"/>
                </a:solidFill>
              </a:rPr>
              <a:t>KPI Evaluation:</a:t>
            </a:r>
          </a:p>
          <a:p>
            <a:pPr algn="ctr"/>
            <a:endParaRPr lang="en-US" sz="2800" dirty="0">
              <a:solidFill>
                <a:schemeClr val="bg1"/>
              </a:solidFill>
            </a:endParaRPr>
          </a:p>
          <a:p>
            <a:pPr algn="ctr"/>
            <a:r>
              <a:rPr lang="en-US" sz="2800" dirty="0">
                <a:solidFill>
                  <a:schemeClr val="bg1"/>
                </a:solidFill>
              </a:rPr>
              <a:t>If this value is less than 3, then KPI is met</a:t>
            </a:r>
          </a:p>
        </p:txBody>
      </p:sp>
    </p:spTree>
    <p:extLst>
      <p:ext uri="{BB962C8B-B14F-4D97-AF65-F5344CB8AC3E}">
        <p14:creationId xmlns:p14="http://schemas.microsoft.com/office/powerpoint/2010/main" val="39016204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Pseudocode</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Reports</a:t>
            </a:r>
          </a:p>
          <a:p>
            <a:r>
              <a:rPr lang="en-US" dirty="0"/>
              <a:t>List of users, each attempt, and the posttest score of the attempt</a:t>
            </a:r>
          </a:p>
          <a:p>
            <a:pPr lvl="2"/>
            <a:r>
              <a:rPr lang="en-US" dirty="0"/>
              <a:t>Filter: </a:t>
            </a:r>
            <a:r>
              <a:rPr lang="en-US" sz="1800" dirty="0">
                <a:latin typeface="Courier New" panose="02070309020205020404" pitchFamily="49" charset="0"/>
                <a:cs typeface="Courier New" panose="02070309020205020404" pitchFamily="49" charset="0"/>
              </a:rPr>
              <a:t>object.id = xapi://iitsec/2023/a2</a:t>
            </a:r>
          </a:p>
          <a:p>
            <a:pPr lvl="2"/>
            <a:r>
              <a:rPr lang="en-US" dirty="0"/>
              <a:t>Filter: </a:t>
            </a:r>
            <a:r>
              <a:rPr lang="en-US" sz="1800" dirty="0">
                <a:latin typeface="Courier New" panose="02070309020205020404" pitchFamily="49" charset="0"/>
                <a:cs typeface="Courier New" panose="02070309020205020404" pitchFamily="49" charset="0"/>
              </a:rPr>
              <a:t>verb.id = http://adlnet.gov/expapi/verbs/completed</a:t>
            </a:r>
          </a:p>
          <a:p>
            <a:pPr lvl="2"/>
            <a:r>
              <a:rPr lang="en-US" dirty="0"/>
              <a:t>Display (List): </a:t>
            </a:r>
            <a:r>
              <a:rPr lang="en-US" sz="1800" dirty="0">
                <a:latin typeface="Courier New" panose="02070309020205020404" pitchFamily="49" charset="0"/>
                <a:cs typeface="Courier New" panose="02070309020205020404" pitchFamily="49" charset="0"/>
              </a:rPr>
              <a:t>actor.mbox, context.registration, result.score.scaled</a:t>
            </a:r>
          </a:p>
          <a:p>
            <a:r>
              <a:rPr lang="en-US" dirty="0"/>
              <a:t>List of users that tested out of the content and their pretest score</a:t>
            </a:r>
          </a:p>
          <a:p>
            <a:pPr lvl="2"/>
            <a:r>
              <a:rPr lang="en-US" dirty="0"/>
              <a:t>Filter: </a:t>
            </a:r>
            <a:r>
              <a:rPr lang="en-US" sz="1800" dirty="0">
                <a:latin typeface="Courier New" panose="02070309020205020404" pitchFamily="49" charset="0"/>
                <a:cs typeface="Courier New" panose="02070309020205020404" pitchFamily="49" charset="0"/>
              </a:rPr>
              <a:t>object.id = xapi://iitsec/2023/a1</a:t>
            </a:r>
          </a:p>
          <a:p>
            <a:pPr lvl="2"/>
            <a:r>
              <a:rPr lang="en-US" dirty="0"/>
              <a:t>Filter: </a:t>
            </a:r>
            <a:r>
              <a:rPr lang="en-US" sz="1800" dirty="0">
                <a:latin typeface="Courier New" panose="02070309020205020404" pitchFamily="49" charset="0"/>
                <a:cs typeface="Courier New" panose="02070309020205020404" pitchFamily="49" charset="0"/>
              </a:rPr>
              <a:t>verb.id = http://adlnet.gov/expapi/verbs/completed</a:t>
            </a:r>
          </a:p>
          <a:p>
            <a:pPr lvl="2"/>
            <a:r>
              <a:rPr lang="en-US" dirty="0"/>
              <a:t>Filter: </a:t>
            </a:r>
            <a:r>
              <a:rPr lang="en-US" sz="1800" dirty="0">
                <a:latin typeface="Courier New" panose="02070309020205020404" pitchFamily="49" charset="0"/>
                <a:cs typeface="Courier New" panose="02070309020205020404" pitchFamily="49" charset="0"/>
              </a:rPr>
              <a:t>result.score.scaled &gt; 0.95</a:t>
            </a:r>
          </a:p>
          <a:p>
            <a:pPr lvl="2"/>
            <a:r>
              <a:rPr lang="en-US" dirty="0"/>
              <a:t>Display (List): </a:t>
            </a:r>
            <a:r>
              <a:rPr lang="en-US" sz="1800" dirty="0">
                <a:latin typeface="Courier New" panose="02070309020205020404" pitchFamily="49" charset="0"/>
                <a:cs typeface="Courier New" panose="02070309020205020404" pitchFamily="49" charset="0"/>
              </a:rPr>
              <a:t>actor.mbox, context.registration, result.score.scaled</a:t>
            </a:r>
            <a:endParaRPr lang="en-US" dirty="0"/>
          </a:p>
          <a:p>
            <a:endParaRPr lang="en-US" dirty="0"/>
          </a:p>
        </p:txBody>
      </p:sp>
    </p:spTree>
    <p:extLst>
      <p:ext uri="{BB962C8B-B14F-4D97-AF65-F5344CB8AC3E}">
        <p14:creationId xmlns:p14="http://schemas.microsoft.com/office/powerpoint/2010/main" val="421369166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Pseudocode</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Reports</a:t>
            </a:r>
          </a:p>
          <a:p>
            <a:r>
              <a:rPr lang="en-US" dirty="0"/>
              <a:t>List of users that likely did not watch the entire video in each lesson</a:t>
            </a:r>
          </a:p>
          <a:p>
            <a:pPr lvl="2"/>
            <a:r>
              <a:rPr lang="en-US" dirty="0"/>
              <a:t>Filter: </a:t>
            </a:r>
            <a:r>
              <a:rPr lang="en-US" sz="1800" dirty="0">
                <a:latin typeface="Courier New" panose="02070309020205020404" pitchFamily="49" charset="0"/>
                <a:cs typeface="Courier New" panose="02070309020205020404" pitchFamily="49" charset="0"/>
              </a:rPr>
              <a:t>context.contextActivities.parent.id(n)= api://iitsec/2023/c0001</a:t>
            </a:r>
          </a:p>
          <a:p>
            <a:pPr lvl="2"/>
            <a:r>
              <a:rPr lang="en-US" dirty="0"/>
              <a:t>Filter: </a:t>
            </a:r>
            <a:r>
              <a:rPr lang="en-US" sz="1800" dirty="0">
                <a:latin typeface="Courier New" panose="02070309020205020404" pitchFamily="49" charset="0"/>
                <a:cs typeface="Courier New" panose="02070309020205020404" pitchFamily="49" charset="0"/>
              </a:rPr>
              <a:t>object.definition.type = http://adlnet.gov/expapi/activities/lesson</a:t>
            </a:r>
          </a:p>
          <a:p>
            <a:pPr lvl="2"/>
            <a:r>
              <a:rPr lang="en-US" dirty="0"/>
              <a:t>Filter: </a:t>
            </a:r>
            <a:r>
              <a:rPr lang="en-US" sz="1800" dirty="0">
                <a:latin typeface="Courier New" panose="02070309020205020404" pitchFamily="49" charset="0"/>
                <a:cs typeface="Courier New" panose="02070309020205020404" pitchFamily="49" charset="0"/>
              </a:rPr>
              <a:t>result.duration &lt; 15 minutes</a:t>
            </a:r>
          </a:p>
          <a:p>
            <a:pPr lvl="2"/>
            <a:r>
              <a:rPr lang="en-US" dirty="0"/>
              <a:t>Display (List): </a:t>
            </a:r>
            <a:r>
              <a:rPr lang="en-US" sz="1800" dirty="0">
                <a:latin typeface="Courier New" panose="02070309020205020404" pitchFamily="49" charset="0"/>
                <a:cs typeface="Courier New" panose="02070309020205020404" pitchFamily="49" charset="0"/>
              </a:rPr>
              <a:t>actor.mbox, object.id, result.duration</a:t>
            </a:r>
            <a:endParaRPr lang="en-US" dirty="0"/>
          </a:p>
          <a:p>
            <a:r>
              <a:rPr lang="en-US" dirty="0"/>
              <a:t>List of users that failed the final exam</a:t>
            </a:r>
          </a:p>
          <a:p>
            <a:pPr lvl="2"/>
            <a:r>
              <a:rPr lang="en-US" dirty="0"/>
              <a:t>Filter: </a:t>
            </a:r>
            <a:r>
              <a:rPr lang="en-US" sz="1800" dirty="0">
                <a:latin typeface="Courier New" panose="02070309020205020404" pitchFamily="49" charset="0"/>
                <a:cs typeface="Courier New" panose="02070309020205020404" pitchFamily="49" charset="0"/>
              </a:rPr>
              <a:t>object.id = xapi://iitsec/2023/a2</a:t>
            </a:r>
          </a:p>
          <a:p>
            <a:pPr lvl="2"/>
            <a:r>
              <a:rPr lang="en-US" dirty="0"/>
              <a:t>Filter: </a:t>
            </a:r>
            <a:r>
              <a:rPr lang="en-US" sz="1800" dirty="0">
                <a:latin typeface="Courier New" panose="02070309020205020404" pitchFamily="49" charset="0"/>
                <a:cs typeface="Courier New" panose="02070309020205020404" pitchFamily="49" charset="0"/>
              </a:rPr>
              <a:t>verb.id = http://adlnet.gov/expapi/verbs/completed</a:t>
            </a:r>
          </a:p>
          <a:p>
            <a:pPr lvl="2"/>
            <a:r>
              <a:rPr lang="en-US" dirty="0"/>
              <a:t>Filter: </a:t>
            </a:r>
            <a:r>
              <a:rPr lang="en-US" sz="1800" dirty="0">
                <a:latin typeface="Courier New" panose="02070309020205020404" pitchFamily="49" charset="0"/>
                <a:cs typeface="Courier New" panose="02070309020205020404" pitchFamily="49" charset="0"/>
              </a:rPr>
              <a:t>result.score.scaled &lt; 0.85</a:t>
            </a:r>
          </a:p>
          <a:p>
            <a:pPr lvl="2"/>
            <a:r>
              <a:rPr lang="en-US" dirty="0"/>
              <a:t>Display (List): </a:t>
            </a:r>
            <a:r>
              <a:rPr lang="en-US" sz="1800" dirty="0">
                <a:latin typeface="Courier New" panose="02070309020205020404" pitchFamily="49" charset="0"/>
                <a:cs typeface="Courier New" panose="02070309020205020404" pitchFamily="49" charset="0"/>
              </a:rPr>
              <a:t>actor.mbox, result.score.scaled</a:t>
            </a:r>
            <a:endParaRPr lang="en-US" sz="1800" dirty="0"/>
          </a:p>
          <a:p>
            <a:pPr lvl="2"/>
            <a:endParaRPr lang="en-US" dirty="0"/>
          </a:p>
        </p:txBody>
      </p:sp>
    </p:spTree>
    <p:extLst>
      <p:ext uri="{BB962C8B-B14F-4D97-AF65-F5344CB8AC3E}">
        <p14:creationId xmlns:p14="http://schemas.microsoft.com/office/powerpoint/2010/main" val="354704241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Create a data strategy including:</a:t>
            </a:r>
          </a:p>
          <a:p>
            <a:pPr marL="0" indent="0">
              <a:buNone/>
            </a:pPr>
            <a:endParaRPr lang="en-US" dirty="0"/>
          </a:p>
          <a:p>
            <a:r>
              <a:rPr lang="en-US" dirty="0"/>
              <a:t>Data Model: The basic requirements for our data format and data elements</a:t>
            </a:r>
          </a:p>
          <a:p>
            <a:r>
              <a:rPr lang="en-US" dirty="0"/>
              <a:t>Reports, Analytic and Visualization Requirements</a:t>
            </a:r>
          </a:p>
          <a:p>
            <a:r>
              <a:rPr lang="en-US" dirty="0"/>
              <a:t>Pseudocode: To support the reports, analytics and visualizations</a:t>
            </a:r>
          </a:p>
          <a:p>
            <a:r>
              <a:rPr lang="en-US" dirty="0"/>
              <a:t>KPI Evaluation</a:t>
            </a:r>
          </a:p>
        </p:txBody>
      </p:sp>
      <p:pic>
        <p:nvPicPr>
          <p:cNvPr id="5" name="Graphic 4" descr="Checkmark with solid fill">
            <a:extLst>
              <a:ext uri="{FF2B5EF4-FFF2-40B4-BE49-F238E27FC236}">
                <a16:creationId xmlns:a16="http://schemas.microsoft.com/office/drawing/2014/main" id="{6A57ABFB-2679-3476-D44E-03A48DCAEE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3173" y="2332972"/>
            <a:ext cx="914400" cy="914400"/>
          </a:xfrm>
          <a:prstGeom prst="rect">
            <a:avLst/>
          </a:prstGeom>
        </p:spPr>
      </p:pic>
      <p:pic>
        <p:nvPicPr>
          <p:cNvPr id="6" name="Graphic 5" descr="Checkmark with solid fill">
            <a:extLst>
              <a:ext uri="{FF2B5EF4-FFF2-40B4-BE49-F238E27FC236}">
                <a16:creationId xmlns:a16="http://schemas.microsoft.com/office/drawing/2014/main" id="{4E7A04B1-44DD-B8FE-869D-00B0C1AA61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2308" y="1724415"/>
            <a:ext cx="914400" cy="914400"/>
          </a:xfrm>
          <a:prstGeom prst="rect">
            <a:avLst/>
          </a:prstGeom>
        </p:spPr>
      </p:pic>
      <p:pic>
        <p:nvPicPr>
          <p:cNvPr id="4" name="Graphic 3" descr="Checkmark with solid fill">
            <a:extLst>
              <a:ext uri="{FF2B5EF4-FFF2-40B4-BE49-F238E27FC236}">
                <a16:creationId xmlns:a16="http://schemas.microsoft.com/office/drawing/2014/main" id="{0EF9A7E1-D846-33DD-519C-3B9D373124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61327" y="2790172"/>
            <a:ext cx="914400" cy="914400"/>
          </a:xfrm>
          <a:prstGeom prst="rect">
            <a:avLst/>
          </a:prstGeom>
        </p:spPr>
      </p:pic>
      <p:pic>
        <p:nvPicPr>
          <p:cNvPr id="7" name="Graphic 6" descr="Checkmark with solid fill">
            <a:extLst>
              <a:ext uri="{FF2B5EF4-FFF2-40B4-BE49-F238E27FC236}">
                <a16:creationId xmlns:a16="http://schemas.microsoft.com/office/drawing/2014/main" id="{F07B76C1-9B5D-0837-D00F-86103B9737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5037" y="3498494"/>
            <a:ext cx="914400" cy="914400"/>
          </a:xfrm>
          <a:prstGeom prst="rect">
            <a:avLst/>
          </a:prstGeom>
        </p:spPr>
      </p:pic>
    </p:spTree>
    <p:extLst>
      <p:ext uri="{BB962C8B-B14F-4D97-AF65-F5344CB8AC3E}">
        <p14:creationId xmlns:p14="http://schemas.microsoft.com/office/powerpoint/2010/main" val="207492520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3DA4FF-CD4B-A927-0EBD-C56FD1F2D5F7}"/>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261884"/>
          </a:xfrm>
          <a:prstGeom prst="rect">
            <a:avLst/>
          </a:prstGeom>
          <a:noFill/>
        </p:spPr>
        <p:txBody>
          <a:bodyPr wrap="square" rtlCol="0">
            <a:spAutoFit/>
          </a:bodyPr>
          <a:lstStyle/>
          <a:p>
            <a:pPr algn="ctr"/>
            <a:endParaRPr lang="en-US" dirty="0"/>
          </a:p>
          <a:p>
            <a:pPr algn="ctr"/>
            <a:r>
              <a:rPr lang="en-US" sz="4400" b="1" dirty="0">
                <a:solidFill>
                  <a:schemeClr val="bg1"/>
                </a:solidFill>
              </a:rPr>
              <a:t>Questions</a:t>
            </a:r>
          </a:p>
        </p:txBody>
      </p:sp>
    </p:spTree>
    <p:extLst>
      <p:ext uri="{BB962C8B-B14F-4D97-AF65-F5344CB8AC3E}">
        <p14:creationId xmlns:p14="http://schemas.microsoft.com/office/powerpoint/2010/main" val="2343141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Additional Filtering Completed</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Oval 49">
            <a:extLst>
              <a:ext uri="{FF2B5EF4-FFF2-40B4-BE49-F238E27FC236}">
                <a16:creationId xmlns:a16="http://schemas.microsoft.com/office/drawing/2014/main" id="{1963CEC3-6893-E3E6-E01B-0B1EB5615F1B}"/>
              </a:ext>
            </a:extLst>
          </p:cNvPr>
          <p:cNvSpPr/>
          <p:nvPr/>
        </p:nvSpPr>
        <p:spPr bwMode="auto">
          <a:xfrm>
            <a:off x="3657600" y="264860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Oval 50">
            <a:extLst>
              <a:ext uri="{FF2B5EF4-FFF2-40B4-BE49-F238E27FC236}">
                <a16:creationId xmlns:a16="http://schemas.microsoft.com/office/drawing/2014/main" id="{D15419B9-A18C-D9F6-856E-48554CDC0ADF}"/>
              </a:ext>
            </a:extLst>
          </p:cNvPr>
          <p:cNvSpPr/>
          <p:nvPr/>
        </p:nvSpPr>
        <p:spPr bwMode="auto">
          <a:xfrm>
            <a:off x="7914290" y="206528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Oval 51">
            <a:extLst>
              <a:ext uri="{FF2B5EF4-FFF2-40B4-BE49-F238E27FC236}">
                <a16:creationId xmlns:a16="http://schemas.microsoft.com/office/drawing/2014/main" id="{1B50B683-BF86-28F4-529E-57FBA6387931}"/>
              </a:ext>
            </a:extLst>
          </p:cNvPr>
          <p:cNvSpPr/>
          <p:nvPr/>
        </p:nvSpPr>
        <p:spPr bwMode="auto">
          <a:xfrm>
            <a:off x="4966139" y="455623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Oval 53">
            <a:extLst>
              <a:ext uri="{FF2B5EF4-FFF2-40B4-BE49-F238E27FC236}">
                <a16:creationId xmlns:a16="http://schemas.microsoft.com/office/drawing/2014/main" id="{276297AE-B63C-5897-3E4C-8249EC29B55E}"/>
              </a:ext>
            </a:extLst>
          </p:cNvPr>
          <p:cNvSpPr/>
          <p:nvPr/>
        </p:nvSpPr>
        <p:spPr bwMode="auto">
          <a:xfrm>
            <a:off x="9112469" y="428822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Oval 54">
            <a:extLst>
              <a:ext uri="{FF2B5EF4-FFF2-40B4-BE49-F238E27FC236}">
                <a16:creationId xmlns:a16="http://schemas.microsoft.com/office/drawing/2014/main" id="{C06F2BAD-3BE9-D66B-BC4D-4F61AFA92D80}"/>
              </a:ext>
            </a:extLst>
          </p:cNvPr>
          <p:cNvSpPr/>
          <p:nvPr/>
        </p:nvSpPr>
        <p:spPr bwMode="auto">
          <a:xfrm>
            <a:off x="6574221"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6" name="Oval 55">
            <a:extLst>
              <a:ext uri="{FF2B5EF4-FFF2-40B4-BE49-F238E27FC236}">
                <a16:creationId xmlns:a16="http://schemas.microsoft.com/office/drawing/2014/main" id="{4BFD83F9-E262-31B3-668D-B248FF3C1A96}"/>
              </a:ext>
            </a:extLst>
          </p:cNvPr>
          <p:cNvSpPr/>
          <p:nvPr/>
        </p:nvSpPr>
        <p:spPr bwMode="auto">
          <a:xfrm>
            <a:off x="4374931" y="153268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7" name="Oval 56">
            <a:extLst>
              <a:ext uri="{FF2B5EF4-FFF2-40B4-BE49-F238E27FC236}">
                <a16:creationId xmlns:a16="http://schemas.microsoft.com/office/drawing/2014/main" id="{F745CD65-5085-1BB3-3303-20866D4EC20A}"/>
              </a:ext>
            </a:extLst>
          </p:cNvPr>
          <p:cNvSpPr/>
          <p:nvPr/>
        </p:nvSpPr>
        <p:spPr bwMode="auto">
          <a:xfrm>
            <a:off x="877614"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8" name="Oval 57">
            <a:extLst>
              <a:ext uri="{FF2B5EF4-FFF2-40B4-BE49-F238E27FC236}">
                <a16:creationId xmlns:a16="http://schemas.microsoft.com/office/drawing/2014/main" id="{10E0E969-667F-8580-89E1-96CE4F90BE6D}"/>
              </a:ext>
            </a:extLst>
          </p:cNvPr>
          <p:cNvSpPr/>
          <p:nvPr/>
        </p:nvSpPr>
        <p:spPr bwMode="auto">
          <a:xfrm>
            <a:off x="3499945" y="56845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9" name="Oval 58">
            <a:extLst>
              <a:ext uri="{FF2B5EF4-FFF2-40B4-BE49-F238E27FC236}">
                <a16:creationId xmlns:a16="http://schemas.microsoft.com/office/drawing/2014/main" id="{28A6961D-D611-E8AB-8034-2CD92E3C7EF1}"/>
              </a:ext>
            </a:extLst>
          </p:cNvPr>
          <p:cNvSpPr/>
          <p:nvPr/>
        </p:nvSpPr>
        <p:spPr bwMode="auto">
          <a:xfrm>
            <a:off x="8313685" y="587368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0" name="Oval 59">
            <a:extLst>
              <a:ext uri="{FF2B5EF4-FFF2-40B4-BE49-F238E27FC236}">
                <a16:creationId xmlns:a16="http://schemas.microsoft.com/office/drawing/2014/main" id="{0400C1F8-D949-9551-B0A0-A3595180192B}"/>
              </a:ext>
            </a:extLst>
          </p:cNvPr>
          <p:cNvSpPr/>
          <p:nvPr/>
        </p:nvSpPr>
        <p:spPr bwMode="auto">
          <a:xfrm>
            <a:off x="6850118" y="390985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30420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Taking Off the Last Filter</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Oval 49">
            <a:extLst>
              <a:ext uri="{FF2B5EF4-FFF2-40B4-BE49-F238E27FC236}">
                <a16:creationId xmlns:a16="http://schemas.microsoft.com/office/drawing/2014/main" id="{1963CEC3-6893-E3E6-E01B-0B1EB5615F1B}"/>
              </a:ext>
            </a:extLst>
          </p:cNvPr>
          <p:cNvSpPr/>
          <p:nvPr/>
        </p:nvSpPr>
        <p:spPr bwMode="auto">
          <a:xfrm>
            <a:off x="3657600" y="264860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Oval 50">
            <a:extLst>
              <a:ext uri="{FF2B5EF4-FFF2-40B4-BE49-F238E27FC236}">
                <a16:creationId xmlns:a16="http://schemas.microsoft.com/office/drawing/2014/main" id="{D15419B9-A18C-D9F6-856E-48554CDC0ADF}"/>
              </a:ext>
            </a:extLst>
          </p:cNvPr>
          <p:cNvSpPr/>
          <p:nvPr/>
        </p:nvSpPr>
        <p:spPr bwMode="auto">
          <a:xfrm>
            <a:off x="7914290" y="206528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Oval 51">
            <a:extLst>
              <a:ext uri="{FF2B5EF4-FFF2-40B4-BE49-F238E27FC236}">
                <a16:creationId xmlns:a16="http://schemas.microsoft.com/office/drawing/2014/main" id="{1B50B683-BF86-28F4-529E-57FBA6387931}"/>
              </a:ext>
            </a:extLst>
          </p:cNvPr>
          <p:cNvSpPr/>
          <p:nvPr/>
        </p:nvSpPr>
        <p:spPr bwMode="auto">
          <a:xfrm>
            <a:off x="4966139" y="455623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Oval 53">
            <a:extLst>
              <a:ext uri="{FF2B5EF4-FFF2-40B4-BE49-F238E27FC236}">
                <a16:creationId xmlns:a16="http://schemas.microsoft.com/office/drawing/2014/main" id="{276297AE-B63C-5897-3E4C-8249EC29B55E}"/>
              </a:ext>
            </a:extLst>
          </p:cNvPr>
          <p:cNvSpPr/>
          <p:nvPr/>
        </p:nvSpPr>
        <p:spPr bwMode="auto">
          <a:xfrm>
            <a:off x="9112469" y="428822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Oval 54">
            <a:extLst>
              <a:ext uri="{FF2B5EF4-FFF2-40B4-BE49-F238E27FC236}">
                <a16:creationId xmlns:a16="http://schemas.microsoft.com/office/drawing/2014/main" id="{C06F2BAD-3BE9-D66B-BC4D-4F61AFA92D80}"/>
              </a:ext>
            </a:extLst>
          </p:cNvPr>
          <p:cNvSpPr/>
          <p:nvPr/>
        </p:nvSpPr>
        <p:spPr bwMode="auto">
          <a:xfrm>
            <a:off x="6574221"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6" name="Oval 55">
            <a:extLst>
              <a:ext uri="{FF2B5EF4-FFF2-40B4-BE49-F238E27FC236}">
                <a16:creationId xmlns:a16="http://schemas.microsoft.com/office/drawing/2014/main" id="{4BFD83F9-E262-31B3-668D-B248FF3C1A96}"/>
              </a:ext>
            </a:extLst>
          </p:cNvPr>
          <p:cNvSpPr/>
          <p:nvPr/>
        </p:nvSpPr>
        <p:spPr bwMode="auto">
          <a:xfrm>
            <a:off x="4374931" y="153268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7" name="Oval 56">
            <a:extLst>
              <a:ext uri="{FF2B5EF4-FFF2-40B4-BE49-F238E27FC236}">
                <a16:creationId xmlns:a16="http://schemas.microsoft.com/office/drawing/2014/main" id="{F745CD65-5085-1BB3-3303-20866D4EC20A}"/>
              </a:ext>
            </a:extLst>
          </p:cNvPr>
          <p:cNvSpPr/>
          <p:nvPr/>
        </p:nvSpPr>
        <p:spPr bwMode="auto">
          <a:xfrm>
            <a:off x="877614"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8" name="Oval 57">
            <a:extLst>
              <a:ext uri="{FF2B5EF4-FFF2-40B4-BE49-F238E27FC236}">
                <a16:creationId xmlns:a16="http://schemas.microsoft.com/office/drawing/2014/main" id="{10E0E969-667F-8580-89E1-96CE4F90BE6D}"/>
              </a:ext>
            </a:extLst>
          </p:cNvPr>
          <p:cNvSpPr/>
          <p:nvPr/>
        </p:nvSpPr>
        <p:spPr bwMode="auto">
          <a:xfrm>
            <a:off x="3499945" y="56845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9" name="Oval 58">
            <a:extLst>
              <a:ext uri="{FF2B5EF4-FFF2-40B4-BE49-F238E27FC236}">
                <a16:creationId xmlns:a16="http://schemas.microsoft.com/office/drawing/2014/main" id="{28A6961D-D611-E8AB-8034-2CD92E3C7EF1}"/>
              </a:ext>
            </a:extLst>
          </p:cNvPr>
          <p:cNvSpPr/>
          <p:nvPr/>
        </p:nvSpPr>
        <p:spPr bwMode="auto">
          <a:xfrm>
            <a:off x="8313685" y="587368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0" name="Oval 59">
            <a:extLst>
              <a:ext uri="{FF2B5EF4-FFF2-40B4-BE49-F238E27FC236}">
                <a16:creationId xmlns:a16="http://schemas.microsoft.com/office/drawing/2014/main" id="{0400C1F8-D949-9551-B0A0-A3595180192B}"/>
              </a:ext>
            </a:extLst>
          </p:cNvPr>
          <p:cNvSpPr/>
          <p:nvPr/>
        </p:nvSpPr>
        <p:spPr bwMode="auto">
          <a:xfrm>
            <a:off x="6850118" y="390985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3" name="Rectangle 62">
            <a:extLst>
              <a:ext uri="{FF2B5EF4-FFF2-40B4-BE49-F238E27FC236}">
                <a16:creationId xmlns:a16="http://schemas.microsoft.com/office/drawing/2014/main" id="{C597456D-ADF0-3A4E-B525-E36198D63220}"/>
              </a:ext>
            </a:extLst>
          </p:cNvPr>
          <p:cNvSpPr/>
          <p:nvPr/>
        </p:nvSpPr>
        <p:spPr bwMode="auto">
          <a:xfrm>
            <a:off x="1639614" y="291479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4" name="Rectangle 63">
            <a:extLst>
              <a:ext uri="{FF2B5EF4-FFF2-40B4-BE49-F238E27FC236}">
                <a16:creationId xmlns:a16="http://schemas.microsoft.com/office/drawing/2014/main" id="{8D1A64CE-7654-BE83-4141-B552FB290282}"/>
              </a:ext>
            </a:extLst>
          </p:cNvPr>
          <p:cNvSpPr/>
          <p:nvPr/>
        </p:nvSpPr>
        <p:spPr bwMode="auto">
          <a:xfrm>
            <a:off x="10405242" y="1551876"/>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6" name="Rectangle 65">
            <a:extLst>
              <a:ext uri="{FF2B5EF4-FFF2-40B4-BE49-F238E27FC236}">
                <a16:creationId xmlns:a16="http://schemas.microsoft.com/office/drawing/2014/main" id="{C27A41E0-577E-8C3C-E748-B98AD087718F}"/>
              </a:ext>
            </a:extLst>
          </p:cNvPr>
          <p:cNvSpPr/>
          <p:nvPr/>
        </p:nvSpPr>
        <p:spPr bwMode="auto">
          <a:xfrm>
            <a:off x="5486400" y="31452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9" name="Rectangle 68">
            <a:extLst>
              <a:ext uri="{FF2B5EF4-FFF2-40B4-BE49-F238E27FC236}">
                <a16:creationId xmlns:a16="http://schemas.microsoft.com/office/drawing/2014/main" id="{66621B28-0475-4404-F4B6-D74A39032C72}"/>
              </a:ext>
            </a:extLst>
          </p:cNvPr>
          <p:cNvSpPr/>
          <p:nvPr/>
        </p:nvSpPr>
        <p:spPr bwMode="auto">
          <a:xfrm>
            <a:off x="1014250" y="5527645"/>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1" name="Rectangle 70">
            <a:extLst>
              <a:ext uri="{FF2B5EF4-FFF2-40B4-BE49-F238E27FC236}">
                <a16:creationId xmlns:a16="http://schemas.microsoft.com/office/drawing/2014/main" id="{9DB0CDE6-00B3-2BF9-8E99-0A2D3D74C50B}"/>
              </a:ext>
            </a:extLst>
          </p:cNvPr>
          <p:cNvSpPr/>
          <p:nvPr/>
        </p:nvSpPr>
        <p:spPr bwMode="auto">
          <a:xfrm>
            <a:off x="11169870" y="427245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2" name="Rectangle 71">
            <a:extLst>
              <a:ext uri="{FF2B5EF4-FFF2-40B4-BE49-F238E27FC236}">
                <a16:creationId xmlns:a16="http://schemas.microsoft.com/office/drawing/2014/main" id="{A266AE73-766E-33D5-8288-0C022C1B4C32}"/>
              </a:ext>
            </a:extLst>
          </p:cNvPr>
          <p:cNvSpPr/>
          <p:nvPr/>
        </p:nvSpPr>
        <p:spPr bwMode="auto">
          <a:xfrm>
            <a:off x="1655379" y="128740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3" name="Rectangle 72">
            <a:extLst>
              <a:ext uri="{FF2B5EF4-FFF2-40B4-BE49-F238E27FC236}">
                <a16:creationId xmlns:a16="http://schemas.microsoft.com/office/drawing/2014/main" id="{E57005EA-9DD9-8507-67C4-112C03A3ECF8}"/>
              </a:ext>
            </a:extLst>
          </p:cNvPr>
          <p:cNvSpPr/>
          <p:nvPr/>
        </p:nvSpPr>
        <p:spPr bwMode="auto">
          <a:xfrm>
            <a:off x="3468414" y="39773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4" name="Rectangle 73">
            <a:extLst>
              <a:ext uri="{FF2B5EF4-FFF2-40B4-BE49-F238E27FC236}">
                <a16:creationId xmlns:a16="http://schemas.microsoft.com/office/drawing/2014/main" id="{A4949479-A4D2-CE59-9E4A-AE245DD2C352}"/>
              </a:ext>
            </a:extLst>
          </p:cNvPr>
          <p:cNvSpPr/>
          <p:nvPr/>
        </p:nvSpPr>
        <p:spPr bwMode="auto">
          <a:xfrm>
            <a:off x="10972799" y="278261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7" name="Isosceles Triangle 76">
            <a:extLst>
              <a:ext uri="{FF2B5EF4-FFF2-40B4-BE49-F238E27FC236}">
                <a16:creationId xmlns:a16="http://schemas.microsoft.com/office/drawing/2014/main" id="{58A95B20-9ED2-BAD6-BFCD-CA3ED4262A70}"/>
              </a:ext>
            </a:extLst>
          </p:cNvPr>
          <p:cNvSpPr/>
          <p:nvPr/>
        </p:nvSpPr>
        <p:spPr bwMode="auto">
          <a:xfrm>
            <a:off x="740979" y="291479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8" name="Isosceles Triangle 77">
            <a:extLst>
              <a:ext uri="{FF2B5EF4-FFF2-40B4-BE49-F238E27FC236}">
                <a16:creationId xmlns:a16="http://schemas.microsoft.com/office/drawing/2014/main" id="{B5609200-AEB4-1E82-52C1-553F5E1BAA3F}"/>
              </a:ext>
            </a:extLst>
          </p:cNvPr>
          <p:cNvSpPr/>
          <p:nvPr/>
        </p:nvSpPr>
        <p:spPr bwMode="auto">
          <a:xfrm>
            <a:off x="940675" y="3899110"/>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2" name="Isosceles Triangle 81">
            <a:extLst>
              <a:ext uri="{FF2B5EF4-FFF2-40B4-BE49-F238E27FC236}">
                <a16:creationId xmlns:a16="http://schemas.microsoft.com/office/drawing/2014/main" id="{8B176DBE-62DD-76CF-EA34-E8D1129F2385}"/>
              </a:ext>
            </a:extLst>
          </p:cNvPr>
          <p:cNvSpPr/>
          <p:nvPr/>
        </p:nvSpPr>
        <p:spPr bwMode="auto">
          <a:xfrm>
            <a:off x="4703381" y="551267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4" name="Isosceles Triangle 83">
            <a:extLst>
              <a:ext uri="{FF2B5EF4-FFF2-40B4-BE49-F238E27FC236}">
                <a16:creationId xmlns:a16="http://schemas.microsoft.com/office/drawing/2014/main" id="{C9E69450-EA58-95BA-A405-8355BC91822B}"/>
              </a:ext>
            </a:extLst>
          </p:cNvPr>
          <p:cNvSpPr/>
          <p:nvPr/>
        </p:nvSpPr>
        <p:spPr bwMode="auto">
          <a:xfrm>
            <a:off x="5108028" y="226235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7" name="Isosceles Triangle 86">
            <a:extLst>
              <a:ext uri="{FF2B5EF4-FFF2-40B4-BE49-F238E27FC236}">
                <a16:creationId xmlns:a16="http://schemas.microsoft.com/office/drawing/2014/main" id="{C303AF07-5636-2FC7-8559-E12B31D6FCBE}"/>
              </a:ext>
            </a:extLst>
          </p:cNvPr>
          <p:cNvSpPr/>
          <p:nvPr/>
        </p:nvSpPr>
        <p:spPr bwMode="auto">
          <a:xfrm>
            <a:off x="7909035" y="467710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8" name="Isosceles Triangle 87">
            <a:extLst>
              <a:ext uri="{FF2B5EF4-FFF2-40B4-BE49-F238E27FC236}">
                <a16:creationId xmlns:a16="http://schemas.microsoft.com/office/drawing/2014/main" id="{32A3FA92-0837-6C95-0AA5-80CC0A86133E}"/>
              </a:ext>
            </a:extLst>
          </p:cNvPr>
          <p:cNvSpPr/>
          <p:nvPr/>
        </p:nvSpPr>
        <p:spPr bwMode="auto">
          <a:xfrm>
            <a:off x="7296806" y="5891050"/>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0" name="Isosceles Triangle 89">
            <a:extLst>
              <a:ext uri="{FF2B5EF4-FFF2-40B4-BE49-F238E27FC236}">
                <a16:creationId xmlns:a16="http://schemas.microsoft.com/office/drawing/2014/main" id="{2AFE2548-EFAB-DCC6-5E09-2A585BC7C850}"/>
              </a:ext>
            </a:extLst>
          </p:cNvPr>
          <p:cNvSpPr/>
          <p:nvPr/>
        </p:nvSpPr>
        <p:spPr bwMode="auto">
          <a:xfrm>
            <a:off x="6926319" y="467710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1" name="Isosceles Triangle 90">
            <a:extLst>
              <a:ext uri="{FF2B5EF4-FFF2-40B4-BE49-F238E27FC236}">
                <a16:creationId xmlns:a16="http://schemas.microsoft.com/office/drawing/2014/main" id="{2DFCE7BB-F134-E23C-B555-F053F248059E}"/>
              </a:ext>
            </a:extLst>
          </p:cNvPr>
          <p:cNvSpPr/>
          <p:nvPr/>
        </p:nvSpPr>
        <p:spPr bwMode="auto">
          <a:xfrm>
            <a:off x="3499945" y="4673455"/>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2" name="Isosceles Triangle 91">
            <a:extLst>
              <a:ext uri="{FF2B5EF4-FFF2-40B4-BE49-F238E27FC236}">
                <a16:creationId xmlns:a16="http://schemas.microsoft.com/office/drawing/2014/main" id="{0D58F894-BB5D-69D5-5600-D343C7EB5180}"/>
              </a:ext>
            </a:extLst>
          </p:cNvPr>
          <p:cNvSpPr/>
          <p:nvPr/>
        </p:nvSpPr>
        <p:spPr bwMode="auto">
          <a:xfrm>
            <a:off x="10242330" y="400444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 name="TextBox 1">
            <a:extLst>
              <a:ext uri="{FF2B5EF4-FFF2-40B4-BE49-F238E27FC236}">
                <a16:creationId xmlns:a16="http://schemas.microsoft.com/office/drawing/2014/main" id="{1CDBBE66-0CD7-B9E5-58E9-C136B663C01C}"/>
              </a:ext>
            </a:extLst>
          </p:cNvPr>
          <p:cNvSpPr txBox="1"/>
          <p:nvPr/>
        </p:nvSpPr>
        <p:spPr>
          <a:xfrm>
            <a:off x="0" y="2640726"/>
            <a:ext cx="12192000" cy="1692771"/>
          </a:xfrm>
          <a:prstGeom prst="rect">
            <a:avLst/>
          </a:prstGeom>
          <a:solidFill>
            <a:schemeClr val="bg1">
              <a:alpha val="90000"/>
            </a:schemeClr>
          </a:solidFill>
        </p:spPr>
        <p:txBody>
          <a:bodyPr wrap="square" rtlCol="0">
            <a:spAutoFit/>
          </a:bodyPr>
          <a:lstStyle/>
          <a:p>
            <a:pPr algn="ctr"/>
            <a:endParaRPr lang="en-US" dirty="0"/>
          </a:p>
          <a:p>
            <a:pPr algn="ctr"/>
            <a:r>
              <a:rPr lang="en-US" b="1" dirty="0"/>
              <a:t>Filter Based On: </a:t>
            </a:r>
            <a:r>
              <a:rPr lang="en-US" sz="4000" b="1" dirty="0">
                <a:latin typeface="Courier New" panose="02070309020205020404" pitchFamily="49" charset="0"/>
                <a:cs typeface="Courier New" panose="02070309020205020404" pitchFamily="49" charset="0"/>
              </a:rPr>
              <a:t>Shape=Circle</a:t>
            </a:r>
          </a:p>
          <a:p>
            <a:pPr algn="ctr"/>
            <a:endParaRPr lang="en-US" dirty="0"/>
          </a:p>
        </p:txBody>
      </p:sp>
      <p:sp>
        <p:nvSpPr>
          <p:cNvPr id="3" name="Multiplication Sign 2">
            <a:extLst>
              <a:ext uri="{FF2B5EF4-FFF2-40B4-BE49-F238E27FC236}">
                <a16:creationId xmlns:a16="http://schemas.microsoft.com/office/drawing/2014/main" id="{63281876-6B91-D7C6-59A4-80D03A61B690}"/>
              </a:ext>
            </a:extLst>
          </p:cNvPr>
          <p:cNvSpPr/>
          <p:nvPr/>
        </p:nvSpPr>
        <p:spPr bwMode="auto">
          <a:xfrm>
            <a:off x="3188574" y="1259933"/>
            <a:ext cx="5607456" cy="4595646"/>
          </a:xfrm>
          <a:prstGeom prst="mathMultiply">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1536728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Before Grouping</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Oval 49">
            <a:extLst>
              <a:ext uri="{FF2B5EF4-FFF2-40B4-BE49-F238E27FC236}">
                <a16:creationId xmlns:a16="http://schemas.microsoft.com/office/drawing/2014/main" id="{1963CEC3-6893-E3E6-E01B-0B1EB5615F1B}"/>
              </a:ext>
            </a:extLst>
          </p:cNvPr>
          <p:cNvSpPr/>
          <p:nvPr/>
        </p:nvSpPr>
        <p:spPr bwMode="auto">
          <a:xfrm>
            <a:off x="3657600" y="264860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Oval 50">
            <a:extLst>
              <a:ext uri="{FF2B5EF4-FFF2-40B4-BE49-F238E27FC236}">
                <a16:creationId xmlns:a16="http://schemas.microsoft.com/office/drawing/2014/main" id="{D15419B9-A18C-D9F6-856E-48554CDC0ADF}"/>
              </a:ext>
            </a:extLst>
          </p:cNvPr>
          <p:cNvSpPr/>
          <p:nvPr/>
        </p:nvSpPr>
        <p:spPr bwMode="auto">
          <a:xfrm>
            <a:off x="7914290" y="206528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Oval 51">
            <a:extLst>
              <a:ext uri="{FF2B5EF4-FFF2-40B4-BE49-F238E27FC236}">
                <a16:creationId xmlns:a16="http://schemas.microsoft.com/office/drawing/2014/main" id="{1B50B683-BF86-28F4-529E-57FBA6387931}"/>
              </a:ext>
            </a:extLst>
          </p:cNvPr>
          <p:cNvSpPr/>
          <p:nvPr/>
        </p:nvSpPr>
        <p:spPr bwMode="auto">
          <a:xfrm>
            <a:off x="4966139" y="455623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Oval 53">
            <a:extLst>
              <a:ext uri="{FF2B5EF4-FFF2-40B4-BE49-F238E27FC236}">
                <a16:creationId xmlns:a16="http://schemas.microsoft.com/office/drawing/2014/main" id="{276297AE-B63C-5897-3E4C-8249EC29B55E}"/>
              </a:ext>
            </a:extLst>
          </p:cNvPr>
          <p:cNvSpPr/>
          <p:nvPr/>
        </p:nvSpPr>
        <p:spPr bwMode="auto">
          <a:xfrm>
            <a:off x="9112469" y="428822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Oval 54">
            <a:extLst>
              <a:ext uri="{FF2B5EF4-FFF2-40B4-BE49-F238E27FC236}">
                <a16:creationId xmlns:a16="http://schemas.microsoft.com/office/drawing/2014/main" id="{C06F2BAD-3BE9-D66B-BC4D-4F61AFA92D80}"/>
              </a:ext>
            </a:extLst>
          </p:cNvPr>
          <p:cNvSpPr/>
          <p:nvPr/>
        </p:nvSpPr>
        <p:spPr bwMode="auto">
          <a:xfrm>
            <a:off x="6574221"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6" name="Oval 55">
            <a:extLst>
              <a:ext uri="{FF2B5EF4-FFF2-40B4-BE49-F238E27FC236}">
                <a16:creationId xmlns:a16="http://schemas.microsoft.com/office/drawing/2014/main" id="{4BFD83F9-E262-31B3-668D-B248FF3C1A96}"/>
              </a:ext>
            </a:extLst>
          </p:cNvPr>
          <p:cNvSpPr/>
          <p:nvPr/>
        </p:nvSpPr>
        <p:spPr bwMode="auto">
          <a:xfrm>
            <a:off x="4374931" y="153268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7" name="Oval 56">
            <a:extLst>
              <a:ext uri="{FF2B5EF4-FFF2-40B4-BE49-F238E27FC236}">
                <a16:creationId xmlns:a16="http://schemas.microsoft.com/office/drawing/2014/main" id="{F745CD65-5085-1BB3-3303-20866D4EC20A}"/>
              </a:ext>
            </a:extLst>
          </p:cNvPr>
          <p:cNvSpPr/>
          <p:nvPr/>
        </p:nvSpPr>
        <p:spPr bwMode="auto">
          <a:xfrm>
            <a:off x="877614"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8" name="Oval 57">
            <a:extLst>
              <a:ext uri="{FF2B5EF4-FFF2-40B4-BE49-F238E27FC236}">
                <a16:creationId xmlns:a16="http://schemas.microsoft.com/office/drawing/2014/main" id="{10E0E969-667F-8580-89E1-96CE4F90BE6D}"/>
              </a:ext>
            </a:extLst>
          </p:cNvPr>
          <p:cNvSpPr/>
          <p:nvPr/>
        </p:nvSpPr>
        <p:spPr bwMode="auto">
          <a:xfrm>
            <a:off x="3499945" y="56845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9" name="Oval 58">
            <a:extLst>
              <a:ext uri="{FF2B5EF4-FFF2-40B4-BE49-F238E27FC236}">
                <a16:creationId xmlns:a16="http://schemas.microsoft.com/office/drawing/2014/main" id="{28A6961D-D611-E8AB-8034-2CD92E3C7EF1}"/>
              </a:ext>
            </a:extLst>
          </p:cNvPr>
          <p:cNvSpPr/>
          <p:nvPr/>
        </p:nvSpPr>
        <p:spPr bwMode="auto">
          <a:xfrm>
            <a:off x="8313685" y="587368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0" name="Oval 59">
            <a:extLst>
              <a:ext uri="{FF2B5EF4-FFF2-40B4-BE49-F238E27FC236}">
                <a16:creationId xmlns:a16="http://schemas.microsoft.com/office/drawing/2014/main" id="{0400C1F8-D949-9551-B0A0-A3595180192B}"/>
              </a:ext>
            </a:extLst>
          </p:cNvPr>
          <p:cNvSpPr/>
          <p:nvPr/>
        </p:nvSpPr>
        <p:spPr bwMode="auto">
          <a:xfrm>
            <a:off x="6850118" y="390985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3" name="Rectangle 62">
            <a:extLst>
              <a:ext uri="{FF2B5EF4-FFF2-40B4-BE49-F238E27FC236}">
                <a16:creationId xmlns:a16="http://schemas.microsoft.com/office/drawing/2014/main" id="{C597456D-ADF0-3A4E-B525-E36198D63220}"/>
              </a:ext>
            </a:extLst>
          </p:cNvPr>
          <p:cNvSpPr/>
          <p:nvPr/>
        </p:nvSpPr>
        <p:spPr bwMode="auto">
          <a:xfrm>
            <a:off x="1639614" y="291479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4" name="Rectangle 63">
            <a:extLst>
              <a:ext uri="{FF2B5EF4-FFF2-40B4-BE49-F238E27FC236}">
                <a16:creationId xmlns:a16="http://schemas.microsoft.com/office/drawing/2014/main" id="{8D1A64CE-7654-BE83-4141-B552FB290282}"/>
              </a:ext>
            </a:extLst>
          </p:cNvPr>
          <p:cNvSpPr/>
          <p:nvPr/>
        </p:nvSpPr>
        <p:spPr bwMode="auto">
          <a:xfrm>
            <a:off x="10405242" y="1551876"/>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6" name="Rectangle 65">
            <a:extLst>
              <a:ext uri="{FF2B5EF4-FFF2-40B4-BE49-F238E27FC236}">
                <a16:creationId xmlns:a16="http://schemas.microsoft.com/office/drawing/2014/main" id="{C27A41E0-577E-8C3C-E748-B98AD087718F}"/>
              </a:ext>
            </a:extLst>
          </p:cNvPr>
          <p:cNvSpPr/>
          <p:nvPr/>
        </p:nvSpPr>
        <p:spPr bwMode="auto">
          <a:xfrm>
            <a:off x="5486400" y="31452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9" name="Rectangle 68">
            <a:extLst>
              <a:ext uri="{FF2B5EF4-FFF2-40B4-BE49-F238E27FC236}">
                <a16:creationId xmlns:a16="http://schemas.microsoft.com/office/drawing/2014/main" id="{66621B28-0475-4404-F4B6-D74A39032C72}"/>
              </a:ext>
            </a:extLst>
          </p:cNvPr>
          <p:cNvSpPr/>
          <p:nvPr/>
        </p:nvSpPr>
        <p:spPr bwMode="auto">
          <a:xfrm>
            <a:off x="1014250" y="5527645"/>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1" name="Rectangle 70">
            <a:extLst>
              <a:ext uri="{FF2B5EF4-FFF2-40B4-BE49-F238E27FC236}">
                <a16:creationId xmlns:a16="http://schemas.microsoft.com/office/drawing/2014/main" id="{9DB0CDE6-00B3-2BF9-8E99-0A2D3D74C50B}"/>
              </a:ext>
            </a:extLst>
          </p:cNvPr>
          <p:cNvSpPr/>
          <p:nvPr/>
        </p:nvSpPr>
        <p:spPr bwMode="auto">
          <a:xfrm>
            <a:off x="11169870" y="427245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2" name="Rectangle 71">
            <a:extLst>
              <a:ext uri="{FF2B5EF4-FFF2-40B4-BE49-F238E27FC236}">
                <a16:creationId xmlns:a16="http://schemas.microsoft.com/office/drawing/2014/main" id="{A266AE73-766E-33D5-8288-0C022C1B4C32}"/>
              </a:ext>
            </a:extLst>
          </p:cNvPr>
          <p:cNvSpPr/>
          <p:nvPr/>
        </p:nvSpPr>
        <p:spPr bwMode="auto">
          <a:xfrm>
            <a:off x="1655379" y="128740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3" name="Rectangle 72">
            <a:extLst>
              <a:ext uri="{FF2B5EF4-FFF2-40B4-BE49-F238E27FC236}">
                <a16:creationId xmlns:a16="http://schemas.microsoft.com/office/drawing/2014/main" id="{E57005EA-9DD9-8507-67C4-112C03A3ECF8}"/>
              </a:ext>
            </a:extLst>
          </p:cNvPr>
          <p:cNvSpPr/>
          <p:nvPr/>
        </p:nvSpPr>
        <p:spPr bwMode="auto">
          <a:xfrm>
            <a:off x="3468414" y="39773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4" name="Rectangle 73">
            <a:extLst>
              <a:ext uri="{FF2B5EF4-FFF2-40B4-BE49-F238E27FC236}">
                <a16:creationId xmlns:a16="http://schemas.microsoft.com/office/drawing/2014/main" id="{A4949479-A4D2-CE59-9E4A-AE245DD2C352}"/>
              </a:ext>
            </a:extLst>
          </p:cNvPr>
          <p:cNvSpPr/>
          <p:nvPr/>
        </p:nvSpPr>
        <p:spPr bwMode="auto">
          <a:xfrm>
            <a:off x="10972799" y="278261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7" name="Isosceles Triangle 76">
            <a:extLst>
              <a:ext uri="{FF2B5EF4-FFF2-40B4-BE49-F238E27FC236}">
                <a16:creationId xmlns:a16="http://schemas.microsoft.com/office/drawing/2014/main" id="{58A95B20-9ED2-BAD6-BFCD-CA3ED4262A70}"/>
              </a:ext>
            </a:extLst>
          </p:cNvPr>
          <p:cNvSpPr/>
          <p:nvPr/>
        </p:nvSpPr>
        <p:spPr bwMode="auto">
          <a:xfrm>
            <a:off x="740979" y="291479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8" name="Isosceles Triangle 77">
            <a:extLst>
              <a:ext uri="{FF2B5EF4-FFF2-40B4-BE49-F238E27FC236}">
                <a16:creationId xmlns:a16="http://schemas.microsoft.com/office/drawing/2014/main" id="{B5609200-AEB4-1E82-52C1-553F5E1BAA3F}"/>
              </a:ext>
            </a:extLst>
          </p:cNvPr>
          <p:cNvSpPr/>
          <p:nvPr/>
        </p:nvSpPr>
        <p:spPr bwMode="auto">
          <a:xfrm>
            <a:off x="940675" y="3899110"/>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2" name="Isosceles Triangle 81">
            <a:extLst>
              <a:ext uri="{FF2B5EF4-FFF2-40B4-BE49-F238E27FC236}">
                <a16:creationId xmlns:a16="http://schemas.microsoft.com/office/drawing/2014/main" id="{8B176DBE-62DD-76CF-EA34-E8D1129F2385}"/>
              </a:ext>
            </a:extLst>
          </p:cNvPr>
          <p:cNvSpPr/>
          <p:nvPr/>
        </p:nvSpPr>
        <p:spPr bwMode="auto">
          <a:xfrm>
            <a:off x="4703381" y="551267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4" name="Isosceles Triangle 83">
            <a:extLst>
              <a:ext uri="{FF2B5EF4-FFF2-40B4-BE49-F238E27FC236}">
                <a16:creationId xmlns:a16="http://schemas.microsoft.com/office/drawing/2014/main" id="{C9E69450-EA58-95BA-A405-8355BC91822B}"/>
              </a:ext>
            </a:extLst>
          </p:cNvPr>
          <p:cNvSpPr/>
          <p:nvPr/>
        </p:nvSpPr>
        <p:spPr bwMode="auto">
          <a:xfrm>
            <a:off x="5108028" y="226235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7" name="Isosceles Triangle 86">
            <a:extLst>
              <a:ext uri="{FF2B5EF4-FFF2-40B4-BE49-F238E27FC236}">
                <a16:creationId xmlns:a16="http://schemas.microsoft.com/office/drawing/2014/main" id="{C303AF07-5636-2FC7-8559-E12B31D6FCBE}"/>
              </a:ext>
            </a:extLst>
          </p:cNvPr>
          <p:cNvSpPr/>
          <p:nvPr/>
        </p:nvSpPr>
        <p:spPr bwMode="auto">
          <a:xfrm>
            <a:off x="7909035" y="467710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8" name="Isosceles Triangle 87">
            <a:extLst>
              <a:ext uri="{FF2B5EF4-FFF2-40B4-BE49-F238E27FC236}">
                <a16:creationId xmlns:a16="http://schemas.microsoft.com/office/drawing/2014/main" id="{32A3FA92-0837-6C95-0AA5-80CC0A86133E}"/>
              </a:ext>
            </a:extLst>
          </p:cNvPr>
          <p:cNvSpPr/>
          <p:nvPr/>
        </p:nvSpPr>
        <p:spPr bwMode="auto">
          <a:xfrm>
            <a:off x="7296806" y="5891050"/>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0" name="Isosceles Triangle 89">
            <a:extLst>
              <a:ext uri="{FF2B5EF4-FFF2-40B4-BE49-F238E27FC236}">
                <a16:creationId xmlns:a16="http://schemas.microsoft.com/office/drawing/2014/main" id="{2AFE2548-EFAB-DCC6-5E09-2A585BC7C850}"/>
              </a:ext>
            </a:extLst>
          </p:cNvPr>
          <p:cNvSpPr/>
          <p:nvPr/>
        </p:nvSpPr>
        <p:spPr bwMode="auto">
          <a:xfrm>
            <a:off x="6926319" y="467710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1" name="Isosceles Triangle 90">
            <a:extLst>
              <a:ext uri="{FF2B5EF4-FFF2-40B4-BE49-F238E27FC236}">
                <a16:creationId xmlns:a16="http://schemas.microsoft.com/office/drawing/2014/main" id="{2DFCE7BB-F134-E23C-B555-F053F248059E}"/>
              </a:ext>
            </a:extLst>
          </p:cNvPr>
          <p:cNvSpPr/>
          <p:nvPr/>
        </p:nvSpPr>
        <p:spPr bwMode="auto">
          <a:xfrm>
            <a:off x="3499945" y="4673455"/>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2" name="Isosceles Triangle 91">
            <a:extLst>
              <a:ext uri="{FF2B5EF4-FFF2-40B4-BE49-F238E27FC236}">
                <a16:creationId xmlns:a16="http://schemas.microsoft.com/office/drawing/2014/main" id="{0D58F894-BB5D-69D5-5600-D343C7EB5180}"/>
              </a:ext>
            </a:extLst>
          </p:cNvPr>
          <p:cNvSpPr/>
          <p:nvPr/>
        </p:nvSpPr>
        <p:spPr bwMode="auto">
          <a:xfrm>
            <a:off x="10242330" y="400444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2166850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Grouping</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4316"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Oval 49">
            <a:extLst>
              <a:ext uri="{FF2B5EF4-FFF2-40B4-BE49-F238E27FC236}">
                <a16:creationId xmlns:a16="http://schemas.microsoft.com/office/drawing/2014/main" id="{1963CEC3-6893-E3E6-E01B-0B1EB5615F1B}"/>
              </a:ext>
            </a:extLst>
          </p:cNvPr>
          <p:cNvSpPr/>
          <p:nvPr/>
        </p:nvSpPr>
        <p:spPr bwMode="auto">
          <a:xfrm>
            <a:off x="3657600" y="264860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Oval 50">
            <a:extLst>
              <a:ext uri="{FF2B5EF4-FFF2-40B4-BE49-F238E27FC236}">
                <a16:creationId xmlns:a16="http://schemas.microsoft.com/office/drawing/2014/main" id="{D15419B9-A18C-D9F6-856E-48554CDC0ADF}"/>
              </a:ext>
            </a:extLst>
          </p:cNvPr>
          <p:cNvSpPr/>
          <p:nvPr/>
        </p:nvSpPr>
        <p:spPr bwMode="auto">
          <a:xfrm>
            <a:off x="7914290" y="206528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Oval 51">
            <a:extLst>
              <a:ext uri="{FF2B5EF4-FFF2-40B4-BE49-F238E27FC236}">
                <a16:creationId xmlns:a16="http://schemas.microsoft.com/office/drawing/2014/main" id="{1B50B683-BF86-28F4-529E-57FBA6387931}"/>
              </a:ext>
            </a:extLst>
          </p:cNvPr>
          <p:cNvSpPr/>
          <p:nvPr/>
        </p:nvSpPr>
        <p:spPr bwMode="auto">
          <a:xfrm>
            <a:off x="4966139" y="455623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Oval 53">
            <a:extLst>
              <a:ext uri="{FF2B5EF4-FFF2-40B4-BE49-F238E27FC236}">
                <a16:creationId xmlns:a16="http://schemas.microsoft.com/office/drawing/2014/main" id="{276297AE-B63C-5897-3E4C-8249EC29B55E}"/>
              </a:ext>
            </a:extLst>
          </p:cNvPr>
          <p:cNvSpPr/>
          <p:nvPr/>
        </p:nvSpPr>
        <p:spPr bwMode="auto">
          <a:xfrm>
            <a:off x="9112469" y="428822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Oval 54">
            <a:extLst>
              <a:ext uri="{FF2B5EF4-FFF2-40B4-BE49-F238E27FC236}">
                <a16:creationId xmlns:a16="http://schemas.microsoft.com/office/drawing/2014/main" id="{C06F2BAD-3BE9-D66B-BC4D-4F61AFA92D80}"/>
              </a:ext>
            </a:extLst>
          </p:cNvPr>
          <p:cNvSpPr/>
          <p:nvPr/>
        </p:nvSpPr>
        <p:spPr bwMode="auto">
          <a:xfrm>
            <a:off x="6574221"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6" name="Oval 55">
            <a:extLst>
              <a:ext uri="{FF2B5EF4-FFF2-40B4-BE49-F238E27FC236}">
                <a16:creationId xmlns:a16="http://schemas.microsoft.com/office/drawing/2014/main" id="{4BFD83F9-E262-31B3-668D-B248FF3C1A96}"/>
              </a:ext>
            </a:extLst>
          </p:cNvPr>
          <p:cNvSpPr/>
          <p:nvPr/>
        </p:nvSpPr>
        <p:spPr bwMode="auto">
          <a:xfrm>
            <a:off x="4374931" y="153268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7" name="Oval 56">
            <a:extLst>
              <a:ext uri="{FF2B5EF4-FFF2-40B4-BE49-F238E27FC236}">
                <a16:creationId xmlns:a16="http://schemas.microsoft.com/office/drawing/2014/main" id="{F745CD65-5085-1BB3-3303-20866D4EC20A}"/>
              </a:ext>
            </a:extLst>
          </p:cNvPr>
          <p:cNvSpPr/>
          <p:nvPr/>
        </p:nvSpPr>
        <p:spPr bwMode="auto">
          <a:xfrm>
            <a:off x="877614"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8" name="Oval 57">
            <a:extLst>
              <a:ext uri="{FF2B5EF4-FFF2-40B4-BE49-F238E27FC236}">
                <a16:creationId xmlns:a16="http://schemas.microsoft.com/office/drawing/2014/main" id="{10E0E969-667F-8580-89E1-96CE4F90BE6D}"/>
              </a:ext>
            </a:extLst>
          </p:cNvPr>
          <p:cNvSpPr/>
          <p:nvPr/>
        </p:nvSpPr>
        <p:spPr bwMode="auto">
          <a:xfrm>
            <a:off x="3499945" y="56845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9" name="Oval 58">
            <a:extLst>
              <a:ext uri="{FF2B5EF4-FFF2-40B4-BE49-F238E27FC236}">
                <a16:creationId xmlns:a16="http://schemas.microsoft.com/office/drawing/2014/main" id="{28A6961D-D611-E8AB-8034-2CD92E3C7EF1}"/>
              </a:ext>
            </a:extLst>
          </p:cNvPr>
          <p:cNvSpPr/>
          <p:nvPr/>
        </p:nvSpPr>
        <p:spPr bwMode="auto">
          <a:xfrm>
            <a:off x="8313685" y="587368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0" name="Oval 59">
            <a:extLst>
              <a:ext uri="{FF2B5EF4-FFF2-40B4-BE49-F238E27FC236}">
                <a16:creationId xmlns:a16="http://schemas.microsoft.com/office/drawing/2014/main" id="{0400C1F8-D949-9551-B0A0-A3595180192B}"/>
              </a:ext>
            </a:extLst>
          </p:cNvPr>
          <p:cNvSpPr/>
          <p:nvPr/>
        </p:nvSpPr>
        <p:spPr bwMode="auto">
          <a:xfrm>
            <a:off x="6850118" y="390985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3" name="Rectangle 62">
            <a:extLst>
              <a:ext uri="{FF2B5EF4-FFF2-40B4-BE49-F238E27FC236}">
                <a16:creationId xmlns:a16="http://schemas.microsoft.com/office/drawing/2014/main" id="{C597456D-ADF0-3A4E-B525-E36198D63220}"/>
              </a:ext>
            </a:extLst>
          </p:cNvPr>
          <p:cNvSpPr/>
          <p:nvPr/>
        </p:nvSpPr>
        <p:spPr bwMode="auto">
          <a:xfrm>
            <a:off x="1639614" y="291479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4" name="Rectangle 63">
            <a:extLst>
              <a:ext uri="{FF2B5EF4-FFF2-40B4-BE49-F238E27FC236}">
                <a16:creationId xmlns:a16="http://schemas.microsoft.com/office/drawing/2014/main" id="{8D1A64CE-7654-BE83-4141-B552FB290282}"/>
              </a:ext>
            </a:extLst>
          </p:cNvPr>
          <p:cNvSpPr/>
          <p:nvPr/>
        </p:nvSpPr>
        <p:spPr bwMode="auto">
          <a:xfrm>
            <a:off x="10405242" y="1551876"/>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6" name="Rectangle 65">
            <a:extLst>
              <a:ext uri="{FF2B5EF4-FFF2-40B4-BE49-F238E27FC236}">
                <a16:creationId xmlns:a16="http://schemas.microsoft.com/office/drawing/2014/main" id="{C27A41E0-577E-8C3C-E748-B98AD087718F}"/>
              </a:ext>
            </a:extLst>
          </p:cNvPr>
          <p:cNvSpPr/>
          <p:nvPr/>
        </p:nvSpPr>
        <p:spPr bwMode="auto">
          <a:xfrm>
            <a:off x="5486400" y="31452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9" name="Rectangle 68">
            <a:extLst>
              <a:ext uri="{FF2B5EF4-FFF2-40B4-BE49-F238E27FC236}">
                <a16:creationId xmlns:a16="http://schemas.microsoft.com/office/drawing/2014/main" id="{66621B28-0475-4404-F4B6-D74A39032C72}"/>
              </a:ext>
            </a:extLst>
          </p:cNvPr>
          <p:cNvSpPr/>
          <p:nvPr/>
        </p:nvSpPr>
        <p:spPr bwMode="auto">
          <a:xfrm>
            <a:off x="1014250" y="5527645"/>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1" name="Rectangle 70">
            <a:extLst>
              <a:ext uri="{FF2B5EF4-FFF2-40B4-BE49-F238E27FC236}">
                <a16:creationId xmlns:a16="http://schemas.microsoft.com/office/drawing/2014/main" id="{9DB0CDE6-00B3-2BF9-8E99-0A2D3D74C50B}"/>
              </a:ext>
            </a:extLst>
          </p:cNvPr>
          <p:cNvSpPr/>
          <p:nvPr/>
        </p:nvSpPr>
        <p:spPr bwMode="auto">
          <a:xfrm>
            <a:off x="11169870" y="427245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2" name="Rectangle 71">
            <a:extLst>
              <a:ext uri="{FF2B5EF4-FFF2-40B4-BE49-F238E27FC236}">
                <a16:creationId xmlns:a16="http://schemas.microsoft.com/office/drawing/2014/main" id="{A266AE73-766E-33D5-8288-0C022C1B4C32}"/>
              </a:ext>
            </a:extLst>
          </p:cNvPr>
          <p:cNvSpPr/>
          <p:nvPr/>
        </p:nvSpPr>
        <p:spPr bwMode="auto">
          <a:xfrm>
            <a:off x="1655379" y="128740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3" name="Rectangle 72">
            <a:extLst>
              <a:ext uri="{FF2B5EF4-FFF2-40B4-BE49-F238E27FC236}">
                <a16:creationId xmlns:a16="http://schemas.microsoft.com/office/drawing/2014/main" id="{E57005EA-9DD9-8507-67C4-112C03A3ECF8}"/>
              </a:ext>
            </a:extLst>
          </p:cNvPr>
          <p:cNvSpPr/>
          <p:nvPr/>
        </p:nvSpPr>
        <p:spPr bwMode="auto">
          <a:xfrm>
            <a:off x="3468414" y="39773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4" name="Rectangle 73">
            <a:extLst>
              <a:ext uri="{FF2B5EF4-FFF2-40B4-BE49-F238E27FC236}">
                <a16:creationId xmlns:a16="http://schemas.microsoft.com/office/drawing/2014/main" id="{A4949479-A4D2-CE59-9E4A-AE245DD2C352}"/>
              </a:ext>
            </a:extLst>
          </p:cNvPr>
          <p:cNvSpPr/>
          <p:nvPr/>
        </p:nvSpPr>
        <p:spPr bwMode="auto">
          <a:xfrm>
            <a:off x="10972799" y="278261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7" name="Isosceles Triangle 76">
            <a:extLst>
              <a:ext uri="{FF2B5EF4-FFF2-40B4-BE49-F238E27FC236}">
                <a16:creationId xmlns:a16="http://schemas.microsoft.com/office/drawing/2014/main" id="{58A95B20-9ED2-BAD6-BFCD-CA3ED4262A70}"/>
              </a:ext>
            </a:extLst>
          </p:cNvPr>
          <p:cNvSpPr/>
          <p:nvPr/>
        </p:nvSpPr>
        <p:spPr bwMode="auto">
          <a:xfrm>
            <a:off x="740979" y="291479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8" name="Isosceles Triangle 77">
            <a:extLst>
              <a:ext uri="{FF2B5EF4-FFF2-40B4-BE49-F238E27FC236}">
                <a16:creationId xmlns:a16="http://schemas.microsoft.com/office/drawing/2014/main" id="{B5609200-AEB4-1E82-52C1-553F5E1BAA3F}"/>
              </a:ext>
            </a:extLst>
          </p:cNvPr>
          <p:cNvSpPr/>
          <p:nvPr/>
        </p:nvSpPr>
        <p:spPr bwMode="auto">
          <a:xfrm>
            <a:off x="940675" y="3899110"/>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2" name="Isosceles Triangle 81">
            <a:extLst>
              <a:ext uri="{FF2B5EF4-FFF2-40B4-BE49-F238E27FC236}">
                <a16:creationId xmlns:a16="http://schemas.microsoft.com/office/drawing/2014/main" id="{8B176DBE-62DD-76CF-EA34-E8D1129F2385}"/>
              </a:ext>
            </a:extLst>
          </p:cNvPr>
          <p:cNvSpPr/>
          <p:nvPr/>
        </p:nvSpPr>
        <p:spPr bwMode="auto">
          <a:xfrm>
            <a:off x="4703381" y="551267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4" name="Isosceles Triangle 83">
            <a:extLst>
              <a:ext uri="{FF2B5EF4-FFF2-40B4-BE49-F238E27FC236}">
                <a16:creationId xmlns:a16="http://schemas.microsoft.com/office/drawing/2014/main" id="{C9E69450-EA58-95BA-A405-8355BC91822B}"/>
              </a:ext>
            </a:extLst>
          </p:cNvPr>
          <p:cNvSpPr/>
          <p:nvPr/>
        </p:nvSpPr>
        <p:spPr bwMode="auto">
          <a:xfrm>
            <a:off x="5108028" y="226235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7" name="Isosceles Triangle 86">
            <a:extLst>
              <a:ext uri="{FF2B5EF4-FFF2-40B4-BE49-F238E27FC236}">
                <a16:creationId xmlns:a16="http://schemas.microsoft.com/office/drawing/2014/main" id="{C303AF07-5636-2FC7-8559-E12B31D6FCBE}"/>
              </a:ext>
            </a:extLst>
          </p:cNvPr>
          <p:cNvSpPr/>
          <p:nvPr/>
        </p:nvSpPr>
        <p:spPr bwMode="auto">
          <a:xfrm>
            <a:off x="7909035" y="467710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8" name="Isosceles Triangle 87">
            <a:extLst>
              <a:ext uri="{FF2B5EF4-FFF2-40B4-BE49-F238E27FC236}">
                <a16:creationId xmlns:a16="http://schemas.microsoft.com/office/drawing/2014/main" id="{32A3FA92-0837-6C95-0AA5-80CC0A86133E}"/>
              </a:ext>
            </a:extLst>
          </p:cNvPr>
          <p:cNvSpPr/>
          <p:nvPr/>
        </p:nvSpPr>
        <p:spPr bwMode="auto">
          <a:xfrm>
            <a:off x="7296806" y="5891050"/>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0" name="Isosceles Triangle 89">
            <a:extLst>
              <a:ext uri="{FF2B5EF4-FFF2-40B4-BE49-F238E27FC236}">
                <a16:creationId xmlns:a16="http://schemas.microsoft.com/office/drawing/2014/main" id="{2AFE2548-EFAB-DCC6-5E09-2A585BC7C850}"/>
              </a:ext>
            </a:extLst>
          </p:cNvPr>
          <p:cNvSpPr/>
          <p:nvPr/>
        </p:nvSpPr>
        <p:spPr bwMode="auto">
          <a:xfrm>
            <a:off x="6926319" y="467710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1" name="Isosceles Triangle 90">
            <a:extLst>
              <a:ext uri="{FF2B5EF4-FFF2-40B4-BE49-F238E27FC236}">
                <a16:creationId xmlns:a16="http://schemas.microsoft.com/office/drawing/2014/main" id="{2DFCE7BB-F134-E23C-B555-F053F248059E}"/>
              </a:ext>
            </a:extLst>
          </p:cNvPr>
          <p:cNvSpPr/>
          <p:nvPr/>
        </p:nvSpPr>
        <p:spPr bwMode="auto">
          <a:xfrm>
            <a:off x="3499945" y="4673455"/>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2" name="Isosceles Triangle 91">
            <a:extLst>
              <a:ext uri="{FF2B5EF4-FFF2-40B4-BE49-F238E27FC236}">
                <a16:creationId xmlns:a16="http://schemas.microsoft.com/office/drawing/2014/main" id="{0D58F894-BB5D-69D5-5600-D343C7EB5180}"/>
              </a:ext>
            </a:extLst>
          </p:cNvPr>
          <p:cNvSpPr/>
          <p:nvPr/>
        </p:nvSpPr>
        <p:spPr bwMode="auto">
          <a:xfrm>
            <a:off x="10242330" y="400444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 name="TextBox 1">
            <a:extLst>
              <a:ext uri="{FF2B5EF4-FFF2-40B4-BE49-F238E27FC236}">
                <a16:creationId xmlns:a16="http://schemas.microsoft.com/office/drawing/2014/main" id="{FFAFC279-C25C-EC30-263B-CC30CDCA505D}"/>
              </a:ext>
            </a:extLst>
          </p:cNvPr>
          <p:cNvSpPr txBox="1"/>
          <p:nvPr/>
        </p:nvSpPr>
        <p:spPr>
          <a:xfrm>
            <a:off x="0" y="2640726"/>
            <a:ext cx="12192000" cy="1692771"/>
          </a:xfrm>
          <a:prstGeom prst="rect">
            <a:avLst/>
          </a:prstGeom>
          <a:solidFill>
            <a:schemeClr val="bg1">
              <a:alpha val="90000"/>
            </a:schemeClr>
          </a:solidFill>
        </p:spPr>
        <p:txBody>
          <a:bodyPr wrap="square" rtlCol="0">
            <a:spAutoFit/>
          </a:bodyPr>
          <a:lstStyle/>
          <a:p>
            <a:pPr algn="ctr"/>
            <a:endParaRPr lang="en-US" dirty="0"/>
          </a:p>
          <a:p>
            <a:pPr algn="ctr"/>
            <a:r>
              <a:rPr lang="en-US" b="1" dirty="0"/>
              <a:t>Group Based On: </a:t>
            </a:r>
            <a:r>
              <a:rPr lang="en-US" sz="4000" b="1" dirty="0">
                <a:latin typeface="Courier New" panose="02070309020205020404" pitchFamily="49" charset="0"/>
                <a:cs typeface="Courier New" panose="02070309020205020404" pitchFamily="49" charset="0"/>
              </a:rPr>
              <a:t>Shape</a:t>
            </a:r>
          </a:p>
          <a:p>
            <a:pPr algn="ctr"/>
            <a:endParaRPr lang="en-US" dirty="0"/>
          </a:p>
        </p:txBody>
      </p:sp>
    </p:spTree>
    <p:extLst>
      <p:ext uri="{BB962C8B-B14F-4D97-AF65-F5344CB8AC3E}">
        <p14:creationId xmlns:p14="http://schemas.microsoft.com/office/powerpoint/2010/main" val="2923947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Grouped</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 name="Oval 1">
            <a:extLst>
              <a:ext uri="{FF2B5EF4-FFF2-40B4-BE49-F238E27FC236}">
                <a16:creationId xmlns:a16="http://schemas.microsoft.com/office/drawing/2014/main" id="{F3038856-4F44-2333-2207-E298D474CE54}"/>
              </a:ext>
            </a:extLst>
          </p:cNvPr>
          <p:cNvSpPr/>
          <p:nvPr/>
        </p:nvSpPr>
        <p:spPr bwMode="auto">
          <a:xfrm>
            <a:off x="4557249" y="308084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 name="Oval 2">
            <a:extLst>
              <a:ext uri="{FF2B5EF4-FFF2-40B4-BE49-F238E27FC236}">
                <a16:creationId xmlns:a16="http://schemas.microsoft.com/office/drawing/2014/main" id="{4718893A-0215-4AAA-A639-568D458A06AB}"/>
              </a:ext>
            </a:extLst>
          </p:cNvPr>
          <p:cNvSpPr/>
          <p:nvPr/>
        </p:nvSpPr>
        <p:spPr bwMode="auto">
          <a:xfrm>
            <a:off x="6341411" y="343041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Oval 4">
            <a:extLst>
              <a:ext uri="{FF2B5EF4-FFF2-40B4-BE49-F238E27FC236}">
                <a16:creationId xmlns:a16="http://schemas.microsoft.com/office/drawing/2014/main" id="{4C25561C-2286-41B1-5A67-D6BD948864E7}"/>
              </a:ext>
            </a:extLst>
          </p:cNvPr>
          <p:cNvSpPr/>
          <p:nvPr/>
        </p:nvSpPr>
        <p:spPr bwMode="auto">
          <a:xfrm>
            <a:off x="5008854" y="3644823"/>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 name="Oval 5">
            <a:extLst>
              <a:ext uri="{FF2B5EF4-FFF2-40B4-BE49-F238E27FC236}">
                <a16:creationId xmlns:a16="http://schemas.microsoft.com/office/drawing/2014/main" id="{E6291713-8CD9-026C-3B56-F12656F19EE3}"/>
              </a:ext>
            </a:extLst>
          </p:cNvPr>
          <p:cNvSpPr/>
          <p:nvPr/>
        </p:nvSpPr>
        <p:spPr bwMode="auto">
          <a:xfrm>
            <a:off x="6943483" y="421888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 name="Oval 6">
            <a:extLst>
              <a:ext uri="{FF2B5EF4-FFF2-40B4-BE49-F238E27FC236}">
                <a16:creationId xmlns:a16="http://schemas.microsoft.com/office/drawing/2014/main" id="{2A91C00A-3F8D-CB8D-070E-C9B0AC10E43B}"/>
              </a:ext>
            </a:extLst>
          </p:cNvPr>
          <p:cNvSpPr/>
          <p:nvPr/>
        </p:nvSpPr>
        <p:spPr bwMode="auto">
          <a:xfrm>
            <a:off x="6650378" y="27769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 name="Oval 8">
            <a:extLst>
              <a:ext uri="{FF2B5EF4-FFF2-40B4-BE49-F238E27FC236}">
                <a16:creationId xmlns:a16="http://schemas.microsoft.com/office/drawing/2014/main" id="{9AE00910-B40E-82A3-CE45-444D5A58063F}"/>
              </a:ext>
            </a:extLst>
          </p:cNvPr>
          <p:cNvSpPr/>
          <p:nvPr/>
        </p:nvSpPr>
        <p:spPr bwMode="auto">
          <a:xfrm>
            <a:off x="5225442" y="258765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0" name="Oval 9">
            <a:extLst>
              <a:ext uri="{FF2B5EF4-FFF2-40B4-BE49-F238E27FC236}">
                <a16:creationId xmlns:a16="http://schemas.microsoft.com/office/drawing/2014/main" id="{38DC300D-336F-A171-8A0F-BD301EF1889E}"/>
              </a:ext>
            </a:extLst>
          </p:cNvPr>
          <p:cNvSpPr/>
          <p:nvPr/>
        </p:nvSpPr>
        <p:spPr bwMode="auto">
          <a:xfrm>
            <a:off x="6017564" y="276946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1" name="Oval 10">
            <a:extLst>
              <a:ext uri="{FF2B5EF4-FFF2-40B4-BE49-F238E27FC236}">
                <a16:creationId xmlns:a16="http://schemas.microsoft.com/office/drawing/2014/main" id="{81FDABEE-FB72-7ABF-6CEE-84C7E35A6E40}"/>
              </a:ext>
            </a:extLst>
          </p:cNvPr>
          <p:cNvSpPr/>
          <p:nvPr/>
        </p:nvSpPr>
        <p:spPr bwMode="auto">
          <a:xfrm>
            <a:off x="4935621" y="431846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2" name="Oval 11">
            <a:extLst>
              <a:ext uri="{FF2B5EF4-FFF2-40B4-BE49-F238E27FC236}">
                <a16:creationId xmlns:a16="http://schemas.microsoft.com/office/drawing/2014/main" id="{6FF5D48F-0222-1A2F-09E4-324D980B5317}"/>
              </a:ext>
            </a:extLst>
          </p:cNvPr>
          <p:cNvSpPr/>
          <p:nvPr/>
        </p:nvSpPr>
        <p:spPr bwMode="auto">
          <a:xfrm>
            <a:off x="5915726" y="478285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3" name="Oval 12">
            <a:extLst>
              <a:ext uri="{FF2B5EF4-FFF2-40B4-BE49-F238E27FC236}">
                <a16:creationId xmlns:a16="http://schemas.microsoft.com/office/drawing/2014/main" id="{19E6CFA0-C906-488D-1C70-05BA9282A801}"/>
              </a:ext>
            </a:extLst>
          </p:cNvPr>
          <p:cNvSpPr/>
          <p:nvPr/>
        </p:nvSpPr>
        <p:spPr bwMode="auto">
          <a:xfrm>
            <a:off x="5808306" y="411138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4" name="Rectangle 13">
            <a:extLst>
              <a:ext uri="{FF2B5EF4-FFF2-40B4-BE49-F238E27FC236}">
                <a16:creationId xmlns:a16="http://schemas.microsoft.com/office/drawing/2014/main" id="{ADF033AA-4A09-59D3-3B37-1F912AF6B64D}"/>
              </a:ext>
            </a:extLst>
          </p:cNvPr>
          <p:cNvSpPr/>
          <p:nvPr/>
        </p:nvSpPr>
        <p:spPr bwMode="auto">
          <a:xfrm>
            <a:off x="1604156"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5" name="Rectangle 14">
            <a:extLst>
              <a:ext uri="{FF2B5EF4-FFF2-40B4-BE49-F238E27FC236}">
                <a16:creationId xmlns:a16="http://schemas.microsoft.com/office/drawing/2014/main" id="{57A289FC-3D57-4902-66A3-82AF7F546849}"/>
              </a:ext>
            </a:extLst>
          </p:cNvPr>
          <p:cNvSpPr/>
          <p:nvPr/>
        </p:nvSpPr>
        <p:spPr bwMode="auto">
          <a:xfrm>
            <a:off x="851569" y="421556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6" name="Rectangle 15">
            <a:extLst>
              <a:ext uri="{FF2B5EF4-FFF2-40B4-BE49-F238E27FC236}">
                <a16:creationId xmlns:a16="http://schemas.microsoft.com/office/drawing/2014/main" id="{EA5D1944-65D0-2525-A479-3AD8178D994A}"/>
              </a:ext>
            </a:extLst>
          </p:cNvPr>
          <p:cNvSpPr/>
          <p:nvPr/>
        </p:nvSpPr>
        <p:spPr bwMode="auto">
          <a:xfrm>
            <a:off x="1593081" y="33665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7" name="Rectangle 16">
            <a:extLst>
              <a:ext uri="{FF2B5EF4-FFF2-40B4-BE49-F238E27FC236}">
                <a16:creationId xmlns:a16="http://schemas.microsoft.com/office/drawing/2014/main" id="{4BFC18ED-951C-4DEA-ABB4-F54B74F64A48}"/>
              </a:ext>
            </a:extLst>
          </p:cNvPr>
          <p:cNvSpPr/>
          <p:nvPr/>
        </p:nvSpPr>
        <p:spPr bwMode="auto">
          <a:xfrm>
            <a:off x="2218745" y="328869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8" name="Rectangle 17">
            <a:extLst>
              <a:ext uri="{FF2B5EF4-FFF2-40B4-BE49-F238E27FC236}">
                <a16:creationId xmlns:a16="http://schemas.microsoft.com/office/drawing/2014/main" id="{CDC726D0-160C-D26B-AF28-B61AADB6D9CC}"/>
              </a:ext>
            </a:extLst>
          </p:cNvPr>
          <p:cNvSpPr/>
          <p:nvPr/>
        </p:nvSpPr>
        <p:spPr bwMode="auto">
          <a:xfrm>
            <a:off x="2305039" y="417786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9" name="Rectangle 18">
            <a:extLst>
              <a:ext uri="{FF2B5EF4-FFF2-40B4-BE49-F238E27FC236}">
                <a16:creationId xmlns:a16="http://schemas.microsoft.com/office/drawing/2014/main" id="{70FA5B24-926D-99F9-D1B3-65A31BC845FD}"/>
              </a:ext>
            </a:extLst>
          </p:cNvPr>
          <p:cNvSpPr/>
          <p:nvPr/>
        </p:nvSpPr>
        <p:spPr bwMode="auto">
          <a:xfrm>
            <a:off x="2494225" y="226909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0" name="Rectangle 19">
            <a:extLst>
              <a:ext uri="{FF2B5EF4-FFF2-40B4-BE49-F238E27FC236}">
                <a16:creationId xmlns:a16="http://schemas.microsoft.com/office/drawing/2014/main" id="{F6269001-C9D3-4422-7567-31DB14A33756}"/>
              </a:ext>
            </a:extLst>
          </p:cNvPr>
          <p:cNvSpPr/>
          <p:nvPr/>
        </p:nvSpPr>
        <p:spPr bwMode="auto">
          <a:xfrm>
            <a:off x="929917" y="308998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1" name="Rectangle 20">
            <a:extLst>
              <a:ext uri="{FF2B5EF4-FFF2-40B4-BE49-F238E27FC236}">
                <a16:creationId xmlns:a16="http://schemas.microsoft.com/office/drawing/2014/main" id="{AEC45742-A14B-09B7-1757-011F2284055A}"/>
              </a:ext>
            </a:extLst>
          </p:cNvPr>
          <p:cNvSpPr/>
          <p:nvPr/>
        </p:nvSpPr>
        <p:spPr bwMode="auto">
          <a:xfrm>
            <a:off x="740442"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2" name="Isosceles Triangle 21">
            <a:extLst>
              <a:ext uri="{FF2B5EF4-FFF2-40B4-BE49-F238E27FC236}">
                <a16:creationId xmlns:a16="http://schemas.microsoft.com/office/drawing/2014/main" id="{3CA91B2A-7CE3-ABB9-1F82-C576BA1886A4}"/>
              </a:ext>
            </a:extLst>
          </p:cNvPr>
          <p:cNvSpPr/>
          <p:nvPr/>
        </p:nvSpPr>
        <p:spPr bwMode="auto">
          <a:xfrm>
            <a:off x="10190984"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3" name="Isosceles Triangle 22">
            <a:extLst>
              <a:ext uri="{FF2B5EF4-FFF2-40B4-BE49-F238E27FC236}">
                <a16:creationId xmlns:a16="http://schemas.microsoft.com/office/drawing/2014/main" id="{FBECD2D1-E30D-0942-6E7C-E641374A126E}"/>
              </a:ext>
            </a:extLst>
          </p:cNvPr>
          <p:cNvSpPr/>
          <p:nvPr/>
        </p:nvSpPr>
        <p:spPr bwMode="auto">
          <a:xfrm>
            <a:off x="10027716" y="181710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4" name="Isosceles Triangle 23">
            <a:extLst>
              <a:ext uri="{FF2B5EF4-FFF2-40B4-BE49-F238E27FC236}">
                <a16:creationId xmlns:a16="http://schemas.microsoft.com/office/drawing/2014/main" id="{5277C9BE-CDCB-126C-DC35-44B285BCF1F0}"/>
              </a:ext>
            </a:extLst>
          </p:cNvPr>
          <p:cNvSpPr/>
          <p:nvPr/>
        </p:nvSpPr>
        <p:spPr bwMode="auto">
          <a:xfrm>
            <a:off x="9547533" y="27335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5" name="Isosceles Triangle 24">
            <a:extLst>
              <a:ext uri="{FF2B5EF4-FFF2-40B4-BE49-F238E27FC236}">
                <a16:creationId xmlns:a16="http://schemas.microsoft.com/office/drawing/2014/main" id="{DF19925B-494C-5A1F-1E69-CB2563D67513}"/>
              </a:ext>
            </a:extLst>
          </p:cNvPr>
          <p:cNvSpPr/>
          <p:nvPr/>
        </p:nvSpPr>
        <p:spPr bwMode="auto">
          <a:xfrm>
            <a:off x="9361341" y="3592561"/>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6" name="Isosceles Triangle 25">
            <a:extLst>
              <a:ext uri="{FF2B5EF4-FFF2-40B4-BE49-F238E27FC236}">
                <a16:creationId xmlns:a16="http://schemas.microsoft.com/office/drawing/2014/main" id="{593FEFB4-1FB5-97F8-3432-D037F10FD4EA}"/>
              </a:ext>
            </a:extLst>
          </p:cNvPr>
          <p:cNvSpPr/>
          <p:nvPr/>
        </p:nvSpPr>
        <p:spPr bwMode="auto">
          <a:xfrm>
            <a:off x="11138325" y="449459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7" name="Isosceles Triangle 26">
            <a:extLst>
              <a:ext uri="{FF2B5EF4-FFF2-40B4-BE49-F238E27FC236}">
                <a16:creationId xmlns:a16="http://schemas.microsoft.com/office/drawing/2014/main" id="{D0105B72-7F17-7AED-0C3D-727E660B503B}"/>
              </a:ext>
            </a:extLst>
          </p:cNvPr>
          <p:cNvSpPr/>
          <p:nvPr/>
        </p:nvSpPr>
        <p:spPr bwMode="auto">
          <a:xfrm>
            <a:off x="10027716" y="41778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8" name="Isosceles Triangle 27">
            <a:extLst>
              <a:ext uri="{FF2B5EF4-FFF2-40B4-BE49-F238E27FC236}">
                <a16:creationId xmlns:a16="http://schemas.microsoft.com/office/drawing/2014/main" id="{EF978D91-AF86-C400-44AB-93D0508026C0}"/>
              </a:ext>
            </a:extLst>
          </p:cNvPr>
          <p:cNvSpPr/>
          <p:nvPr/>
        </p:nvSpPr>
        <p:spPr bwMode="auto">
          <a:xfrm>
            <a:off x="8935877" y="451924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9" name="Isosceles Triangle 28">
            <a:extLst>
              <a:ext uri="{FF2B5EF4-FFF2-40B4-BE49-F238E27FC236}">
                <a16:creationId xmlns:a16="http://schemas.microsoft.com/office/drawing/2014/main" id="{F61D16DC-11CC-4406-7736-A20A6903C6E9}"/>
              </a:ext>
            </a:extLst>
          </p:cNvPr>
          <p:cNvSpPr/>
          <p:nvPr/>
        </p:nvSpPr>
        <p:spPr bwMode="auto">
          <a:xfrm>
            <a:off x="10150469" y="253457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0" name="Isosceles Triangle 29">
            <a:extLst>
              <a:ext uri="{FF2B5EF4-FFF2-40B4-BE49-F238E27FC236}">
                <a16:creationId xmlns:a16="http://schemas.microsoft.com/office/drawing/2014/main" id="{2B1D5328-01CB-9F47-76D9-D0F3D1518A99}"/>
              </a:ext>
            </a:extLst>
          </p:cNvPr>
          <p:cNvSpPr/>
          <p:nvPr/>
        </p:nvSpPr>
        <p:spPr bwMode="auto">
          <a:xfrm>
            <a:off x="10883711"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1828154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Before Metric</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 name="Oval 1">
            <a:extLst>
              <a:ext uri="{FF2B5EF4-FFF2-40B4-BE49-F238E27FC236}">
                <a16:creationId xmlns:a16="http://schemas.microsoft.com/office/drawing/2014/main" id="{F3038856-4F44-2333-2207-E298D474CE54}"/>
              </a:ext>
            </a:extLst>
          </p:cNvPr>
          <p:cNvSpPr/>
          <p:nvPr/>
        </p:nvSpPr>
        <p:spPr bwMode="auto">
          <a:xfrm>
            <a:off x="4557249" y="308084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 name="Oval 2">
            <a:extLst>
              <a:ext uri="{FF2B5EF4-FFF2-40B4-BE49-F238E27FC236}">
                <a16:creationId xmlns:a16="http://schemas.microsoft.com/office/drawing/2014/main" id="{4718893A-0215-4AAA-A639-568D458A06AB}"/>
              </a:ext>
            </a:extLst>
          </p:cNvPr>
          <p:cNvSpPr/>
          <p:nvPr/>
        </p:nvSpPr>
        <p:spPr bwMode="auto">
          <a:xfrm>
            <a:off x="6341411" y="343041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Oval 4">
            <a:extLst>
              <a:ext uri="{FF2B5EF4-FFF2-40B4-BE49-F238E27FC236}">
                <a16:creationId xmlns:a16="http://schemas.microsoft.com/office/drawing/2014/main" id="{4C25561C-2286-41B1-5A67-D6BD948864E7}"/>
              </a:ext>
            </a:extLst>
          </p:cNvPr>
          <p:cNvSpPr/>
          <p:nvPr/>
        </p:nvSpPr>
        <p:spPr bwMode="auto">
          <a:xfrm>
            <a:off x="5008854" y="3644823"/>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 name="Oval 5">
            <a:extLst>
              <a:ext uri="{FF2B5EF4-FFF2-40B4-BE49-F238E27FC236}">
                <a16:creationId xmlns:a16="http://schemas.microsoft.com/office/drawing/2014/main" id="{E6291713-8CD9-026C-3B56-F12656F19EE3}"/>
              </a:ext>
            </a:extLst>
          </p:cNvPr>
          <p:cNvSpPr/>
          <p:nvPr/>
        </p:nvSpPr>
        <p:spPr bwMode="auto">
          <a:xfrm>
            <a:off x="6943483" y="421888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 name="Oval 6">
            <a:extLst>
              <a:ext uri="{FF2B5EF4-FFF2-40B4-BE49-F238E27FC236}">
                <a16:creationId xmlns:a16="http://schemas.microsoft.com/office/drawing/2014/main" id="{2A91C00A-3F8D-CB8D-070E-C9B0AC10E43B}"/>
              </a:ext>
            </a:extLst>
          </p:cNvPr>
          <p:cNvSpPr/>
          <p:nvPr/>
        </p:nvSpPr>
        <p:spPr bwMode="auto">
          <a:xfrm>
            <a:off x="6650378" y="27769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 name="Oval 8">
            <a:extLst>
              <a:ext uri="{FF2B5EF4-FFF2-40B4-BE49-F238E27FC236}">
                <a16:creationId xmlns:a16="http://schemas.microsoft.com/office/drawing/2014/main" id="{9AE00910-B40E-82A3-CE45-444D5A58063F}"/>
              </a:ext>
            </a:extLst>
          </p:cNvPr>
          <p:cNvSpPr/>
          <p:nvPr/>
        </p:nvSpPr>
        <p:spPr bwMode="auto">
          <a:xfrm>
            <a:off x="5225442" y="258765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0" name="Oval 9">
            <a:extLst>
              <a:ext uri="{FF2B5EF4-FFF2-40B4-BE49-F238E27FC236}">
                <a16:creationId xmlns:a16="http://schemas.microsoft.com/office/drawing/2014/main" id="{38DC300D-336F-A171-8A0F-BD301EF1889E}"/>
              </a:ext>
            </a:extLst>
          </p:cNvPr>
          <p:cNvSpPr/>
          <p:nvPr/>
        </p:nvSpPr>
        <p:spPr bwMode="auto">
          <a:xfrm>
            <a:off x="6017564" y="276946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1" name="Oval 10">
            <a:extLst>
              <a:ext uri="{FF2B5EF4-FFF2-40B4-BE49-F238E27FC236}">
                <a16:creationId xmlns:a16="http://schemas.microsoft.com/office/drawing/2014/main" id="{81FDABEE-FB72-7ABF-6CEE-84C7E35A6E40}"/>
              </a:ext>
            </a:extLst>
          </p:cNvPr>
          <p:cNvSpPr/>
          <p:nvPr/>
        </p:nvSpPr>
        <p:spPr bwMode="auto">
          <a:xfrm>
            <a:off x="4935621" y="431846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2" name="Oval 11">
            <a:extLst>
              <a:ext uri="{FF2B5EF4-FFF2-40B4-BE49-F238E27FC236}">
                <a16:creationId xmlns:a16="http://schemas.microsoft.com/office/drawing/2014/main" id="{6FF5D48F-0222-1A2F-09E4-324D980B5317}"/>
              </a:ext>
            </a:extLst>
          </p:cNvPr>
          <p:cNvSpPr/>
          <p:nvPr/>
        </p:nvSpPr>
        <p:spPr bwMode="auto">
          <a:xfrm>
            <a:off x="5915726" y="478285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3" name="Oval 12">
            <a:extLst>
              <a:ext uri="{FF2B5EF4-FFF2-40B4-BE49-F238E27FC236}">
                <a16:creationId xmlns:a16="http://schemas.microsoft.com/office/drawing/2014/main" id="{19E6CFA0-C906-488D-1C70-05BA9282A801}"/>
              </a:ext>
            </a:extLst>
          </p:cNvPr>
          <p:cNvSpPr/>
          <p:nvPr/>
        </p:nvSpPr>
        <p:spPr bwMode="auto">
          <a:xfrm>
            <a:off x="5808306" y="411138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4" name="Rectangle 13">
            <a:extLst>
              <a:ext uri="{FF2B5EF4-FFF2-40B4-BE49-F238E27FC236}">
                <a16:creationId xmlns:a16="http://schemas.microsoft.com/office/drawing/2014/main" id="{ADF033AA-4A09-59D3-3B37-1F912AF6B64D}"/>
              </a:ext>
            </a:extLst>
          </p:cNvPr>
          <p:cNvSpPr/>
          <p:nvPr/>
        </p:nvSpPr>
        <p:spPr bwMode="auto">
          <a:xfrm>
            <a:off x="1604156"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5" name="Rectangle 14">
            <a:extLst>
              <a:ext uri="{FF2B5EF4-FFF2-40B4-BE49-F238E27FC236}">
                <a16:creationId xmlns:a16="http://schemas.microsoft.com/office/drawing/2014/main" id="{57A289FC-3D57-4902-66A3-82AF7F546849}"/>
              </a:ext>
            </a:extLst>
          </p:cNvPr>
          <p:cNvSpPr/>
          <p:nvPr/>
        </p:nvSpPr>
        <p:spPr bwMode="auto">
          <a:xfrm>
            <a:off x="851569" y="421556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6" name="Rectangle 15">
            <a:extLst>
              <a:ext uri="{FF2B5EF4-FFF2-40B4-BE49-F238E27FC236}">
                <a16:creationId xmlns:a16="http://schemas.microsoft.com/office/drawing/2014/main" id="{EA5D1944-65D0-2525-A479-3AD8178D994A}"/>
              </a:ext>
            </a:extLst>
          </p:cNvPr>
          <p:cNvSpPr/>
          <p:nvPr/>
        </p:nvSpPr>
        <p:spPr bwMode="auto">
          <a:xfrm>
            <a:off x="1593081" y="33665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7" name="Rectangle 16">
            <a:extLst>
              <a:ext uri="{FF2B5EF4-FFF2-40B4-BE49-F238E27FC236}">
                <a16:creationId xmlns:a16="http://schemas.microsoft.com/office/drawing/2014/main" id="{4BFC18ED-951C-4DEA-ABB4-F54B74F64A48}"/>
              </a:ext>
            </a:extLst>
          </p:cNvPr>
          <p:cNvSpPr/>
          <p:nvPr/>
        </p:nvSpPr>
        <p:spPr bwMode="auto">
          <a:xfrm>
            <a:off x="2218745" y="328869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8" name="Rectangle 17">
            <a:extLst>
              <a:ext uri="{FF2B5EF4-FFF2-40B4-BE49-F238E27FC236}">
                <a16:creationId xmlns:a16="http://schemas.microsoft.com/office/drawing/2014/main" id="{CDC726D0-160C-D26B-AF28-B61AADB6D9CC}"/>
              </a:ext>
            </a:extLst>
          </p:cNvPr>
          <p:cNvSpPr/>
          <p:nvPr/>
        </p:nvSpPr>
        <p:spPr bwMode="auto">
          <a:xfrm>
            <a:off x="2305039" y="417786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9" name="Rectangle 18">
            <a:extLst>
              <a:ext uri="{FF2B5EF4-FFF2-40B4-BE49-F238E27FC236}">
                <a16:creationId xmlns:a16="http://schemas.microsoft.com/office/drawing/2014/main" id="{70FA5B24-926D-99F9-D1B3-65A31BC845FD}"/>
              </a:ext>
            </a:extLst>
          </p:cNvPr>
          <p:cNvSpPr/>
          <p:nvPr/>
        </p:nvSpPr>
        <p:spPr bwMode="auto">
          <a:xfrm>
            <a:off x="2494225" y="226909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0" name="Rectangle 19">
            <a:extLst>
              <a:ext uri="{FF2B5EF4-FFF2-40B4-BE49-F238E27FC236}">
                <a16:creationId xmlns:a16="http://schemas.microsoft.com/office/drawing/2014/main" id="{F6269001-C9D3-4422-7567-31DB14A33756}"/>
              </a:ext>
            </a:extLst>
          </p:cNvPr>
          <p:cNvSpPr/>
          <p:nvPr/>
        </p:nvSpPr>
        <p:spPr bwMode="auto">
          <a:xfrm>
            <a:off x="929917" y="308998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1" name="Rectangle 20">
            <a:extLst>
              <a:ext uri="{FF2B5EF4-FFF2-40B4-BE49-F238E27FC236}">
                <a16:creationId xmlns:a16="http://schemas.microsoft.com/office/drawing/2014/main" id="{AEC45742-A14B-09B7-1757-011F2284055A}"/>
              </a:ext>
            </a:extLst>
          </p:cNvPr>
          <p:cNvSpPr/>
          <p:nvPr/>
        </p:nvSpPr>
        <p:spPr bwMode="auto">
          <a:xfrm>
            <a:off x="740442"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2" name="Isosceles Triangle 21">
            <a:extLst>
              <a:ext uri="{FF2B5EF4-FFF2-40B4-BE49-F238E27FC236}">
                <a16:creationId xmlns:a16="http://schemas.microsoft.com/office/drawing/2014/main" id="{3CA91B2A-7CE3-ABB9-1F82-C576BA1886A4}"/>
              </a:ext>
            </a:extLst>
          </p:cNvPr>
          <p:cNvSpPr/>
          <p:nvPr/>
        </p:nvSpPr>
        <p:spPr bwMode="auto">
          <a:xfrm>
            <a:off x="10190984"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3" name="Isosceles Triangle 22">
            <a:extLst>
              <a:ext uri="{FF2B5EF4-FFF2-40B4-BE49-F238E27FC236}">
                <a16:creationId xmlns:a16="http://schemas.microsoft.com/office/drawing/2014/main" id="{FBECD2D1-E30D-0942-6E7C-E641374A126E}"/>
              </a:ext>
            </a:extLst>
          </p:cNvPr>
          <p:cNvSpPr/>
          <p:nvPr/>
        </p:nvSpPr>
        <p:spPr bwMode="auto">
          <a:xfrm>
            <a:off x="10027716" y="181710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4" name="Isosceles Triangle 23">
            <a:extLst>
              <a:ext uri="{FF2B5EF4-FFF2-40B4-BE49-F238E27FC236}">
                <a16:creationId xmlns:a16="http://schemas.microsoft.com/office/drawing/2014/main" id="{5277C9BE-CDCB-126C-DC35-44B285BCF1F0}"/>
              </a:ext>
            </a:extLst>
          </p:cNvPr>
          <p:cNvSpPr/>
          <p:nvPr/>
        </p:nvSpPr>
        <p:spPr bwMode="auto">
          <a:xfrm>
            <a:off x="9547533" y="27335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5" name="Isosceles Triangle 24">
            <a:extLst>
              <a:ext uri="{FF2B5EF4-FFF2-40B4-BE49-F238E27FC236}">
                <a16:creationId xmlns:a16="http://schemas.microsoft.com/office/drawing/2014/main" id="{DF19925B-494C-5A1F-1E69-CB2563D67513}"/>
              </a:ext>
            </a:extLst>
          </p:cNvPr>
          <p:cNvSpPr/>
          <p:nvPr/>
        </p:nvSpPr>
        <p:spPr bwMode="auto">
          <a:xfrm>
            <a:off x="9361341" y="3592561"/>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6" name="Isosceles Triangle 25">
            <a:extLst>
              <a:ext uri="{FF2B5EF4-FFF2-40B4-BE49-F238E27FC236}">
                <a16:creationId xmlns:a16="http://schemas.microsoft.com/office/drawing/2014/main" id="{593FEFB4-1FB5-97F8-3432-D037F10FD4EA}"/>
              </a:ext>
            </a:extLst>
          </p:cNvPr>
          <p:cNvSpPr/>
          <p:nvPr/>
        </p:nvSpPr>
        <p:spPr bwMode="auto">
          <a:xfrm>
            <a:off x="11138325" y="449459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7" name="Isosceles Triangle 26">
            <a:extLst>
              <a:ext uri="{FF2B5EF4-FFF2-40B4-BE49-F238E27FC236}">
                <a16:creationId xmlns:a16="http://schemas.microsoft.com/office/drawing/2014/main" id="{D0105B72-7F17-7AED-0C3D-727E660B503B}"/>
              </a:ext>
            </a:extLst>
          </p:cNvPr>
          <p:cNvSpPr/>
          <p:nvPr/>
        </p:nvSpPr>
        <p:spPr bwMode="auto">
          <a:xfrm>
            <a:off x="10027716" y="41778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8" name="Isosceles Triangle 27">
            <a:extLst>
              <a:ext uri="{FF2B5EF4-FFF2-40B4-BE49-F238E27FC236}">
                <a16:creationId xmlns:a16="http://schemas.microsoft.com/office/drawing/2014/main" id="{EF978D91-AF86-C400-44AB-93D0508026C0}"/>
              </a:ext>
            </a:extLst>
          </p:cNvPr>
          <p:cNvSpPr/>
          <p:nvPr/>
        </p:nvSpPr>
        <p:spPr bwMode="auto">
          <a:xfrm>
            <a:off x="8935877" y="451924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9" name="Isosceles Triangle 28">
            <a:extLst>
              <a:ext uri="{FF2B5EF4-FFF2-40B4-BE49-F238E27FC236}">
                <a16:creationId xmlns:a16="http://schemas.microsoft.com/office/drawing/2014/main" id="{F61D16DC-11CC-4406-7736-A20A6903C6E9}"/>
              </a:ext>
            </a:extLst>
          </p:cNvPr>
          <p:cNvSpPr/>
          <p:nvPr/>
        </p:nvSpPr>
        <p:spPr bwMode="auto">
          <a:xfrm>
            <a:off x="10150469" y="253457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0" name="Isosceles Triangle 29">
            <a:extLst>
              <a:ext uri="{FF2B5EF4-FFF2-40B4-BE49-F238E27FC236}">
                <a16:creationId xmlns:a16="http://schemas.microsoft.com/office/drawing/2014/main" id="{2B1D5328-01CB-9F47-76D9-D0F3D1518A99}"/>
              </a:ext>
            </a:extLst>
          </p:cNvPr>
          <p:cNvSpPr/>
          <p:nvPr/>
        </p:nvSpPr>
        <p:spPr bwMode="auto">
          <a:xfrm>
            <a:off x="10883711"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391773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A96C-DDAC-004C-5F6D-B6D52F85C9CD}"/>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B086C7FB-AA1F-B0E6-2CD1-C6189E5DDAA9}"/>
              </a:ext>
            </a:extLst>
          </p:cNvPr>
          <p:cNvSpPr>
            <a:spLocks noGrp="1"/>
          </p:cNvSpPr>
          <p:nvPr>
            <p:ph idx="1"/>
          </p:nvPr>
        </p:nvSpPr>
        <p:spPr/>
        <p:txBody>
          <a:bodyPr/>
          <a:lstStyle/>
          <a:p>
            <a:r>
              <a:rPr lang="en-US" dirty="0"/>
              <a:t>Given a use case, the learner will be able to design a high-level data strategy including xAPI verbs, context rules, and object best practices </a:t>
            </a:r>
          </a:p>
          <a:p>
            <a:r>
              <a:rPr lang="en-US" dirty="0"/>
              <a:t>Given a set of metrics, KPIs, or visualization requirements the learner will be able to document the algorithm necessary to create the analytic</a:t>
            </a:r>
          </a:p>
          <a:p>
            <a:r>
              <a:rPr lang="en-US" dirty="0"/>
              <a:t>Given a data strategy, requirements for a set of metrics and visualizations, and an existing sample data set, the learner will be able to design visualizations in support of KPIs</a:t>
            </a:r>
          </a:p>
        </p:txBody>
      </p:sp>
    </p:spTree>
    <p:extLst>
      <p:ext uri="{BB962C8B-B14F-4D97-AF65-F5344CB8AC3E}">
        <p14:creationId xmlns:p14="http://schemas.microsoft.com/office/powerpoint/2010/main" val="4123126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Calculate Metric</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 name="Oval 1">
            <a:extLst>
              <a:ext uri="{FF2B5EF4-FFF2-40B4-BE49-F238E27FC236}">
                <a16:creationId xmlns:a16="http://schemas.microsoft.com/office/drawing/2014/main" id="{F3038856-4F44-2333-2207-E298D474CE54}"/>
              </a:ext>
            </a:extLst>
          </p:cNvPr>
          <p:cNvSpPr/>
          <p:nvPr/>
        </p:nvSpPr>
        <p:spPr bwMode="auto">
          <a:xfrm>
            <a:off x="4557249" y="308084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 name="Oval 2">
            <a:extLst>
              <a:ext uri="{FF2B5EF4-FFF2-40B4-BE49-F238E27FC236}">
                <a16:creationId xmlns:a16="http://schemas.microsoft.com/office/drawing/2014/main" id="{4718893A-0215-4AAA-A639-568D458A06AB}"/>
              </a:ext>
            </a:extLst>
          </p:cNvPr>
          <p:cNvSpPr/>
          <p:nvPr/>
        </p:nvSpPr>
        <p:spPr bwMode="auto">
          <a:xfrm>
            <a:off x="6341411" y="343041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Oval 4">
            <a:extLst>
              <a:ext uri="{FF2B5EF4-FFF2-40B4-BE49-F238E27FC236}">
                <a16:creationId xmlns:a16="http://schemas.microsoft.com/office/drawing/2014/main" id="{4C25561C-2286-41B1-5A67-D6BD948864E7}"/>
              </a:ext>
            </a:extLst>
          </p:cNvPr>
          <p:cNvSpPr/>
          <p:nvPr/>
        </p:nvSpPr>
        <p:spPr bwMode="auto">
          <a:xfrm>
            <a:off x="5008854" y="3644823"/>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 name="Oval 5">
            <a:extLst>
              <a:ext uri="{FF2B5EF4-FFF2-40B4-BE49-F238E27FC236}">
                <a16:creationId xmlns:a16="http://schemas.microsoft.com/office/drawing/2014/main" id="{E6291713-8CD9-026C-3B56-F12656F19EE3}"/>
              </a:ext>
            </a:extLst>
          </p:cNvPr>
          <p:cNvSpPr/>
          <p:nvPr/>
        </p:nvSpPr>
        <p:spPr bwMode="auto">
          <a:xfrm>
            <a:off x="6943483" y="421888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 name="Oval 6">
            <a:extLst>
              <a:ext uri="{FF2B5EF4-FFF2-40B4-BE49-F238E27FC236}">
                <a16:creationId xmlns:a16="http://schemas.microsoft.com/office/drawing/2014/main" id="{2A91C00A-3F8D-CB8D-070E-C9B0AC10E43B}"/>
              </a:ext>
            </a:extLst>
          </p:cNvPr>
          <p:cNvSpPr/>
          <p:nvPr/>
        </p:nvSpPr>
        <p:spPr bwMode="auto">
          <a:xfrm>
            <a:off x="6650378" y="27769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 name="Oval 8">
            <a:extLst>
              <a:ext uri="{FF2B5EF4-FFF2-40B4-BE49-F238E27FC236}">
                <a16:creationId xmlns:a16="http://schemas.microsoft.com/office/drawing/2014/main" id="{9AE00910-B40E-82A3-CE45-444D5A58063F}"/>
              </a:ext>
            </a:extLst>
          </p:cNvPr>
          <p:cNvSpPr/>
          <p:nvPr/>
        </p:nvSpPr>
        <p:spPr bwMode="auto">
          <a:xfrm>
            <a:off x="5225442" y="258765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0" name="Oval 9">
            <a:extLst>
              <a:ext uri="{FF2B5EF4-FFF2-40B4-BE49-F238E27FC236}">
                <a16:creationId xmlns:a16="http://schemas.microsoft.com/office/drawing/2014/main" id="{38DC300D-336F-A171-8A0F-BD301EF1889E}"/>
              </a:ext>
            </a:extLst>
          </p:cNvPr>
          <p:cNvSpPr/>
          <p:nvPr/>
        </p:nvSpPr>
        <p:spPr bwMode="auto">
          <a:xfrm>
            <a:off x="6017564" y="276946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1" name="Oval 10">
            <a:extLst>
              <a:ext uri="{FF2B5EF4-FFF2-40B4-BE49-F238E27FC236}">
                <a16:creationId xmlns:a16="http://schemas.microsoft.com/office/drawing/2014/main" id="{81FDABEE-FB72-7ABF-6CEE-84C7E35A6E40}"/>
              </a:ext>
            </a:extLst>
          </p:cNvPr>
          <p:cNvSpPr/>
          <p:nvPr/>
        </p:nvSpPr>
        <p:spPr bwMode="auto">
          <a:xfrm>
            <a:off x="4935621" y="431846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2" name="Oval 11">
            <a:extLst>
              <a:ext uri="{FF2B5EF4-FFF2-40B4-BE49-F238E27FC236}">
                <a16:creationId xmlns:a16="http://schemas.microsoft.com/office/drawing/2014/main" id="{6FF5D48F-0222-1A2F-09E4-324D980B5317}"/>
              </a:ext>
            </a:extLst>
          </p:cNvPr>
          <p:cNvSpPr/>
          <p:nvPr/>
        </p:nvSpPr>
        <p:spPr bwMode="auto">
          <a:xfrm>
            <a:off x="5915726" y="478285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3" name="Oval 12">
            <a:extLst>
              <a:ext uri="{FF2B5EF4-FFF2-40B4-BE49-F238E27FC236}">
                <a16:creationId xmlns:a16="http://schemas.microsoft.com/office/drawing/2014/main" id="{19E6CFA0-C906-488D-1C70-05BA9282A801}"/>
              </a:ext>
            </a:extLst>
          </p:cNvPr>
          <p:cNvSpPr/>
          <p:nvPr/>
        </p:nvSpPr>
        <p:spPr bwMode="auto">
          <a:xfrm>
            <a:off x="5808306" y="411138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4" name="Rectangle 13">
            <a:extLst>
              <a:ext uri="{FF2B5EF4-FFF2-40B4-BE49-F238E27FC236}">
                <a16:creationId xmlns:a16="http://schemas.microsoft.com/office/drawing/2014/main" id="{ADF033AA-4A09-59D3-3B37-1F912AF6B64D}"/>
              </a:ext>
            </a:extLst>
          </p:cNvPr>
          <p:cNvSpPr/>
          <p:nvPr/>
        </p:nvSpPr>
        <p:spPr bwMode="auto">
          <a:xfrm>
            <a:off x="1604156"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5" name="Rectangle 14">
            <a:extLst>
              <a:ext uri="{FF2B5EF4-FFF2-40B4-BE49-F238E27FC236}">
                <a16:creationId xmlns:a16="http://schemas.microsoft.com/office/drawing/2014/main" id="{57A289FC-3D57-4902-66A3-82AF7F546849}"/>
              </a:ext>
            </a:extLst>
          </p:cNvPr>
          <p:cNvSpPr/>
          <p:nvPr/>
        </p:nvSpPr>
        <p:spPr bwMode="auto">
          <a:xfrm>
            <a:off x="851569" y="421556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6" name="Rectangle 15">
            <a:extLst>
              <a:ext uri="{FF2B5EF4-FFF2-40B4-BE49-F238E27FC236}">
                <a16:creationId xmlns:a16="http://schemas.microsoft.com/office/drawing/2014/main" id="{EA5D1944-65D0-2525-A479-3AD8178D994A}"/>
              </a:ext>
            </a:extLst>
          </p:cNvPr>
          <p:cNvSpPr/>
          <p:nvPr/>
        </p:nvSpPr>
        <p:spPr bwMode="auto">
          <a:xfrm>
            <a:off x="1593081" y="33665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7" name="Rectangle 16">
            <a:extLst>
              <a:ext uri="{FF2B5EF4-FFF2-40B4-BE49-F238E27FC236}">
                <a16:creationId xmlns:a16="http://schemas.microsoft.com/office/drawing/2014/main" id="{4BFC18ED-951C-4DEA-ABB4-F54B74F64A48}"/>
              </a:ext>
            </a:extLst>
          </p:cNvPr>
          <p:cNvSpPr/>
          <p:nvPr/>
        </p:nvSpPr>
        <p:spPr bwMode="auto">
          <a:xfrm>
            <a:off x="2218745" y="328869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8" name="Rectangle 17">
            <a:extLst>
              <a:ext uri="{FF2B5EF4-FFF2-40B4-BE49-F238E27FC236}">
                <a16:creationId xmlns:a16="http://schemas.microsoft.com/office/drawing/2014/main" id="{CDC726D0-160C-D26B-AF28-B61AADB6D9CC}"/>
              </a:ext>
            </a:extLst>
          </p:cNvPr>
          <p:cNvSpPr/>
          <p:nvPr/>
        </p:nvSpPr>
        <p:spPr bwMode="auto">
          <a:xfrm>
            <a:off x="2305039" y="417786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9" name="Rectangle 18">
            <a:extLst>
              <a:ext uri="{FF2B5EF4-FFF2-40B4-BE49-F238E27FC236}">
                <a16:creationId xmlns:a16="http://schemas.microsoft.com/office/drawing/2014/main" id="{70FA5B24-926D-99F9-D1B3-65A31BC845FD}"/>
              </a:ext>
            </a:extLst>
          </p:cNvPr>
          <p:cNvSpPr/>
          <p:nvPr/>
        </p:nvSpPr>
        <p:spPr bwMode="auto">
          <a:xfrm>
            <a:off x="2494225" y="226909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0" name="Rectangle 19">
            <a:extLst>
              <a:ext uri="{FF2B5EF4-FFF2-40B4-BE49-F238E27FC236}">
                <a16:creationId xmlns:a16="http://schemas.microsoft.com/office/drawing/2014/main" id="{F6269001-C9D3-4422-7567-31DB14A33756}"/>
              </a:ext>
            </a:extLst>
          </p:cNvPr>
          <p:cNvSpPr/>
          <p:nvPr/>
        </p:nvSpPr>
        <p:spPr bwMode="auto">
          <a:xfrm>
            <a:off x="929917" y="308998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1" name="Rectangle 20">
            <a:extLst>
              <a:ext uri="{FF2B5EF4-FFF2-40B4-BE49-F238E27FC236}">
                <a16:creationId xmlns:a16="http://schemas.microsoft.com/office/drawing/2014/main" id="{AEC45742-A14B-09B7-1757-011F2284055A}"/>
              </a:ext>
            </a:extLst>
          </p:cNvPr>
          <p:cNvSpPr/>
          <p:nvPr/>
        </p:nvSpPr>
        <p:spPr bwMode="auto">
          <a:xfrm>
            <a:off x="740442"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2" name="Isosceles Triangle 21">
            <a:extLst>
              <a:ext uri="{FF2B5EF4-FFF2-40B4-BE49-F238E27FC236}">
                <a16:creationId xmlns:a16="http://schemas.microsoft.com/office/drawing/2014/main" id="{3CA91B2A-7CE3-ABB9-1F82-C576BA1886A4}"/>
              </a:ext>
            </a:extLst>
          </p:cNvPr>
          <p:cNvSpPr/>
          <p:nvPr/>
        </p:nvSpPr>
        <p:spPr bwMode="auto">
          <a:xfrm>
            <a:off x="10190984"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3" name="Isosceles Triangle 22">
            <a:extLst>
              <a:ext uri="{FF2B5EF4-FFF2-40B4-BE49-F238E27FC236}">
                <a16:creationId xmlns:a16="http://schemas.microsoft.com/office/drawing/2014/main" id="{FBECD2D1-E30D-0942-6E7C-E641374A126E}"/>
              </a:ext>
            </a:extLst>
          </p:cNvPr>
          <p:cNvSpPr/>
          <p:nvPr/>
        </p:nvSpPr>
        <p:spPr bwMode="auto">
          <a:xfrm>
            <a:off x="10027716" y="181710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4" name="Isosceles Triangle 23">
            <a:extLst>
              <a:ext uri="{FF2B5EF4-FFF2-40B4-BE49-F238E27FC236}">
                <a16:creationId xmlns:a16="http://schemas.microsoft.com/office/drawing/2014/main" id="{5277C9BE-CDCB-126C-DC35-44B285BCF1F0}"/>
              </a:ext>
            </a:extLst>
          </p:cNvPr>
          <p:cNvSpPr/>
          <p:nvPr/>
        </p:nvSpPr>
        <p:spPr bwMode="auto">
          <a:xfrm>
            <a:off x="9547533" y="27335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5" name="Isosceles Triangle 24">
            <a:extLst>
              <a:ext uri="{FF2B5EF4-FFF2-40B4-BE49-F238E27FC236}">
                <a16:creationId xmlns:a16="http://schemas.microsoft.com/office/drawing/2014/main" id="{DF19925B-494C-5A1F-1E69-CB2563D67513}"/>
              </a:ext>
            </a:extLst>
          </p:cNvPr>
          <p:cNvSpPr/>
          <p:nvPr/>
        </p:nvSpPr>
        <p:spPr bwMode="auto">
          <a:xfrm>
            <a:off x="9361341" y="3592561"/>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6" name="Isosceles Triangle 25">
            <a:extLst>
              <a:ext uri="{FF2B5EF4-FFF2-40B4-BE49-F238E27FC236}">
                <a16:creationId xmlns:a16="http://schemas.microsoft.com/office/drawing/2014/main" id="{593FEFB4-1FB5-97F8-3432-D037F10FD4EA}"/>
              </a:ext>
            </a:extLst>
          </p:cNvPr>
          <p:cNvSpPr/>
          <p:nvPr/>
        </p:nvSpPr>
        <p:spPr bwMode="auto">
          <a:xfrm>
            <a:off x="11138325" y="449459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7" name="Isosceles Triangle 26">
            <a:extLst>
              <a:ext uri="{FF2B5EF4-FFF2-40B4-BE49-F238E27FC236}">
                <a16:creationId xmlns:a16="http://schemas.microsoft.com/office/drawing/2014/main" id="{D0105B72-7F17-7AED-0C3D-727E660B503B}"/>
              </a:ext>
            </a:extLst>
          </p:cNvPr>
          <p:cNvSpPr/>
          <p:nvPr/>
        </p:nvSpPr>
        <p:spPr bwMode="auto">
          <a:xfrm>
            <a:off x="10027716" y="41778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8" name="Isosceles Triangle 27">
            <a:extLst>
              <a:ext uri="{FF2B5EF4-FFF2-40B4-BE49-F238E27FC236}">
                <a16:creationId xmlns:a16="http://schemas.microsoft.com/office/drawing/2014/main" id="{EF978D91-AF86-C400-44AB-93D0508026C0}"/>
              </a:ext>
            </a:extLst>
          </p:cNvPr>
          <p:cNvSpPr/>
          <p:nvPr/>
        </p:nvSpPr>
        <p:spPr bwMode="auto">
          <a:xfrm>
            <a:off x="8935877" y="451924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9" name="Isosceles Triangle 28">
            <a:extLst>
              <a:ext uri="{FF2B5EF4-FFF2-40B4-BE49-F238E27FC236}">
                <a16:creationId xmlns:a16="http://schemas.microsoft.com/office/drawing/2014/main" id="{F61D16DC-11CC-4406-7736-A20A6903C6E9}"/>
              </a:ext>
            </a:extLst>
          </p:cNvPr>
          <p:cNvSpPr/>
          <p:nvPr/>
        </p:nvSpPr>
        <p:spPr bwMode="auto">
          <a:xfrm>
            <a:off x="10150469" y="253457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0" name="Isosceles Triangle 29">
            <a:extLst>
              <a:ext uri="{FF2B5EF4-FFF2-40B4-BE49-F238E27FC236}">
                <a16:creationId xmlns:a16="http://schemas.microsoft.com/office/drawing/2014/main" id="{2B1D5328-01CB-9F47-76D9-D0F3D1518A99}"/>
              </a:ext>
            </a:extLst>
          </p:cNvPr>
          <p:cNvSpPr/>
          <p:nvPr/>
        </p:nvSpPr>
        <p:spPr bwMode="auto">
          <a:xfrm>
            <a:off x="10883711"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1" name="TextBox 30">
            <a:extLst>
              <a:ext uri="{FF2B5EF4-FFF2-40B4-BE49-F238E27FC236}">
                <a16:creationId xmlns:a16="http://schemas.microsoft.com/office/drawing/2014/main" id="{33375DCA-5DF6-3FF5-7CDD-A070C26EA9ED}"/>
              </a:ext>
            </a:extLst>
          </p:cNvPr>
          <p:cNvSpPr txBox="1"/>
          <p:nvPr/>
        </p:nvSpPr>
        <p:spPr>
          <a:xfrm>
            <a:off x="0" y="2640726"/>
            <a:ext cx="12192000" cy="1692771"/>
          </a:xfrm>
          <a:prstGeom prst="rect">
            <a:avLst/>
          </a:prstGeom>
          <a:solidFill>
            <a:schemeClr val="bg1">
              <a:alpha val="90000"/>
            </a:schemeClr>
          </a:solidFill>
        </p:spPr>
        <p:txBody>
          <a:bodyPr wrap="square" rtlCol="0">
            <a:spAutoFit/>
          </a:bodyPr>
          <a:lstStyle/>
          <a:p>
            <a:pPr algn="ctr"/>
            <a:endParaRPr lang="en-US" dirty="0"/>
          </a:p>
          <a:p>
            <a:pPr algn="ctr"/>
            <a:r>
              <a:rPr lang="en-US" b="1" dirty="0"/>
              <a:t>Calculate: </a:t>
            </a:r>
            <a:r>
              <a:rPr lang="en-US" sz="4000" b="1" dirty="0">
                <a:latin typeface="Courier New" panose="02070309020205020404" pitchFamily="49" charset="0"/>
                <a:cs typeface="Courier New" panose="02070309020205020404" pitchFamily="49" charset="0"/>
              </a:rPr>
              <a:t>Count</a:t>
            </a:r>
          </a:p>
          <a:p>
            <a:pPr algn="ctr"/>
            <a:endParaRPr lang="en-US" dirty="0"/>
          </a:p>
        </p:txBody>
      </p:sp>
    </p:spTree>
    <p:extLst>
      <p:ext uri="{BB962C8B-B14F-4D97-AF65-F5344CB8AC3E}">
        <p14:creationId xmlns:p14="http://schemas.microsoft.com/office/powerpoint/2010/main" val="3321913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Metric Calculated</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 name="Oval 1">
            <a:extLst>
              <a:ext uri="{FF2B5EF4-FFF2-40B4-BE49-F238E27FC236}">
                <a16:creationId xmlns:a16="http://schemas.microsoft.com/office/drawing/2014/main" id="{F3038856-4F44-2333-2207-E298D474CE54}"/>
              </a:ext>
            </a:extLst>
          </p:cNvPr>
          <p:cNvSpPr/>
          <p:nvPr/>
        </p:nvSpPr>
        <p:spPr bwMode="auto">
          <a:xfrm>
            <a:off x="4557249" y="308084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 name="Oval 2">
            <a:extLst>
              <a:ext uri="{FF2B5EF4-FFF2-40B4-BE49-F238E27FC236}">
                <a16:creationId xmlns:a16="http://schemas.microsoft.com/office/drawing/2014/main" id="{4718893A-0215-4AAA-A639-568D458A06AB}"/>
              </a:ext>
            </a:extLst>
          </p:cNvPr>
          <p:cNvSpPr/>
          <p:nvPr/>
        </p:nvSpPr>
        <p:spPr bwMode="auto">
          <a:xfrm>
            <a:off x="6341411" y="343041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Oval 4">
            <a:extLst>
              <a:ext uri="{FF2B5EF4-FFF2-40B4-BE49-F238E27FC236}">
                <a16:creationId xmlns:a16="http://schemas.microsoft.com/office/drawing/2014/main" id="{4C25561C-2286-41B1-5A67-D6BD948864E7}"/>
              </a:ext>
            </a:extLst>
          </p:cNvPr>
          <p:cNvSpPr/>
          <p:nvPr/>
        </p:nvSpPr>
        <p:spPr bwMode="auto">
          <a:xfrm>
            <a:off x="5008854" y="3644823"/>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 name="Oval 5">
            <a:extLst>
              <a:ext uri="{FF2B5EF4-FFF2-40B4-BE49-F238E27FC236}">
                <a16:creationId xmlns:a16="http://schemas.microsoft.com/office/drawing/2014/main" id="{E6291713-8CD9-026C-3B56-F12656F19EE3}"/>
              </a:ext>
            </a:extLst>
          </p:cNvPr>
          <p:cNvSpPr/>
          <p:nvPr/>
        </p:nvSpPr>
        <p:spPr bwMode="auto">
          <a:xfrm>
            <a:off x="6943483" y="421888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 name="Oval 6">
            <a:extLst>
              <a:ext uri="{FF2B5EF4-FFF2-40B4-BE49-F238E27FC236}">
                <a16:creationId xmlns:a16="http://schemas.microsoft.com/office/drawing/2014/main" id="{2A91C00A-3F8D-CB8D-070E-C9B0AC10E43B}"/>
              </a:ext>
            </a:extLst>
          </p:cNvPr>
          <p:cNvSpPr/>
          <p:nvPr/>
        </p:nvSpPr>
        <p:spPr bwMode="auto">
          <a:xfrm>
            <a:off x="6650378" y="27769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 name="Oval 8">
            <a:extLst>
              <a:ext uri="{FF2B5EF4-FFF2-40B4-BE49-F238E27FC236}">
                <a16:creationId xmlns:a16="http://schemas.microsoft.com/office/drawing/2014/main" id="{9AE00910-B40E-82A3-CE45-444D5A58063F}"/>
              </a:ext>
            </a:extLst>
          </p:cNvPr>
          <p:cNvSpPr/>
          <p:nvPr/>
        </p:nvSpPr>
        <p:spPr bwMode="auto">
          <a:xfrm>
            <a:off x="5225442" y="258765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0" name="Oval 9">
            <a:extLst>
              <a:ext uri="{FF2B5EF4-FFF2-40B4-BE49-F238E27FC236}">
                <a16:creationId xmlns:a16="http://schemas.microsoft.com/office/drawing/2014/main" id="{38DC300D-336F-A171-8A0F-BD301EF1889E}"/>
              </a:ext>
            </a:extLst>
          </p:cNvPr>
          <p:cNvSpPr/>
          <p:nvPr/>
        </p:nvSpPr>
        <p:spPr bwMode="auto">
          <a:xfrm>
            <a:off x="6017564" y="276946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1" name="Oval 10">
            <a:extLst>
              <a:ext uri="{FF2B5EF4-FFF2-40B4-BE49-F238E27FC236}">
                <a16:creationId xmlns:a16="http://schemas.microsoft.com/office/drawing/2014/main" id="{81FDABEE-FB72-7ABF-6CEE-84C7E35A6E40}"/>
              </a:ext>
            </a:extLst>
          </p:cNvPr>
          <p:cNvSpPr/>
          <p:nvPr/>
        </p:nvSpPr>
        <p:spPr bwMode="auto">
          <a:xfrm>
            <a:off x="4935621" y="431846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2" name="Oval 11">
            <a:extLst>
              <a:ext uri="{FF2B5EF4-FFF2-40B4-BE49-F238E27FC236}">
                <a16:creationId xmlns:a16="http://schemas.microsoft.com/office/drawing/2014/main" id="{6FF5D48F-0222-1A2F-09E4-324D980B5317}"/>
              </a:ext>
            </a:extLst>
          </p:cNvPr>
          <p:cNvSpPr/>
          <p:nvPr/>
        </p:nvSpPr>
        <p:spPr bwMode="auto">
          <a:xfrm>
            <a:off x="5915726" y="478285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3" name="Oval 12">
            <a:extLst>
              <a:ext uri="{FF2B5EF4-FFF2-40B4-BE49-F238E27FC236}">
                <a16:creationId xmlns:a16="http://schemas.microsoft.com/office/drawing/2014/main" id="{19E6CFA0-C906-488D-1C70-05BA9282A801}"/>
              </a:ext>
            </a:extLst>
          </p:cNvPr>
          <p:cNvSpPr/>
          <p:nvPr/>
        </p:nvSpPr>
        <p:spPr bwMode="auto">
          <a:xfrm>
            <a:off x="5808306" y="411138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4" name="Rectangle 13">
            <a:extLst>
              <a:ext uri="{FF2B5EF4-FFF2-40B4-BE49-F238E27FC236}">
                <a16:creationId xmlns:a16="http://schemas.microsoft.com/office/drawing/2014/main" id="{ADF033AA-4A09-59D3-3B37-1F912AF6B64D}"/>
              </a:ext>
            </a:extLst>
          </p:cNvPr>
          <p:cNvSpPr/>
          <p:nvPr/>
        </p:nvSpPr>
        <p:spPr bwMode="auto">
          <a:xfrm>
            <a:off x="1604156"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5" name="Rectangle 14">
            <a:extLst>
              <a:ext uri="{FF2B5EF4-FFF2-40B4-BE49-F238E27FC236}">
                <a16:creationId xmlns:a16="http://schemas.microsoft.com/office/drawing/2014/main" id="{57A289FC-3D57-4902-66A3-82AF7F546849}"/>
              </a:ext>
            </a:extLst>
          </p:cNvPr>
          <p:cNvSpPr/>
          <p:nvPr/>
        </p:nvSpPr>
        <p:spPr bwMode="auto">
          <a:xfrm>
            <a:off x="851569" y="421556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6" name="Rectangle 15">
            <a:extLst>
              <a:ext uri="{FF2B5EF4-FFF2-40B4-BE49-F238E27FC236}">
                <a16:creationId xmlns:a16="http://schemas.microsoft.com/office/drawing/2014/main" id="{EA5D1944-65D0-2525-A479-3AD8178D994A}"/>
              </a:ext>
            </a:extLst>
          </p:cNvPr>
          <p:cNvSpPr/>
          <p:nvPr/>
        </p:nvSpPr>
        <p:spPr bwMode="auto">
          <a:xfrm>
            <a:off x="1593081" y="33665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7" name="Rectangle 16">
            <a:extLst>
              <a:ext uri="{FF2B5EF4-FFF2-40B4-BE49-F238E27FC236}">
                <a16:creationId xmlns:a16="http://schemas.microsoft.com/office/drawing/2014/main" id="{4BFC18ED-951C-4DEA-ABB4-F54B74F64A48}"/>
              </a:ext>
            </a:extLst>
          </p:cNvPr>
          <p:cNvSpPr/>
          <p:nvPr/>
        </p:nvSpPr>
        <p:spPr bwMode="auto">
          <a:xfrm>
            <a:off x="2218745" y="328869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8" name="Rectangle 17">
            <a:extLst>
              <a:ext uri="{FF2B5EF4-FFF2-40B4-BE49-F238E27FC236}">
                <a16:creationId xmlns:a16="http://schemas.microsoft.com/office/drawing/2014/main" id="{CDC726D0-160C-D26B-AF28-B61AADB6D9CC}"/>
              </a:ext>
            </a:extLst>
          </p:cNvPr>
          <p:cNvSpPr/>
          <p:nvPr/>
        </p:nvSpPr>
        <p:spPr bwMode="auto">
          <a:xfrm>
            <a:off x="2305039" y="417786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9" name="Rectangle 18">
            <a:extLst>
              <a:ext uri="{FF2B5EF4-FFF2-40B4-BE49-F238E27FC236}">
                <a16:creationId xmlns:a16="http://schemas.microsoft.com/office/drawing/2014/main" id="{70FA5B24-926D-99F9-D1B3-65A31BC845FD}"/>
              </a:ext>
            </a:extLst>
          </p:cNvPr>
          <p:cNvSpPr/>
          <p:nvPr/>
        </p:nvSpPr>
        <p:spPr bwMode="auto">
          <a:xfrm>
            <a:off x="2494225" y="226909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0" name="Rectangle 19">
            <a:extLst>
              <a:ext uri="{FF2B5EF4-FFF2-40B4-BE49-F238E27FC236}">
                <a16:creationId xmlns:a16="http://schemas.microsoft.com/office/drawing/2014/main" id="{F6269001-C9D3-4422-7567-31DB14A33756}"/>
              </a:ext>
            </a:extLst>
          </p:cNvPr>
          <p:cNvSpPr/>
          <p:nvPr/>
        </p:nvSpPr>
        <p:spPr bwMode="auto">
          <a:xfrm>
            <a:off x="929917" y="308998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1" name="Rectangle 20">
            <a:extLst>
              <a:ext uri="{FF2B5EF4-FFF2-40B4-BE49-F238E27FC236}">
                <a16:creationId xmlns:a16="http://schemas.microsoft.com/office/drawing/2014/main" id="{AEC45742-A14B-09B7-1757-011F2284055A}"/>
              </a:ext>
            </a:extLst>
          </p:cNvPr>
          <p:cNvSpPr/>
          <p:nvPr/>
        </p:nvSpPr>
        <p:spPr bwMode="auto">
          <a:xfrm>
            <a:off x="740442"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2" name="Isosceles Triangle 21">
            <a:extLst>
              <a:ext uri="{FF2B5EF4-FFF2-40B4-BE49-F238E27FC236}">
                <a16:creationId xmlns:a16="http://schemas.microsoft.com/office/drawing/2014/main" id="{3CA91B2A-7CE3-ABB9-1F82-C576BA1886A4}"/>
              </a:ext>
            </a:extLst>
          </p:cNvPr>
          <p:cNvSpPr/>
          <p:nvPr/>
        </p:nvSpPr>
        <p:spPr bwMode="auto">
          <a:xfrm>
            <a:off x="10190984"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3" name="Isosceles Triangle 22">
            <a:extLst>
              <a:ext uri="{FF2B5EF4-FFF2-40B4-BE49-F238E27FC236}">
                <a16:creationId xmlns:a16="http://schemas.microsoft.com/office/drawing/2014/main" id="{FBECD2D1-E30D-0942-6E7C-E641374A126E}"/>
              </a:ext>
            </a:extLst>
          </p:cNvPr>
          <p:cNvSpPr/>
          <p:nvPr/>
        </p:nvSpPr>
        <p:spPr bwMode="auto">
          <a:xfrm>
            <a:off x="10027716" y="181710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4" name="Isosceles Triangle 23">
            <a:extLst>
              <a:ext uri="{FF2B5EF4-FFF2-40B4-BE49-F238E27FC236}">
                <a16:creationId xmlns:a16="http://schemas.microsoft.com/office/drawing/2014/main" id="{5277C9BE-CDCB-126C-DC35-44B285BCF1F0}"/>
              </a:ext>
            </a:extLst>
          </p:cNvPr>
          <p:cNvSpPr/>
          <p:nvPr/>
        </p:nvSpPr>
        <p:spPr bwMode="auto">
          <a:xfrm>
            <a:off x="9547533" y="27335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5" name="Isosceles Triangle 24">
            <a:extLst>
              <a:ext uri="{FF2B5EF4-FFF2-40B4-BE49-F238E27FC236}">
                <a16:creationId xmlns:a16="http://schemas.microsoft.com/office/drawing/2014/main" id="{DF19925B-494C-5A1F-1E69-CB2563D67513}"/>
              </a:ext>
            </a:extLst>
          </p:cNvPr>
          <p:cNvSpPr/>
          <p:nvPr/>
        </p:nvSpPr>
        <p:spPr bwMode="auto">
          <a:xfrm>
            <a:off x="9361341" y="3592561"/>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6" name="Isosceles Triangle 25">
            <a:extLst>
              <a:ext uri="{FF2B5EF4-FFF2-40B4-BE49-F238E27FC236}">
                <a16:creationId xmlns:a16="http://schemas.microsoft.com/office/drawing/2014/main" id="{593FEFB4-1FB5-97F8-3432-D037F10FD4EA}"/>
              </a:ext>
            </a:extLst>
          </p:cNvPr>
          <p:cNvSpPr/>
          <p:nvPr/>
        </p:nvSpPr>
        <p:spPr bwMode="auto">
          <a:xfrm>
            <a:off x="11138325" y="449459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7" name="Isosceles Triangle 26">
            <a:extLst>
              <a:ext uri="{FF2B5EF4-FFF2-40B4-BE49-F238E27FC236}">
                <a16:creationId xmlns:a16="http://schemas.microsoft.com/office/drawing/2014/main" id="{D0105B72-7F17-7AED-0C3D-727E660B503B}"/>
              </a:ext>
            </a:extLst>
          </p:cNvPr>
          <p:cNvSpPr/>
          <p:nvPr/>
        </p:nvSpPr>
        <p:spPr bwMode="auto">
          <a:xfrm>
            <a:off x="10027716" y="41778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8" name="Isosceles Triangle 27">
            <a:extLst>
              <a:ext uri="{FF2B5EF4-FFF2-40B4-BE49-F238E27FC236}">
                <a16:creationId xmlns:a16="http://schemas.microsoft.com/office/drawing/2014/main" id="{EF978D91-AF86-C400-44AB-93D0508026C0}"/>
              </a:ext>
            </a:extLst>
          </p:cNvPr>
          <p:cNvSpPr/>
          <p:nvPr/>
        </p:nvSpPr>
        <p:spPr bwMode="auto">
          <a:xfrm>
            <a:off x="8935877" y="451924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9" name="Isosceles Triangle 28">
            <a:extLst>
              <a:ext uri="{FF2B5EF4-FFF2-40B4-BE49-F238E27FC236}">
                <a16:creationId xmlns:a16="http://schemas.microsoft.com/office/drawing/2014/main" id="{F61D16DC-11CC-4406-7736-A20A6903C6E9}"/>
              </a:ext>
            </a:extLst>
          </p:cNvPr>
          <p:cNvSpPr/>
          <p:nvPr/>
        </p:nvSpPr>
        <p:spPr bwMode="auto">
          <a:xfrm>
            <a:off x="10150469" y="253457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0" name="Isosceles Triangle 29">
            <a:extLst>
              <a:ext uri="{FF2B5EF4-FFF2-40B4-BE49-F238E27FC236}">
                <a16:creationId xmlns:a16="http://schemas.microsoft.com/office/drawing/2014/main" id="{2B1D5328-01CB-9F47-76D9-D0F3D1518A99}"/>
              </a:ext>
            </a:extLst>
          </p:cNvPr>
          <p:cNvSpPr/>
          <p:nvPr/>
        </p:nvSpPr>
        <p:spPr bwMode="auto">
          <a:xfrm>
            <a:off x="10883711"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2" name="TextBox 31">
            <a:extLst>
              <a:ext uri="{FF2B5EF4-FFF2-40B4-BE49-F238E27FC236}">
                <a16:creationId xmlns:a16="http://schemas.microsoft.com/office/drawing/2014/main" id="{B052029E-7814-A5B4-50AC-E48BF7FF2F71}"/>
              </a:ext>
            </a:extLst>
          </p:cNvPr>
          <p:cNvSpPr txBox="1"/>
          <p:nvPr/>
        </p:nvSpPr>
        <p:spPr>
          <a:xfrm>
            <a:off x="1393604" y="840098"/>
            <a:ext cx="825141" cy="1107996"/>
          </a:xfrm>
          <a:prstGeom prst="rect">
            <a:avLst/>
          </a:prstGeom>
          <a:noFill/>
        </p:spPr>
        <p:txBody>
          <a:bodyPr wrap="square" rtlCol="0">
            <a:spAutoFit/>
          </a:bodyPr>
          <a:lstStyle/>
          <a:p>
            <a:r>
              <a:rPr lang="en-US" sz="6600" dirty="0">
                <a:solidFill>
                  <a:schemeClr val="bg1">
                    <a:lumMod val="95000"/>
                  </a:schemeClr>
                </a:solidFill>
              </a:rPr>
              <a:t>8</a:t>
            </a:r>
          </a:p>
        </p:txBody>
      </p:sp>
      <p:sp>
        <p:nvSpPr>
          <p:cNvPr id="33" name="TextBox 32">
            <a:extLst>
              <a:ext uri="{FF2B5EF4-FFF2-40B4-BE49-F238E27FC236}">
                <a16:creationId xmlns:a16="http://schemas.microsoft.com/office/drawing/2014/main" id="{AE71933A-65D4-6178-7D51-028FA3BCC627}"/>
              </a:ext>
            </a:extLst>
          </p:cNvPr>
          <p:cNvSpPr txBox="1"/>
          <p:nvPr/>
        </p:nvSpPr>
        <p:spPr>
          <a:xfrm>
            <a:off x="5534437" y="846044"/>
            <a:ext cx="1409046" cy="1107996"/>
          </a:xfrm>
          <a:prstGeom prst="rect">
            <a:avLst/>
          </a:prstGeom>
          <a:noFill/>
        </p:spPr>
        <p:txBody>
          <a:bodyPr wrap="square" rtlCol="0">
            <a:spAutoFit/>
          </a:bodyPr>
          <a:lstStyle/>
          <a:p>
            <a:r>
              <a:rPr lang="en-US" sz="6600" dirty="0">
                <a:solidFill>
                  <a:schemeClr val="bg1">
                    <a:lumMod val="95000"/>
                  </a:schemeClr>
                </a:solidFill>
              </a:rPr>
              <a:t>10</a:t>
            </a:r>
          </a:p>
        </p:txBody>
      </p:sp>
      <p:sp>
        <p:nvSpPr>
          <p:cNvPr id="34" name="TextBox 33">
            <a:extLst>
              <a:ext uri="{FF2B5EF4-FFF2-40B4-BE49-F238E27FC236}">
                <a16:creationId xmlns:a16="http://schemas.microsoft.com/office/drawing/2014/main" id="{00D6CFEB-479E-0BB3-F70B-F52BC09A6A05}"/>
              </a:ext>
            </a:extLst>
          </p:cNvPr>
          <p:cNvSpPr txBox="1"/>
          <p:nvPr/>
        </p:nvSpPr>
        <p:spPr>
          <a:xfrm>
            <a:off x="9813839" y="837963"/>
            <a:ext cx="1409046" cy="1107996"/>
          </a:xfrm>
          <a:prstGeom prst="rect">
            <a:avLst/>
          </a:prstGeom>
          <a:noFill/>
        </p:spPr>
        <p:txBody>
          <a:bodyPr wrap="square" rtlCol="0">
            <a:spAutoFit/>
          </a:bodyPr>
          <a:lstStyle/>
          <a:p>
            <a:r>
              <a:rPr lang="en-US" sz="6600" dirty="0">
                <a:solidFill>
                  <a:schemeClr val="bg1">
                    <a:lumMod val="95000"/>
                  </a:schemeClr>
                </a:solidFill>
              </a:rPr>
              <a:t>9</a:t>
            </a:r>
          </a:p>
        </p:txBody>
      </p:sp>
    </p:spTree>
    <p:extLst>
      <p:ext uri="{BB962C8B-B14F-4D97-AF65-F5344CB8AC3E}">
        <p14:creationId xmlns:p14="http://schemas.microsoft.com/office/powerpoint/2010/main" val="877553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Another Metric</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 name="Oval 1">
            <a:extLst>
              <a:ext uri="{FF2B5EF4-FFF2-40B4-BE49-F238E27FC236}">
                <a16:creationId xmlns:a16="http://schemas.microsoft.com/office/drawing/2014/main" id="{F3038856-4F44-2333-2207-E298D474CE54}"/>
              </a:ext>
            </a:extLst>
          </p:cNvPr>
          <p:cNvSpPr/>
          <p:nvPr/>
        </p:nvSpPr>
        <p:spPr bwMode="auto">
          <a:xfrm>
            <a:off x="4557249" y="308084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3" name="Oval 2">
            <a:extLst>
              <a:ext uri="{FF2B5EF4-FFF2-40B4-BE49-F238E27FC236}">
                <a16:creationId xmlns:a16="http://schemas.microsoft.com/office/drawing/2014/main" id="{4718893A-0215-4AAA-A639-568D458A06AB}"/>
              </a:ext>
            </a:extLst>
          </p:cNvPr>
          <p:cNvSpPr/>
          <p:nvPr/>
        </p:nvSpPr>
        <p:spPr bwMode="auto">
          <a:xfrm>
            <a:off x="6341411" y="343041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5" name="Oval 4">
            <a:extLst>
              <a:ext uri="{FF2B5EF4-FFF2-40B4-BE49-F238E27FC236}">
                <a16:creationId xmlns:a16="http://schemas.microsoft.com/office/drawing/2014/main" id="{4C25561C-2286-41B1-5A67-D6BD948864E7}"/>
              </a:ext>
            </a:extLst>
          </p:cNvPr>
          <p:cNvSpPr/>
          <p:nvPr/>
        </p:nvSpPr>
        <p:spPr bwMode="auto">
          <a:xfrm>
            <a:off x="5008854" y="3644823"/>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6" name="Oval 5">
            <a:extLst>
              <a:ext uri="{FF2B5EF4-FFF2-40B4-BE49-F238E27FC236}">
                <a16:creationId xmlns:a16="http://schemas.microsoft.com/office/drawing/2014/main" id="{E6291713-8CD9-026C-3B56-F12656F19EE3}"/>
              </a:ext>
            </a:extLst>
          </p:cNvPr>
          <p:cNvSpPr/>
          <p:nvPr/>
        </p:nvSpPr>
        <p:spPr bwMode="auto">
          <a:xfrm>
            <a:off x="6943483" y="421888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7" name="Oval 6">
            <a:extLst>
              <a:ext uri="{FF2B5EF4-FFF2-40B4-BE49-F238E27FC236}">
                <a16:creationId xmlns:a16="http://schemas.microsoft.com/office/drawing/2014/main" id="{2A91C00A-3F8D-CB8D-070E-C9B0AC10E43B}"/>
              </a:ext>
            </a:extLst>
          </p:cNvPr>
          <p:cNvSpPr/>
          <p:nvPr/>
        </p:nvSpPr>
        <p:spPr bwMode="auto">
          <a:xfrm>
            <a:off x="6650378" y="27769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9" name="Oval 8">
            <a:extLst>
              <a:ext uri="{FF2B5EF4-FFF2-40B4-BE49-F238E27FC236}">
                <a16:creationId xmlns:a16="http://schemas.microsoft.com/office/drawing/2014/main" id="{9AE00910-B40E-82A3-CE45-444D5A58063F}"/>
              </a:ext>
            </a:extLst>
          </p:cNvPr>
          <p:cNvSpPr/>
          <p:nvPr/>
        </p:nvSpPr>
        <p:spPr bwMode="auto">
          <a:xfrm>
            <a:off x="5225442" y="258765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10" name="Oval 9">
            <a:extLst>
              <a:ext uri="{FF2B5EF4-FFF2-40B4-BE49-F238E27FC236}">
                <a16:creationId xmlns:a16="http://schemas.microsoft.com/office/drawing/2014/main" id="{38DC300D-336F-A171-8A0F-BD301EF1889E}"/>
              </a:ext>
            </a:extLst>
          </p:cNvPr>
          <p:cNvSpPr/>
          <p:nvPr/>
        </p:nvSpPr>
        <p:spPr bwMode="auto">
          <a:xfrm>
            <a:off x="6017564" y="276946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11" name="Oval 10">
            <a:extLst>
              <a:ext uri="{FF2B5EF4-FFF2-40B4-BE49-F238E27FC236}">
                <a16:creationId xmlns:a16="http://schemas.microsoft.com/office/drawing/2014/main" id="{81FDABEE-FB72-7ABF-6CEE-84C7E35A6E40}"/>
              </a:ext>
            </a:extLst>
          </p:cNvPr>
          <p:cNvSpPr/>
          <p:nvPr/>
        </p:nvSpPr>
        <p:spPr bwMode="auto">
          <a:xfrm>
            <a:off x="4935621" y="431846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2" name="Oval 11">
            <a:extLst>
              <a:ext uri="{FF2B5EF4-FFF2-40B4-BE49-F238E27FC236}">
                <a16:creationId xmlns:a16="http://schemas.microsoft.com/office/drawing/2014/main" id="{6FF5D48F-0222-1A2F-09E4-324D980B5317}"/>
              </a:ext>
            </a:extLst>
          </p:cNvPr>
          <p:cNvSpPr/>
          <p:nvPr/>
        </p:nvSpPr>
        <p:spPr bwMode="auto">
          <a:xfrm>
            <a:off x="5915726" y="478285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3" name="Oval 12">
            <a:extLst>
              <a:ext uri="{FF2B5EF4-FFF2-40B4-BE49-F238E27FC236}">
                <a16:creationId xmlns:a16="http://schemas.microsoft.com/office/drawing/2014/main" id="{19E6CFA0-C906-488D-1C70-05BA9282A801}"/>
              </a:ext>
            </a:extLst>
          </p:cNvPr>
          <p:cNvSpPr/>
          <p:nvPr/>
        </p:nvSpPr>
        <p:spPr bwMode="auto">
          <a:xfrm>
            <a:off x="5808306" y="411138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14" name="Rectangle 13">
            <a:extLst>
              <a:ext uri="{FF2B5EF4-FFF2-40B4-BE49-F238E27FC236}">
                <a16:creationId xmlns:a16="http://schemas.microsoft.com/office/drawing/2014/main" id="{ADF033AA-4A09-59D3-3B37-1F912AF6B64D}"/>
              </a:ext>
            </a:extLst>
          </p:cNvPr>
          <p:cNvSpPr/>
          <p:nvPr/>
        </p:nvSpPr>
        <p:spPr bwMode="auto">
          <a:xfrm>
            <a:off x="1604156"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15" name="Rectangle 14">
            <a:extLst>
              <a:ext uri="{FF2B5EF4-FFF2-40B4-BE49-F238E27FC236}">
                <a16:creationId xmlns:a16="http://schemas.microsoft.com/office/drawing/2014/main" id="{57A289FC-3D57-4902-66A3-82AF7F546849}"/>
              </a:ext>
            </a:extLst>
          </p:cNvPr>
          <p:cNvSpPr/>
          <p:nvPr/>
        </p:nvSpPr>
        <p:spPr bwMode="auto">
          <a:xfrm>
            <a:off x="851569" y="421556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6" name="Rectangle 15">
            <a:extLst>
              <a:ext uri="{FF2B5EF4-FFF2-40B4-BE49-F238E27FC236}">
                <a16:creationId xmlns:a16="http://schemas.microsoft.com/office/drawing/2014/main" id="{EA5D1944-65D0-2525-A479-3AD8178D994A}"/>
              </a:ext>
            </a:extLst>
          </p:cNvPr>
          <p:cNvSpPr/>
          <p:nvPr/>
        </p:nvSpPr>
        <p:spPr bwMode="auto">
          <a:xfrm>
            <a:off x="1593081" y="33665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17" name="Rectangle 16">
            <a:extLst>
              <a:ext uri="{FF2B5EF4-FFF2-40B4-BE49-F238E27FC236}">
                <a16:creationId xmlns:a16="http://schemas.microsoft.com/office/drawing/2014/main" id="{4BFC18ED-951C-4DEA-ABB4-F54B74F64A48}"/>
              </a:ext>
            </a:extLst>
          </p:cNvPr>
          <p:cNvSpPr/>
          <p:nvPr/>
        </p:nvSpPr>
        <p:spPr bwMode="auto">
          <a:xfrm>
            <a:off x="2218745" y="328869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8" name="Rectangle 17">
            <a:extLst>
              <a:ext uri="{FF2B5EF4-FFF2-40B4-BE49-F238E27FC236}">
                <a16:creationId xmlns:a16="http://schemas.microsoft.com/office/drawing/2014/main" id="{CDC726D0-160C-D26B-AF28-B61AADB6D9CC}"/>
              </a:ext>
            </a:extLst>
          </p:cNvPr>
          <p:cNvSpPr/>
          <p:nvPr/>
        </p:nvSpPr>
        <p:spPr bwMode="auto">
          <a:xfrm>
            <a:off x="2305039" y="417786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19" name="Rectangle 18">
            <a:extLst>
              <a:ext uri="{FF2B5EF4-FFF2-40B4-BE49-F238E27FC236}">
                <a16:creationId xmlns:a16="http://schemas.microsoft.com/office/drawing/2014/main" id="{70FA5B24-926D-99F9-D1B3-65A31BC845FD}"/>
              </a:ext>
            </a:extLst>
          </p:cNvPr>
          <p:cNvSpPr/>
          <p:nvPr/>
        </p:nvSpPr>
        <p:spPr bwMode="auto">
          <a:xfrm>
            <a:off x="2494225" y="226909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20" name="Rectangle 19">
            <a:extLst>
              <a:ext uri="{FF2B5EF4-FFF2-40B4-BE49-F238E27FC236}">
                <a16:creationId xmlns:a16="http://schemas.microsoft.com/office/drawing/2014/main" id="{F6269001-C9D3-4422-7567-31DB14A33756}"/>
              </a:ext>
            </a:extLst>
          </p:cNvPr>
          <p:cNvSpPr/>
          <p:nvPr/>
        </p:nvSpPr>
        <p:spPr bwMode="auto">
          <a:xfrm>
            <a:off x="929917" y="308998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21" name="Rectangle 20">
            <a:extLst>
              <a:ext uri="{FF2B5EF4-FFF2-40B4-BE49-F238E27FC236}">
                <a16:creationId xmlns:a16="http://schemas.microsoft.com/office/drawing/2014/main" id="{AEC45742-A14B-09B7-1757-011F2284055A}"/>
              </a:ext>
            </a:extLst>
          </p:cNvPr>
          <p:cNvSpPr/>
          <p:nvPr/>
        </p:nvSpPr>
        <p:spPr bwMode="auto">
          <a:xfrm>
            <a:off x="740442"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22" name="Isosceles Triangle 21">
            <a:extLst>
              <a:ext uri="{FF2B5EF4-FFF2-40B4-BE49-F238E27FC236}">
                <a16:creationId xmlns:a16="http://schemas.microsoft.com/office/drawing/2014/main" id="{3CA91B2A-7CE3-ABB9-1F82-C576BA1886A4}"/>
              </a:ext>
            </a:extLst>
          </p:cNvPr>
          <p:cNvSpPr/>
          <p:nvPr/>
        </p:nvSpPr>
        <p:spPr bwMode="auto">
          <a:xfrm>
            <a:off x="10190984"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3" name="Isosceles Triangle 22">
            <a:extLst>
              <a:ext uri="{FF2B5EF4-FFF2-40B4-BE49-F238E27FC236}">
                <a16:creationId xmlns:a16="http://schemas.microsoft.com/office/drawing/2014/main" id="{FBECD2D1-E30D-0942-6E7C-E641374A126E}"/>
              </a:ext>
            </a:extLst>
          </p:cNvPr>
          <p:cNvSpPr/>
          <p:nvPr/>
        </p:nvSpPr>
        <p:spPr bwMode="auto">
          <a:xfrm>
            <a:off x="10027716" y="181710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4" name="Isosceles Triangle 23">
            <a:extLst>
              <a:ext uri="{FF2B5EF4-FFF2-40B4-BE49-F238E27FC236}">
                <a16:creationId xmlns:a16="http://schemas.microsoft.com/office/drawing/2014/main" id="{5277C9BE-CDCB-126C-DC35-44B285BCF1F0}"/>
              </a:ext>
            </a:extLst>
          </p:cNvPr>
          <p:cNvSpPr/>
          <p:nvPr/>
        </p:nvSpPr>
        <p:spPr bwMode="auto">
          <a:xfrm>
            <a:off x="9547533" y="27335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5" name="Isosceles Triangle 24">
            <a:extLst>
              <a:ext uri="{FF2B5EF4-FFF2-40B4-BE49-F238E27FC236}">
                <a16:creationId xmlns:a16="http://schemas.microsoft.com/office/drawing/2014/main" id="{DF19925B-494C-5A1F-1E69-CB2563D67513}"/>
              </a:ext>
            </a:extLst>
          </p:cNvPr>
          <p:cNvSpPr/>
          <p:nvPr/>
        </p:nvSpPr>
        <p:spPr bwMode="auto">
          <a:xfrm>
            <a:off x="9361341" y="3592561"/>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6" name="Isosceles Triangle 25">
            <a:extLst>
              <a:ext uri="{FF2B5EF4-FFF2-40B4-BE49-F238E27FC236}">
                <a16:creationId xmlns:a16="http://schemas.microsoft.com/office/drawing/2014/main" id="{593FEFB4-1FB5-97F8-3432-D037F10FD4EA}"/>
              </a:ext>
            </a:extLst>
          </p:cNvPr>
          <p:cNvSpPr/>
          <p:nvPr/>
        </p:nvSpPr>
        <p:spPr bwMode="auto">
          <a:xfrm>
            <a:off x="11138325" y="449459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7" name="Isosceles Triangle 26">
            <a:extLst>
              <a:ext uri="{FF2B5EF4-FFF2-40B4-BE49-F238E27FC236}">
                <a16:creationId xmlns:a16="http://schemas.microsoft.com/office/drawing/2014/main" id="{D0105B72-7F17-7AED-0C3D-727E660B503B}"/>
              </a:ext>
            </a:extLst>
          </p:cNvPr>
          <p:cNvSpPr/>
          <p:nvPr/>
        </p:nvSpPr>
        <p:spPr bwMode="auto">
          <a:xfrm>
            <a:off x="10027716" y="41778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2</a:t>
            </a:r>
          </a:p>
        </p:txBody>
      </p:sp>
      <p:sp>
        <p:nvSpPr>
          <p:cNvPr id="28" name="Isosceles Triangle 27">
            <a:extLst>
              <a:ext uri="{FF2B5EF4-FFF2-40B4-BE49-F238E27FC236}">
                <a16:creationId xmlns:a16="http://schemas.microsoft.com/office/drawing/2014/main" id="{EF978D91-AF86-C400-44AB-93D0508026C0}"/>
              </a:ext>
            </a:extLst>
          </p:cNvPr>
          <p:cNvSpPr/>
          <p:nvPr/>
        </p:nvSpPr>
        <p:spPr bwMode="auto">
          <a:xfrm>
            <a:off x="8935877" y="451924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2</a:t>
            </a:r>
          </a:p>
        </p:txBody>
      </p:sp>
      <p:sp>
        <p:nvSpPr>
          <p:cNvPr id="29" name="Isosceles Triangle 28">
            <a:extLst>
              <a:ext uri="{FF2B5EF4-FFF2-40B4-BE49-F238E27FC236}">
                <a16:creationId xmlns:a16="http://schemas.microsoft.com/office/drawing/2014/main" id="{F61D16DC-11CC-4406-7736-A20A6903C6E9}"/>
              </a:ext>
            </a:extLst>
          </p:cNvPr>
          <p:cNvSpPr/>
          <p:nvPr/>
        </p:nvSpPr>
        <p:spPr bwMode="auto">
          <a:xfrm>
            <a:off x="10150469" y="253457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30" name="Isosceles Triangle 29">
            <a:extLst>
              <a:ext uri="{FF2B5EF4-FFF2-40B4-BE49-F238E27FC236}">
                <a16:creationId xmlns:a16="http://schemas.microsoft.com/office/drawing/2014/main" id="{2B1D5328-01CB-9F47-76D9-D0F3D1518A99}"/>
              </a:ext>
            </a:extLst>
          </p:cNvPr>
          <p:cNvSpPr/>
          <p:nvPr/>
        </p:nvSpPr>
        <p:spPr bwMode="auto">
          <a:xfrm>
            <a:off x="10883711"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31" name="Callout: Left Arrow 30">
            <a:extLst>
              <a:ext uri="{FF2B5EF4-FFF2-40B4-BE49-F238E27FC236}">
                <a16:creationId xmlns:a16="http://schemas.microsoft.com/office/drawing/2014/main" id="{98FA3FFE-64F4-E307-DE7A-579F2A7DD4A4}"/>
              </a:ext>
            </a:extLst>
          </p:cNvPr>
          <p:cNvSpPr/>
          <p:nvPr/>
        </p:nvSpPr>
        <p:spPr bwMode="auto">
          <a:xfrm>
            <a:off x="2566566" y="2106967"/>
            <a:ext cx="5830120" cy="2825309"/>
          </a:xfrm>
          <a:prstGeom prst="left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Tahoma" charset="0"/>
              </a:rPr>
              <a:t>Added dimension:</a:t>
            </a:r>
          </a:p>
          <a:p>
            <a:pPr marL="0" marR="0" indent="0" algn="ctr" defTabSz="914400" rtl="0" eaLnBrk="1" fontAlgn="base" latinLnBrk="0" hangingPunct="1">
              <a:lnSpc>
                <a:spcPct val="100000"/>
              </a:lnSpc>
              <a:spcBef>
                <a:spcPct val="0"/>
              </a:spcBef>
              <a:spcAft>
                <a:spcPct val="0"/>
              </a:spcAft>
              <a:buClrTx/>
              <a:buSzTx/>
              <a:buFontTx/>
              <a:buNone/>
              <a:tabLst/>
            </a:pPr>
            <a:endParaRPr lang="en-US" sz="2800" dirty="0">
              <a:solidFill>
                <a:schemeClr val="bg1"/>
              </a:solidFill>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Tahoma" charset="0"/>
              </a:rPr>
              <a:t>Each data point</a:t>
            </a:r>
          </a:p>
          <a:p>
            <a:pPr marL="0" marR="0" indent="0" algn="ctr" defTabSz="914400" rtl="0" eaLnBrk="1" fontAlgn="base" latinLnBrk="0" hangingPunct="1">
              <a:lnSpc>
                <a:spcPct val="100000"/>
              </a:lnSpc>
              <a:spcBef>
                <a:spcPct val="0"/>
              </a:spcBef>
              <a:spcAft>
                <a:spcPct val="0"/>
              </a:spcAft>
              <a:buClrTx/>
              <a:buSzTx/>
              <a:buFontTx/>
              <a:buNone/>
              <a:tabLst/>
            </a:pPr>
            <a:r>
              <a:rPr lang="en-US" sz="2800" dirty="0">
                <a:solidFill>
                  <a:schemeClr val="bg1"/>
                </a:solidFill>
              </a:rPr>
              <a:t>Has a number value</a:t>
            </a:r>
            <a:endParaRPr kumimoji="0" lang="en-US" sz="2800" b="0" i="0" u="none" strike="noStrike" cap="none" normalizeH="0" baseline="0" dirty="0">
              <a:ln>
                <a:noFill/>
              </a:ln>
              <a:solidFill>
                <a:schemeClr val="bg1"/>
              </a:solidFill>
              <a:effectLst/>
              <a:latin typeface="Tahoma" charset="0"/>
            </a:endParaRPr>
          </a:p>
        </p:txBody>
      </p:sp>
    </p:spTree>
    <p:extLst>
      <p:ext uri="{BB962C8B-B14F-4D97-AF65-F5344CB8AC3E}">
        <p14:creationId xmlns:p14="http://schemas.microsoft.com/office/powerpoint/2010/main" val="3723789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Calculate Metric</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 name="Oval 1">
            <a:extLst>
              <a:ext uri="{FF2B5EF4-FFF2-40B4-BE49-F238E27FC236}">
                <a16:creationId xmlns:a16="http://schemas.microsoft.com/office/drawing/2014/main" id="{F3038856-4F44-2333-2207-E298D474CE54}"/>
              </a:ext>
            </a:extLst>
          </p:cNvPr>
          <p:cNvSpPr/>
          <p:nvPr/>
        </p:nvSpPr>
        <p:spPr bwMode="auto">
          <a:xfrm>
            <a:off x="4557249" y="308084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3" name="Oval 2">
            <a:extLst>
              <a:ext uri="{FF2B5EF4-FFF2-40B4-BE49-F238E27FC236}">
                <a16:creationId xmlns:a16="http://schemas.microsoft.com/office/drawing/2014/main" id="{4718893A-0215-4AAA-A639-568D458A06AB}"/>
              </a:ext>
            </a:extLst>
          </p:cNvPr>
          <p:cNvSpPr/>
          <p:nvPr/>
        </p:nvSpPr>
        <p:spPr bwMode="auto">
          <a:xfrm>
            <a:off x="6341411" y="343041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5" name="Oval 4">
            <a:extLst>
              <a:ext uri="{FF2B5EF4-FFF2-40B4-BE49-F238E27FC236}">
                <a16:creationId xmlns:a16="http://schemas.microsoft.com/office/drawing/2014/main" id="{4C25561C-2286-41B1-5A67-D6BD948864E7}"/>
              </a:ext>
            </a:extLst>
          </p:cNvPr>
          <p:cNvSpPr/>
          <p:nvPr/>
        </p:nvSpPr>
        <p:spPr bwMode="auto">
          <a:xfrm>
            <a:off x="5008854" y="3644823"/>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6" name="Oval 5">
            <a:extLst>
              <a:ext uri="{FF2B5EF4-FFF2-40B4-BE49-F238E27FC236}">
                <a16:creationId xmlns:a16="http://schemas.microsoft.com/office/drawing/2014/main" id="{E6291713-8CD9-026C-3B56-F12656F19EE3}"/>
              </a:ext>
            </a:extLst>
          </p:cNvPr>
          <p:cNvSpPr/>
          <p:nvPr/>
        </p:nvSpPr>
        <p:spPr bwMode="auto">
          <a:xfrm>
            <a:off x="6943483" y="421888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7" name="Oval 6">
            <a:extLst>
              <a:ext uri="{FF2B5EF4-FFF2-40B4-BE49-F238E27FC236}">
                <a16:creationId xmlns:a16="http://schemas.microsoft.com/office/drawing/2014/main" id="{2A91C00A-3F8D-CB8D-070E-C9B0AC10E43B}"/>
              </a:ext>
            </a:extLst>
          </p:cNvPr>
          <p:cNvSpPr/>
          <p:nvPr/>
        </p:nvSpPr>
        <p:spPr bwMode="auto">
          <a:xfrm>
            <a:off x="6650378" y="27769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9" name="Oval 8">
            <a:extLst>
              <a:ext uri="{FF2B5EF4-FFF2-40B4-BE49-F238E27FC236}">
                <a16:creationId xmlns:a16="http://schemas.microsoft.com/office/drawing/2014/main" id="{9AE00910-B40E-82A3-CE45-444D5A58063F}"/>
              </a:ext>
            </a:extLst>
          </p:cNvPr>
          <p:cNvSpPr/>
          <p:nvPr/>
        </p:nvSpPr>
        <p:spPr bwMode="auto">
          <a:xfrm>
            <a:off x="5225442" y="258765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10" name="Oval 9">
            <a:extLst>
              <a:ext uri="{FF2B5EF4-FFF2-40B4-BE49-F238E27FC236}">
                <a16:creationId xmlns:a16="http://schemas.microsoft.com/office/drawing/2014/main" id="{38DC300D-336F-A171-8A0F-BD301EF1889E}"/>
              </a:ext>
            </a:extLst>
          </p:cNvPr>
          <p:cNvSpPr/>
          <p:nvPr/>
        </p:nvSpPr>
        <p:spPr bwMode="auto">
          <a:xfrm>
            <a:off x="6017564" y="276946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11" name="Oval 10">
            <a:extLst>
              <a:ext uri="{FF2B5EF4-FFF2-40B4-BE49-F238E27FC236}">
                <a16:creationId xmlns:a16="http://schemas.microsoft.com/office/drawing/2014/main" id="{81FDABEE-FB72-7ABF-6CEE-84C7E35A6E40}"/>
              </a:ext>
            </a:extLst>
          </p:cNvPr>
          <p:cNvSpPr/>
          <p:nvPr/>
        </p:nvSpPr>
        <p:spPr bwMode="auto">
          <a:xfrm>
            <a:off x="4935621" y="431846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2" name="Oval 11">
            <a:extLst>
              <a:ext uri="{FF2B5EF4-FFF2-40B4-BE49-F238E27FC236}">
                <a16:creationId xmlns:a16="http://schemas.microsoft.com/office/drawing/2014/main" id="{6FF5D48F-0222-1A2F-09E4-324D980B5317}"/>
              </a:ext>
            </a:extLst>
          </p:cNvPr>
          <p:cNvSpPr/>
          <p:nvPr/>
        </p:nvSpPr>
        <p:spPr bwMode="auto">
          <a:xfrm>
            <a:off x="5915726" y="478285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3" name="Oval 12">
            <a:extLst>
              <a:ext uri="{FF2B5EF4-FFF2-40B4-BE49-F238E27FC236}">
                <a16:creationId xmlns:a16="http://schemas.microsoft.com/office/drawing/2014/main" id="{19E6CFA0-C906-488D-1C70-05BA9282A801}"/>
              </a:ext>
            </a:extLst>
          </p:cNvPr>
          <p:cNvSpPr/>
          <p:nvPr/>
        </p:nvSpPr>
        <p:spPr bwMode="auto">
          <a:xfrm>
            <a:off x="5808306" y="411138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14" name="Rectangle 13">
            <a:extLst>
              <a:ext uri="{FF2B5EF4-FFF2-40B4-BE49-F238E27FC236}">
                <a16:creationId xmlns:a16="http://schemas.microsoft.com/office/drawing/2014/main" id="{ADF033AA-4A09-59D3-3B37-1F912AF6B64D}"/>
              </a:ext>
            </a:extLst>
          </p:cNvPr>
          <p:cNvSpPr/>
          <p:nvPr/>
        </p:nvSpPr>
        <p:spPr bwMode="auto">
          <a:xfrm>
            <a:off x="1604156"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15" name="Rectangle 14">
            <a:extLst>
              <a:ext uri="{FF2B5EF4-FFF2-40B4-BE49-F238E27FC236}">
                <a16:creationId xmlns:a16="http://schemas.microsoft.com/office/drawing/2014/main" id="{57A289FC-3D57-4902-66A3-82AF7F546849}"/>
              </a:ext>
            </a:extLst>
          </p:cNvPr>
          <p:cNvSpPr/>
          <p:nvPr/>
        </p:nvSpPr>
        <p:spPr bwMode="auto">
          <a:xfrm>
            <a:off x="851569" y="421556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6" name="Rectangle 15">
            <a:extLst>
              <a:ext uri="{FF2B5EF4-FFF2-40B4-BE49-F238E27FC236}">
                <a16:creationId xmlns:a16="http://schemas.microsoft.com/office/drawing/2014/main" id="{EA5D1944-65D0-2525-A479-3AD8178D994A}"/>
              </a:ext>
            </a:extLst>
          </p:cNvPr>
          <p:cNvSpPr/>
          <p:nvPr/>
        </p:nvSpPr>
        <p:spPr bwMode="auto">
          <a:xfrm>
            <a:off x="1593081" y="33665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17" name="Rectangle 16">
            <a:extLst>
              <a:ext uri="{FF2B5EF4-FFF2-40B4-BE49-F238E27FC236}">
                <a16:creationId xmlns:a16="http://schemas.microsoft.com/office/drawing/2014/main" id="{4BFC18ED-951C-4DEA-ABB4-F54B74F64A48}"/>
              </a:ext>
            </a:extLst>
          </p:cNvPr>
          <p:cNvSpPr/>
          <p:nvPr/>
        </p:nvSpPr>
        <p:spPr bwMode="auto">
          <a:xfrm>
            <a:off x="2218745" y="328869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8" name="Rectangle 17">
            <a:extLst>
              <a:ext uri="{FF2B5EF4-FFF2-40B4-BE49-F238E27FC236}">
                <a16:creationId xmlns:a16="http://schemas.microsoft.com/office/drawing/2014/main" id="{CDC726D0-160C-D26B-AF28-B61AADB6D9CC}"/>
              </a:ext>
            </a:extLst>
          </p:cNvPr>
          <p:cNvSpPr/>
          <p:nvPr/>
        </p:nvSpPr>
        <p:spPr bwMode="auto">
          <a:xfrm>
            <a:off x="2305039" y="417786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19" name="Rectangle 18">
            <a:extLst>
              <a:ext uri="{FF2B5EF4-FFF2-40B4-BE49-F238E27FC236}">
                <a16:creationId xmlns:a16="http://schemas.microsoft.com/office/drawing/2014/main" id="{70FA5B24-926D-99F9-D1B3-65A31BC845FD}"/>
              </a:ext>
            </a:extLst>
          </p:cNvPr>
          <p:cNvSpPr/>
          <p:nvPr/>
        </p:nvSpPr>
        <p:spPr bwMode="auto">
          <a:xfrm>
            <a:off x="2494225" y="226909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20" name="Rectangle 19">
            <a:extLst>
              <a:ext uri="{FF2B5EF4-FFF2-40B4-BE49-F238E27FC236}">
                <a16:creationId xmlns:a16="http://schemas.microsoft.com/office/drawing/2014/main" id="{F6269001-C9D3-4422-7567-31DB14A33756}"/>
              </a:ext>
            </a:extLst>
          </p:cNvPr>
          <p:cNvSpPr/>
          <p:nvPr/>
        </p:nvSpPr>
        <p:spPr bwMode="auto">
          <a:xfrm>
            <a:off x="929917" y="308998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21" name="Rectangle 20">
            <a:extLst>
              <a:ext uri="{FF2B5EF4-FFF2-40B4-BE49-F238E27FC236}">
                <a16:creationId xmlns:a16="http://schemas.microsoft.com/office/drawing/2014/main" id="{AEC45742-A14B-09B7-1757-011F2284055A}"/>
              </a:ext>
            </a:extLst>
          </p:cNvPr>
          <p:cNvSpPr/>
          <p:nvPr/>
        </p:nvSpPr>
        <p:spPr bwMode="auto">
          <a:xfrm>
            <a:off x="740442"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22" name="Isosceles Triangle 21">
            <a:extLst>
              <a:ext uri="{FF2B5EF4-FFF2-40B4-BE49-F238E27FC236}">
                <a16:creationId xmlns:a16="http://schemas.microsoft.com/office/drawing/2014/main" id="{3CA91B2A-7CE3-ABB9-1F82-C576BA1886A4}"/>
              </a:ext>
            </a:extLst>
          </p:cNvPr>
          <p:cNvSpPr/>
          <p:nvPr/>
        </p:nvSpPr>
        <p:spPr bwMode="auto">
          <a:xfrm>
            <a:off x="10190984"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3" name="Isosceles Triangle 22">
            <a:extLst>
              <a:ext uri="{FF2B5EF4-FFF2-40B4-BE49-F238E27FC236}">
                <a16:creationId xmlns:a16="http://schemas.microsoft.com/office/drawing/2014/main" id="{FBECD2D1-E30D-0942-6E7C-E641374A126E}"/>
              </a:ext>
            </a:extLst>
          </p:cNvPr>
          <p:cNvSpPr/>
          <p:nvPr/>
        </p:nvSpPr>
        <p:spPr bwMode="auto">
          <a:xfrm>
            <a:off x="10027716" y="181710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4" name="Isosceles Triangle 23">
            <a:extLst>
              <a:ext uri="{FF2B5EF4-FFF2-40B4-BE49-F238E27FC236}">
                <a16:creationId xmlns:a16="http://schemas.microsoft.com/office/drawing/2014/main" id="{5277C9BE-CDCB-126C-DC35-44B285BCF1F0}"/>
              </a:ext>
            </a:extLst>
          </p:cNvPr>
          <p:cNvSpPr/>
          <p:nvPr/>
        </p:nvSpPr>
        <p:spPr bwMode="auto">
          <a:xfrm>
            <a:off x="9547533" y="27335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5" name="Isosceles Triangle 24">
            <a:extLst>
              <a:ext uri="{FF2B5EF4-FFF2-40B4-BE49-F238E27FC236}">
                <a16:creationId xmlns:a16="http://schemas.microsoft.com/office/drawing/2014/main" id="{DF19925B-494C-5A1F-1E69-CB2563D67513}"/>
              </a:ext>
            </a:extLst>
          </p:cNvPr>
          <p:cNvSpPr/>
          <p:nvPr/>
        </p:nvSpPr>
        <p:spPr bwMode="auto">
          <a:xfrm>
            <a:off x="9361341" y="3592561"/>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6" name="Isosceles Triangle 25">
            <a:extLst>
              <a:ext uri="{FF2B5EF4-FFF2-40B4-BE49-F238E27FC236}">
                <a16:creationId xmlns:a16="http://schemas.microsoft.com/office/drawing/2014/main" id="{593FEFB4-1FB5-97F8-3432-D037F10FD4EA}"/>
              </a:ext>
            </a:extLst>
          </p:cNvPr>
          <p:cNvSpPr/>
          <p:nvPr/>
        </p:nvSpPr>
        <p:spPr bwMode="auto">
          <a:xfrm>
            <a:off x="11138325" y="449459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7" name="Isosceles Triangle 26">
            <a:extLst>
              <a:ext uri="{FF2B5EF4-FFF2-40B4-BE49-F238E27FC236}">
                <a16:creationId xmlns:a16="http://schemas.microsoft.com/office/drawing/2014/main" id="{D0105B72-7F17-7AED-0C3D-727E660B503B}"/>
              </a:ext>
            </a:extLst>
          </p:cNvPr>
          <p:cNvSpPr/>
          <p:nvPr/>
        </p:nvSpPr>
        <p:spPr bwMode="auto">
          <a:xfrm>
            <a:off x="10027716" y="41778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2</a:t>
            </a:r>
          </a:p>
        </p:txBody>
      </p:sp>
      <p:sp>
        <p:nvSpPr>
          <p:cNvPr id="28" name="Isosceles Triangle 27">
            <a:extLst>
              <a:ext uri="{FF2B5EF4-FFF2-40B4-BE49-F238E27FC236}">
                <a16:creationId xmlns:a16="http://schemas.microsoft.com/office/drawing/2014/main" id="{EF978D91-AF86-C400-44AB-93D0508026C0}"/>
              </a:ext>
            </a:extLst>
          </p:cNvPr>
          <p:cNvSpPr/>
          <p:nvPr/>
        </p:nvSpPr>
        <p:spPr bwMode="auto">
          <a:xfrm>
            <a:off x="8935877" y="451924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2</a:t>
            </a:r>
          </a:p>
        </p:txBody>
      </p:sp>
      <p:sp>
        <p:nvSpPr>
          <p:cNvPr id="29" name="Isosceles Triangle 28">
            <a:extLst>
              <a:ext uri="{FF2B5EF4-FFF2-40B4-BE49-F238E27FC236}">
                <a16:creationId xmlns:a16="http://schemas.microsoft.com/office/drawing/2014/main" id="{F61D16DC-11CC-4406-7736-A20A6903C6E9}"/>
              </a:ext>
            </a:extLst>
          </p:cNvPr>
          <p:cNvSpPr/>
          <p:nvPr/>
        </p:nvSpPr>
        <p:spPr bwMode="auto">
          <a:xfrm>
            <a:off x="10150469" y="253457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30" name="Isosceles Triangle 29">
            <a:extLst>
              <a:ext uri="{FF2B5EF4-FFF2-40B4-BE49-F238E27FC236}">
                <a16:creationId xmlns:a16="http://schemas.microsoft.com/office/drawing/2014/main" id="{2B1D5328-01CB-9F47-76D9-D0F3D1518A99}"/>
              </a:ext>
            </a:extLst>
          </p:cNvPr>
          <p:cNvSpPr/>
          <p:nvPr/>
        </p:nvSpPr>
        <p:spPr bwMode="auto">
          <a:xfrm>
            <a:off x="10883711"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31" name="TextBox 30">
            <a:extLst>
              <a:ext uri="{FF2B5EF4-FFF2-40B4-BE49-F238E27FC236}">
                <a16:creationId xmlns:a16="http://schemas.microsoft.com/office/drawing/2014/main" id="{F1BC0FD9-369B-4D16-5E0F-FC8729BBCA1B}"/>
              </a:ext>
            </a:extLst>
          </p:cNvPr>
          <p:cNvSpPr txBox="1"/>
          <p:nvPr/>
        </p:nvSpPr>
        <p:spPr>
          <a:xfrm>
            <a:off x="0" y="2640726"/>
            <a:ext cx="12192000" cy="1692771"/>
          </a:xfrm>
          <a:prstGeom prst="rect">
            <a:avLst/>
          </a:prstGeom>
          <a:solidFill>
            <a:schemeClr val="bg1">
              <a:alpha val="90000"/>
            </a:schemeClr>
          </a:solidFill>
        </p:spPr>
        <p:txBody>
          <a:bodyPr wrap="square" rtlCol="0">
            <a:spAutoFit/>
          </a:bodyPr>
          <a:lstStyle/>
          <a:p>
            <a:pPr algn="ctr"/>
            <a:endParaRPr lang="en-US" dirty="0"/>
          </a:p>
          <a:p>
            <a:pPr algn="ctr"/>
            <a:r>
              <a:rPr lang="en-US" b="1" dirty="0"/>
              <a:t>Calculate: </a:t>
            </a:r>
            <a:r>
              <a:rPr lang="en-US" sz="4000" b="1" dirty="0">
                <a:latin typeface="Courier New" panose="02070309020205020404" pitchFamily="49" charset="0"/>
                <a:cs typeface="Courier New" panose="02070309020205020404" pitchFamily="49" charset="0"/>
              </a:rPr>
              <a:t>Average</a:t>
            </a:r>
          </a:p>
          <a:p>
            <a:pPr algn="ctr"/>
            <a:endParaRPr lang="en-US" dirty="0"/>
          </a:p>
        </p:txBody>
      </p:sp>
    </p:spTree>
    <p:extLst>
      <p:ext uri="{BB962C8B-B14F-4D97-AF65-F5344CB8AC3E}">
        <p14:creationId xmlns:p14="http://schemas.microsoft.com/office/powerpoint/2010/main" val="2422502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Metric Calculated</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 name="Oval 1">
            <a:extLst>
              <a:ext uri="{FF2B5EF4-FFF2-40B4-BE49-F238E27FC236}">
                <a16:creationId xmlns:a16="http://schemas.microsoft.com/office/drawing/2014/main" id="{F3038856-4F44-2333-2207-E298D474CE54}"/>
              </a:ext>
            </a:extLst>
          </p:cNvPr>
          <p:cNvSpPr/>
          <p:nvPr/>
        </p:nvSpPr>
        <p:spPr bwMode="auto">
          <a:xfrm>
            <a:off x="4557249" y="308084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3" name="Oval 2">
            <a:extLst>
              <a:ext uri="{FF2B5EF4-FFF2-40B4-BE49-F238E27FC236}">
                <a16:creationId xmlns:a16="http://schemas.microsoft.com/office/drawing/2014/main" id="{4718893A-0215-4AAA-A639-568D458A06AB}"/>
              </a:ext>
            </a:extLst>
          </p:cNvPr>
          <p:cNvSpPr/>
          <p:nvPr/>
        </p:nvSpPr>
        <p:spPr bwMode="auto">
          <a:xfrm>
            <a:off x="6341411" y="343041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5" name="Oval 4">
            <a:extLst>
              <a:ext uri="{FF2B5EF4-FFF2-40B4-BE49-F238E27FC236}">
                <a16:creationId xmlns:a16="http://schemas.microsoft.com/office/drawing/2014/main" id="{4C25561C-2286-41B1-5A67-D6BD948864E7}"/>
              </a:ext>
            </a:extLst>
          </p:cNvPr>
          <p:cNvSpPr/>
          <p:nvPr/>
        </p:nvSpPr>
        <p:spPr bwMode="auto">
          <a:xfrm>
            <a:off x="5008854" y="3644823"/>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6" name="Oval 5">
            <a:extLst>
              <a:ext uri="{FF2B5EF4-FFF2-40B4-BE49-F238E27FC236}">
                <a16:creationId xmlns:a16="http://schemas.microsoft.com/office/drawing/2014/main" id="{E6291713-8CD9-026C-3B56-F12656F19EE3}"/>
              </a:ext>
            </a:extLst>
          </p:cNvPr>
          <p:cNvSpPr/>
          <p:nvPr/>
        </p:nvSpPr>
        <p:spPr bwMode="auto">
          <a:xfrm>
            <a:off x="6943483" y="421888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7" name="Oval 6">
            <a:extLst>
              <a:ext uri="{FF2B5EF4-FFF2-40B4-BE49-F238E27FC236}">
                <a16:creationId xmlns:a16="http://schemas.microsoft.com/office/drawing/2014/main" id="{2A91C00A-3F8D-CB8D-070E-C9B0AC10E43B}"/>
              </a:ext>
            </a:extLst>
          </p:cNvPr>
          <p:cNvSpPr/>
          <p:nvPr/>
        </p:nvSpPr>
        <p:spPr bwMode="auto">
          <a:xfrm>
            <a:off x="6650378" y="27769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9" name="Oval 8">
            <a:extLst>
              <a:ext uri="{FF2B5EF4-FFF2-40B4-BE49-F238E27FC236}">
                <a16:creationId xmlns:a16="http://schemas.microsoft.com/office/drawing/2014/main" id="{9AE00910-B40E-82A3-CE45-444D5A58063F}"/>
              </a:ext>
            </a:extLst>
          </p:cNvPr>
          <p:cNvSpPr/>
          <p:nvPr/>
        </p:nvSpPr>
        <p:spPr bwMode="auto">
          <a:xfrm>
            <a:off x="5225442" y="258765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10" name="Oval 9">
            <a:extLst>
              <a:ext uri="{FF2B5EF4-FFF2-40B4-BE49-F238E27FC236}">
                <a16:creationId xmlns:a16="http://schemas.microsoft.com/office/drawing/2014/main" id="{38DC300D-336F-A171-8A0F-BD301EF1889E}"/>
              </a:ext>
            </a:extLst>
          </p:cNvPr>
          <p:cNvSpPr/>
          <p:nvPr/>
        </p:nvSpPr>
        <p:spPr bwMode="auto">
          <a:xfrm>
            <a:off x="6017564" y="276946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11" name="Oval 10">
            <a:extLst>
              <a:ext uri="{FF2B5EF4-FFF2-40B4-BE49-F238E27FC236}">
                <a16:creationId xmlns:a16="http://schemas.microsoft.com/office/drawing/2014/main" id="{81FDABEE-FB72-7ABF-6CEE-84C7E35A6E40}"/>
              </a:ext>
            </a:extLst>
          </p:cNvPr>
          <p:cNvSpPr/>
          <p:nvPr/>
        </p:nvSpPr>
        <p:spPr bwMode="auto">
          <a:xfrm>
            <a:off x="4935621" y="431846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2" name="Oval 11">
            <a:extLst>
              <a:ext uri="{FF2B5EF4-FFF2-40B4-BE49-F238E27FC236}">
                <a16:creationId xmlns:a16="http://schemas.microsoft.com/office/drawing/2014/main" id="{6FF5D48F-0222-1A2F-09E4-324D980B5317}"/>
              </a:ext>
            </a:extLst>
          </p:cNvPr>
          <p:cNvSpPr/>
          <p:nvPr/>
        </p:nvSpPr>
        <p:spPr bwMode="auto">
          <a:xfrm>
            <a:off x="5915726" y="478285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3" name="Oval 12">
            <a:extLst>
              <a:ext uri="{FF2B5EF4-FFF2-40B4-BE49-F238E27FC236}">
                <a16:creationId xmlns:a16="http://schemas.microsoft.com/office/drawing/2014/main" id="{19E6CFA0-C906-488D-1C70-05BA9282A801}"/>
              </a:ext>
            </a:extLst>
          </p:cNvPr>
          <p:cNvSpPr/>
          <p:nvPr/>
        </p:nvSpPr>
        <p:spPr bwMode="auto">
          <a:xfrm>
            <a:off x="5808306" y="411138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14" name="Rectangle 13">
            <a:extLst>
              <a:ext uri="{FF2B5EF4-FFF2-40B4-BE49-F238E27FC236}">
                <a16:creationId xmlns:a16="http://schemas.microsoft.com/office/drawing/2014/main" id="{ADF033AA-4A09-59D3-3B37-1F912AF6B64D}"/>
              </a:ext>
            </a:extLst>
          </p:cNvPr>
          <p:cNvSpPr/>
          <p:nvPr/>
        </p:nvSpPr>
        <p:spPr bwMode="auto">
          <a:xfrm>
            <a:off x="1604156"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15" name="Rectangle 14">
            <a:extLst>
              <a:ext uri="{FF2B5EF4-FFF2-40B4-BE49-F238E27FC236}">
                <a16:creationId xmlns:a16="http://schemas.microsoft.com/office/drawing/2014/main" id="{57A289FC-3D57-4902-66A3-82AF7F546849}"/>
              </a:ext>
            </a:extLst>
          </p:cNvPr>
          <p:cNvSpPr/>
          <p:nvPr/>
        </p:nvSpPr>
        <p:spPr bwMode="auto">
          <a:xfrm>
            <a:off x="851569" y="421556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6" name="Rectangle 15">
            <a:extLst>
              <a:ext uri="{FF2B5EF4-FFF2-40B4-BE49-F238E27FC236}">
                <a16:creationId xmlns:a16="http://schemas.microsoft.com/office/drawing/2014/main" id="{EA5D1944-65D0-2525-A479-3AD8178D994A}"/>
              </a:ext>
            </a:extLst>
          </p:cNvPr>
          <p:cNvSpPr/>
          <p:nvPr/>
        </p:nvSpPr>
        <p:spPr bwMode="auto">
          <a:xfrm>
            <a:off x="1593081" y="33665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17" name="Rectangle 16">
            <a:extLst>
              <a:ext uri="{FF2B5EF4-FFF2-40B4-BE49-F238E27FC236}">
                <a16:creationId xmlns:a16="http://schemas.microsoft.com/office/drawing/2014/main" id="{4BFC18ED-951C-4DEA-ABB4-F54B74F64A48}"/>
              </a:ext>
            </a:extLst>
          </p:cNvPr>
          <p:cNvSpPr/>
          <p:nvPr/>
        </p:nvSpPr>
        <p:spPr bwMode="auto">
          <a:xfrm>
            <a:off x="2218745" y="328869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8" name="Rectangle 17">
            <a:extLst>
              <a:ext uri="{FF2B5EF4-FFF2-40B4-BE49-F238E27FC236}">
                <a16:creationId xmlns:a16="http://schemas.microsoft.com/office/drawing/2014/main" id="{CDC726D0-160C-D26B-AF28-B61AADB6D9CC}"/>
              </a:ext>
            </a:extLst>
          </p:cNvPr>
          <p:cNvSpPr/>
          <p:nvPr/>
        </p:nvSpPr>
        <p:spPr bwMode="auto">
          <a:xfrm>
            <a:off x="2305039" y="417786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19" name="Rectangle 18">
            <a:extLst>
              <a:ext uri="{FF2B5EF4-FFF2-40B4-BE49-F238E27FC236}">
                <a16:creationId xmlns:a16="http://schemas.microsoft.com/office/drawing/2014/main" id="{70FA5B24-926D-99F9-D1B3-65A31BC845FD}"/>
              </a:ext>
            </a:extLst>
          </p:cNvPr>
          <p:cNvSpPr/>
          <p:nvPr/>
        </p:nvSpPr>
        <p:spPr bwMode="auto">
          <a:xfrm>
            <a:off x="2494225" y="226909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20" name="Rectangle 19">
            <a:extLst>
              <a:ext uri="{FF2B5EF4-FFF2-40B4-BE49-F238E27FC236}">
                <a16:creationId xmlns:a16="http://schemas.microsoft.com/office/drawing/2014/main" id="{F6269001-C9D3-4422-7567-31DB14A33756}"/>
              </a:ext>
            </a:extLst>
          </p:cNvPr>
          <p:cNvSpPr/>
          <p:nvPr/>
        </p:nvSpPr>
        <p:spPr bwMode="auto">
          <a:xfrm>
            <a:off x="929917" y="308998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21" name="Rectangle 20">
            <a:extLst>
              <a:ext uri="{FF2B5EF4-FFF2-40B4-BE49-F238E27FC236}">
                <a16:creationId xmlns:a16="http://schemas.microsoft.com/office/drawing/2014/main" id="{AEC45742-A14B-09B7-1757-011F2284055A}"/>
              </a:ext>
            </a:extLst>
          </p:cNvPr>
          <p:cNvSpPr/>
          <p:nvPr/>
        </p:nvSpPr>
        <p:spPr bwMode="auto">
          <a:xfrm>
            <a:off x="740442"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22" name="Isosceles Triangle 21">
            <a:extLst>
              <a:ext uri="{FF2B5EF4-FFF2-40B4-BE49-F238E27FC236}">
                <a16:creationId xmlns:a16="http://schemas.microsoft.com/office/drawing/2014/main" id="{3CA91B2A-7CE3-ABB9-1F82-C576BA1886A4}"/>
              </a:ext>
            </a:extLst>
          </p:cNvPr>
          <p:cNvSpPr/>
          <p:nvPr/>
        </p:nvSpPr>
        <p:spPr bwMode="auto">
          <a:xfrm>
            <a:off x="10190984"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3" name="Isosceles Triangle 22">
            <a:extLst>
              <a:ext uri="{FF2B5EF4-FFF2-40B4-BE49-F238E27FC236}">
                <a16:creationId xmlns:a16="http://schemas.microsoft.com/office/drawing/2014/main" id="{FBECD2D1-E30D-0942-6E7C-E641374A126E}"/>
              </a:ext>
            </a:extLst>
          </p:cNvPr>
          <p:cNvSpPr/>
          <p:nvPr/>
        </p:nvSpPr>
        <p:spPr bwMode="auto">
          <a:xfrm>
            <a:off x="10027716" y="181710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4" name="Isosceles Triangle 23">
            <a:extLst>
              <a:ext uri="{FF2B5EF4-FFF2-40B4-BE49-F238E27FC236}">
                <a16:creationId xmlns:a16="http://schemas.microsoft.com/office/drawing/2014/main" id="{5277C9BE-CDCB-126C-DC35-44B285BCF1F0}"/>
              </a:ext>
            </a:extLst>
          </p:cNvPr>
          <p:cNvSpPr/>
          <p:nvPr/>
        </p:nvSpPr>
        <p:spPr bwMode="auto">
          <a:xfrm>
            <a:off x="9547533" y="27335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5" name="Isosceles Triangle 24">
            <a:extLst>
              <a:ext uri="{FF2B5EF4-FFF2-40B4-BE49-F238E27FC236}">
                <a16:creationId xmlns:a16="http://schemas.microsoft.com/office/drawing/2014/main" id="{DF19925B-494C-5A1F-1E69-CB2563D67513}"/>
              </a:ext>
            </a:extLst>
          </p:cNvPr>
          <p:cNvSpPr/>
          <p:nvPr/>
        </p:nvSpPr>
        <p:spPr bwMode="auto">
          <a:xfrm>
            <a:off x="9361341" y="3592561"/>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6" name="Isosceles Triangle 25">
            <a:extLst>
              <a:ext uri="{FF2B5EF4-FFF2-40B4-BE49-F238E27FC236}">
                <a16:creationId xmlns:a16="http://schemas.microsoft.com/office/drawing/2014/main" id="{593FEFB4-1FB5-97F8-3432-D037F10FD4EA}"/>
              </a:ext>
            </a:extLst>
          </p:cNvPr>
          <p:cNvSpPr/>
          <p:nvPr/>
        </p:nvSpPr>
        <p:spPr bwMode="auto">
          <a:xfrm>
            <a:off x="11138325" y="449459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7" name="Isosceles Triangle 26">
            <a:extLst>
              <a:ext uri="{FF2B5EF4-FFF2-40B4-BE49-F238E27FC236}">
                <a16:creationId xmlns:a16="http://schemas.microsoft.com/office/drawing/2014/main" id="{D0105B72-7F17-7AED-0C3D-727E660B503B}"/>
              </a:ext>
            </a:extLst>
          </p:cNvPr>
          <p:cNvSpPr/>
          <p:nvPr/>
        </p:nvSpPr>
        <p:spPr bwMode="auto">
          <a:xfrm>
            <a:off x="10027716" y="41778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2</a:t>
            </a:r>
          </a:p>
        </p:txBody>
      </p:sp>
      <p:sp>
        <p:nvSpPr>
          <p:cNvPr id="28" name="Isosceles Triangle 27">
            <a:extLst>
              <a:ext uri="{FF2B5EF4-FFF2-40B4-BE49-F238E27FC236}">
                <a16:creationId xmlns:a16="http://schemas.microsoft.com/office/drawing/2014/main" id="{EF978D91-AF86-C400-44AB-93D0508026C0}"/>
              </a:ext>
            </a:extLst>
          </p:cNvPr>
          <p:cNvSpPr/>
          <p:nvPr/>
        </p:nvSpPr>
        <p:spPr bwMode="auto">
          <a:xfrm>
            <a:off x="8935877" y="451924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2</a:t>
            </a:r>
          </a:p>
        </p:txBody>
      </p:sp>
      <p:sp>
        <p:nvSpPr>
          <p:cNvPr id="29" name="Isosceles Triangle 28">
            <a:extLst>
              <a:ext uri="{FF2B5EF4-FFF2-40B4-BE49-F238E27FC236}">
                <a16:creationId xmlns:a16="http://schemas.microsoft.com/office/drawing/2014/main" id="{F61D16DC-11CC-4406-7736-A20A6903C6E9}"/>
              </a:ext>
            </a:extLst>
          </p:cNvPr>
          <p:cNvSpPr/>
          <p:nvPr/>
        </p:nvSpPr>
        <p:spPr bwMode="auto">
          <a:xfrm>
            <a:off x="10150469" y="253457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30" name="Isosceles Triangle 29">
            <a:extLst>
              <a:ext uri="{FF2B5EF4-FFF2-40B4-BE49-F238E27FC236}">
                <a16:creationId xmlns:a16="http://schemas.microsoft.com/office/drawing/2014/main" id="{2B1D5328-01CB-9F47-76D9-D0F3D1518A99}"/>
              </a:ext>
            </a:extLst>
          </p:cNvPr>
          <p:cNvSpPr/>
          <p:nvPr/>
        </p:nvSpPr>
        <p:spPr bwMode="auto">
          <a:xfrm>
            <a:off x="10883711"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31" name="TextBox 30">
            <a:extLst>
              <a:ext uri="{FF2B5EF4-FFF2-40B4-BE49-F238E27FC236}">
                <a16:creationId xmlns:a16="http://schemas.microsoft.com/office/drawing/2014/main" id="{5F9C69A2-5393-1DC7-B28B-17B215CAD0B2}"/>
              </a:ext>
            </a:extLst>
          </p:cNvPr>
          <p:cNvSpPr txBox="1"/>
          <p:nvPr/>
        </p:nvSpPr>
        <p:spPr>
          <a:xfrm>
            <a:off x="730417" y="840098"/>
            <a:ext cx="2845542" cy="1107996"/>
          </a:xfrm>
          <a:prstGeom prst="rect">
            <a:avLst/>
          </a:prstGeom>
          <a:noFill/>
        </p:spPr>
        <p:txBody>
          <a:bodyPr wrap="square" rtlCol="0">
            <a:spAutoFit/>
          </a:bodyPr>
          <a:lstStyle/>
          <a:p>
            <a:r>
              <a:rPr lang="en-US" sz="6600" dirty="0">
                <a:solidFill>
                  <a:schemeClr val="bg1">
                    <a:lumMod val="95000"/>
                  </a:schemeClr>
                </a:solidFill>
              </a:rPr>
              <a:t>1.875</a:t>
            </a:r>
          </a:p>
        </p:txBody>
      </p:sp>
      <p:sp>
        <p:nvSpPr>
          <p:cNvPr id="32" name="TextBox 31">
            <a:extLst>
              <a:ext uri="{FF2B5EF4-FFF2-40B4-BE49-F238E27FC236}">
                <a16:creationId xmlns:a16="http://schemas.microsoft.com/office/drawing/2014/main" id="{E6E4A630-B68B-9062-2982-9984C27DC97E}"/>
              </a:ext>
            </a:extLst>
          </p:cNvPr>
          <p:cNvSpPr txBox="1"/>
          <p:nvPr/>
        </p:nvSpPr>
        <p:spPr>
          <a:xfrm>
            <a:off x="5534437" y="846044"/>
            <a:ext cx="1409046" cy="1107996"/>
          </a:xfrm>
          <a:prstGeom prst="rect">
            <a:avLst/>
          </a:prstGeom>
          <a:noFill/>
        </p:spPr>
        <p:txBody>
          <a:bodyPr wrap="square" rtlCol="0">
            <a:spAutoFit/>
          </a:bodyPr>
          <a:lstStyle/>
          <a:p>
            <a:r>
              <a:rPr lang="en-US" sz="6600" dirty="0">
                <a:solidFill>
                  <a:schemeClr val="bg1">
                    <a:lumMod val="95000"/>
                  </a:schemeClr>
                </a:solidFill>
              </a:rPr>
              <a:t>2.3</a:t>
            </a:r>
          </a:p>
        </p:txBody>
      </p:sp>
      <p:sp>
        <p:nvSpPr>
          <p:cNvPr id="33" name="TextBox 32">
            <a:extLst>
              <a:ext uri="{FF2B5EF4-FFF2-40B4-BE49-F238E27FC236}">
                <a16:creationId xmlns:a16="http://schemas.microsoft.com/office/drawing/2014/main" id="{E77BD54A-EDCA-8783-A9E8-4253457D1640}"/>
              </a:ext>
            </a:extLst>
          </p:cNvPr>
          <p:cNvSpPr txBox="1"/>
          <p:nvPr/>
        </p:nvSpPr>
        <p:spPr>
          <a:xfrm>
            <a:off x="9017522" y="837963"/>
            <a:ext cx="2287008" cy="1107996"/>
          </a:xfrm>
          <a:prstGeom prst="rect">
            <a:avLst/>
          </a:prstGeom>
          <a:noFill/>
        </p:spPr>
        <p:txBody>
          <a:bodyPr wrap="square" rtlCol="0">
            <a:spAutoFit/>
          </a:bodyPr>
          <a:lstStyle/>
          <a:p>
            <a:r>
              <a:rPr lang="en-US" sz="6600" dirty="0">
                <a:solidFill>
                  <a:schemeClr val="bg1">
                    <a:lumMod val="95000"/>
                  </a:schemeClr>
                </a:solidFill>
              </a:rPr>
              <a:t>1.222</a:t>
            </a:r>
          </a:p>
        </p:txBody>
      </p:sp>
    </p:spTree>
    <p:extLst>
      <p:ext uri="{BB962C8B-B14F-4D97-AF65-F5344CB8AC3E}">
        <p14:creationId xmlns:p14="http://schemas.microsoft.com/office/powerpoint/2010/main" val="3187167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Visualize</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 name="Oval 1">
            <a:extLst>
              <a:ext uri="{FF2B5EF4-FFF2-40B4-BE49-F238E27FC236}">
                <a16:creationId xmlns:a16="http://schemas.microsoft.com/office/drawing/2014/main" id="{F3038856-4F44-2333-2207-E298D474CE54}"/>
              </a:ext>
            </a:extLst>
          </p:cNvPr>
          <p:cNvSpPr/>
          <p:nvPr/>
        </p:nvSpPr>
        <p:spPr bwMode="auto">
          <a:xfrm>
            <a:off x="4557249" y="308084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3" name="Oval 2">
            <a:extLst>
              <a:ext uri="{FF2B5EF4-FFF2-40B4-BE49-F238E27FC236}">
                <a16:creationId xmlns:a16="http://schemas.microsoft.com/office/drawing/2014/main" id="{4718893A-0215-4AAA-A639-568D458A06AB}"/>
              </a:ext>
            </a:extLst>
          </p:cNvPr>
          <p:cNvSpPr/>
          <p:nvPr/>
        </p:nvSpPr>
        <p:spPr bwMode="auto">
          <a:xfrm>
            <a:off x="6341411" y="343041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5" name="Oval 4">
            <a:extLst>
              <a:ext uri="{FF2B5EF4-FFF2-40B4-BE49-F238E27FC236}">
                <a16:creationId xmlns:a16="http://schemas.microsoft.com/office/drawing/2014/main" id="{4C25561C-2286-41B1-5A67-D6BD948864E7}"/>
              </a:ext>
            </a:extLst>
          </p:cNvPr>
          <p:cNvSpPr/>
          <p:nvPr/>
        </p:nvSpPr>
        <p:spPr bwMode="auto">
          <a:xfrm>
            <a:off x="5008854" y="3644823"/>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6" name="Oval 5">
            <a:extLst>
              <a:ext uri="{FF2B5EF4-FFF2-40B4-BE49-F238E27FC236}">
                <a16:creationId xmlns:a16="http://schemas.microsoft.com/office/drawing/2014/main" id="{E6291713-8CD9-026C-3B56-F12656F19EE3}"/>
              </a:ext>
            </a:extLst>
          </p:cNvPr>
          <p:cNvSpPr/>
          <p:nvPr/>
        </p:nvSpPr>
        <p:spPr bwMode="auto">
          <a:xfrm>
            <a:off x="6943483" y="421888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7" name="Oval 6">
            <a:extLst>
              <a:ext uri="{FF2B5EF4-FFF2-40B4-BE49-F238E27FC236}">
                <a16:creationId xmlns:a16="http://schemas.microsoft.com/office/drawing/2014/main" id="{2A91C00A-3F8D-CB8D-070E-C9B0AC10E43B}"/>
              </a:ext>
            </a:extLst>
          </p:cNvPr>
          <p:cNvSpPr/>
          <p:nvPr/>
        </p:nvSpPr>
        <p:spPr bwMode="auto">
          <a:xfrm>
            <a:off x="6650378" y="27769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9" name="Oval 8">
            <a:extLst>
              <a:ext uri="{FF2B5EF4-FFF2-40B4-BE49-F238E27FC236}">
                <a16:creationId xmlns:a16="http://schemas.microsoft.com/office/drawing/2014/main" id="{9AE00910-B40E-82A3-CE45-444D5A58063F}"/>
              </a:ext>
            </a:extLst>
          </p:cNvPr>
          <p:cNvSpPr/>
          <p:nvPr/>
        </p:nvSpPr>
        <p:spPr bwMode="auto">
          <a:xfrm>
            <a:off x="5225442" y="258765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10" name="Oval 9">
            <a:extLst>
              <a:ext uri="{FF2B5EF4-FFF2-40B4-BE49-F238E27FC236}">
                <a16:creationId xmlns:a16="http://schemas.microsoft.com/office/drawing/2014/main" id="{38DC300D-336F-A171-8A0F-BD301EF1889E}"/>
              </a:ext>
            </a:extLst>
          </p:cNvPr>
          <p:cNvSpPr/>
          <p:nvPr/>
        </p:nvSpPr>
        <p:spPr bwMode="auto">
          <a:xfrm>
            <a:off x="6017564" y="276946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11" name="Oval 10">
            <a:extLst>
              <a:ext uri="{FF2B5EF4-FFF2-40B4-BE49-F238E27FC236}">
                <a16:creationId xmlns:a16="http://schemas.microsoft.com/office/drawing/2014/main" id="{81FDABEE-FB72-7ABF-6CEE-84C7E35A6E40}"/>
              </a:ext>
            </a:extLst>
          </p:cNvPr>
          <p:cNvSpPr/>
          <p:nvPr/>
        </p:nvSpPr>
        <p:spPr bwMode="auto">
          <a:xfrm>
            <a:off x="4935621" y="431846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2" name="Oval 11">
            <a:extLst>
              <a:ext uri="{FF2B5EF4-FFF2-40B4-BE49-F238E27FC236}">
                <a16:creationId xmlns:a16="http://schemas.microsoft.com/office/drawing/2014/main" id="{6FF5D48F-0222-1A2F-09E4-324D980B5317}"/>
              </a:ext>
            </a:extLst>
          </p:cNvPr>
          <p:cNvSpPr/>
          <p:nvPr/>
        </p:nvSpPr>
        <p:spPr bwMode="auto">
          <a:xfrm>
            <a:off x="5915726" y="478285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3" name="Oval 12">
            <a:extLst>
              <a:ext uri="{FF2B5EF4-FFF2-40B4-BE49-F238E27FC236}">
                <a16:creationId xmlns:a16="http://schemas.microsoft.com/office/drawing/2014/main" id="{19E6CFA0-C906-488D-1C70-05BA9282A801}"/>
              </a:ext>
            </a:extLst>
          </p:cNvPr>
          <p:cNvSpPr/>
          <p:nvPr/>
        </p:nvSpPr>
        <p:spPr bwMode="auto">
          <a:xfrm>
            <a:off x="5808306" y="411138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14" name="Rectangle 13">
            <a:extLst>
              <a:ext uri="{FF2B5EF4-FFF2-40B4-BE49-F238E27FC236}">
                <a16:creationId xmlns:a16="http://schemas.microsoft.com/office/drawing/2014/main" id="{ADF033AA-4A09-59D3-3B37-1F912AF6B64D}"/>
              </a:ext>
            </a:extLst>
          </p:cNvPr>
          <p:cNvSpPr/>
          <p:nvPr/>
        </p:nvSpPr>
        <p:spPr bwMode="auto">
          <a:xfrm>
            <a:off x="1604156"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15" name="Rectangle 14">
            <a:extLst>
              <a:ext uri="{FF2B5EF4-FFF2-40B4-BE49-F238E27FC236}">
                <a16:creationId xmlns:a16="http://schemas.microsoft.com/office/drawing/2014/main" id="{57A289FC-3D57-4902-66A3-82AF7F546849}"/>
              </a:ext>
            </a:extLst>
          </p:cNvPr>
          <p:cNvSpPr/>
          <p:nvPr/>
        </p:nvSpPr>
        <p:spPr bwMode="auto">
          <a:xfrm>
            <a:off x="851569" y="421556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6" name="Rectangle 15">
            <a:extLst>
              <a:ext uri="{FF2B5EF4-FFF2-40B4-BE49-F238E27FC236}">
                <a16:creationId xmlns:a16="http://schemas.microsoft.com/office/drawing/2014/main" id="{EA5D1944-65D0-2525-A479-3AD8178D994A}"/>
              </a:ext>
            </a:extLst>
          </p:cNvPr>
          <p:cNvSpPr/>
          <p:nvPr/>
        </p:nvSpPr>
        <p:spPr bwMode="auto">
          <a:xfrm>
            <a:off x="1593081" y="33665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17" name="Rectangle 16">
            <a:extLst>
              <a:ext uri="{FF2B5EF4-FFF2-40B4-BE49-F238E27FC236}">
                <a16:creationId xmlns:a16="http://schemas.microsoft.com/office/drawing/2014/main" id="{4BFC18ED-951C-4DEA-ABB4-F54B74F64A48}"/>
              </a:ext>
            </a:extLst>
          </p:cNvPr>
          <p:cNvSpPr/>
          <p:nvPr/>
        </p:nvSpPr>
        <p:spPr bwMode="auto">
          <a:xfrm>
            <a:off x="2218745" y="328869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8" name="Rectangle 17">
            <a:extLst>
              <a:ext uri="{FF2B5EF4-FFF2-40B4-BE49-F238E27FC236}">
                <a16:creationId xmlns:a16="http://schemas.microsoft.com/office/drawing/2014/main" id="{CDC726D0-160C-D26B-AF28-B61AADB6D9CC}"/>
              </a:ext>
            </a:extLst>
          </p:cNvPr>
          <p:cNvSpPr/>
          <p:nvPr/>
        </p:nvSpPr>
        <p:spPr bwMode="auto">
          <a:xfrm>
            <a:off x="2305039" y="417786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19" name="Rectangle 18">
            <a:extLst>
              <a:ext uri="{FF2B5EF4-FFF2-40B4-BE49-F238E27FC236}">
                <a16:creationId xmlns:a16="http://schemas.microsoft.com/office/drawing/2014/main" id="{70FA5B24-926D-99F9-D1B3-65A31BC845FD}"/>
              </a:ext>
            </a:extLst>
          </p:cNvPr>
          <p:cNvSpPr/>
          <p:nvPr/>
        </p:nvSpPr>
        <p:spPr bwMode="auto">
          <a:xfrm>
            <a:off x="2494225" y="226909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20" name="Rectangle 19">
            <a:extLst>
              <a:ext uri="{FF2B5EF4-FFF2-40B4-BE49-F238E27FC236}">
                <a16:creationId xmlns:a16="http://schemas.microsoft.com/office/drawing/2014/main" id="{F6269001-C9D3-4422-7567-31DB14A33756}"/>
              </a:ext>
            </a:extLst>
          </p:cNvPr>
          <p:cNvSpPr/>
          <p:nvPr/>
        </p:nvSpPr>
        <p:spPr bwMode="auto">
          <a:xfrm>
            <a:off x="929917" y="308998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21" name="Rectangle 20">
            <a:extLst>
              <a:ext uri="{FF2B5EF4-FFF2-40B4-BE49-F238E27FC236}">
                <a16:creationId xmlns:a16="http://schemas.microsoft.com/office/drawing/2014/main" id="{AEC45742-A14B-09B7-1757-011F2284055A}"/>
              </a:ext>
            </a:extLst>
          </p:cNvPr>
          <p:cNvSpPr/>
          <p:nvPr/>
        </p:nvSpPr>
        <p:spPr bwMode="auto">
          <a:xfrm>
            <a:off x="740442"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22" name="Isosceles Triangle 21">
            <a:extLst>
              <a:ext uri="{FF2B5EF4-FFF2-40B4-BE49-F238E27FC236}">
                <a16:creationId xmlns:a16="http://schemas.microsoft.com/office/drawing/2014/main" id="{3CA91B2A-7CE3-ABB9-1F82-C576BA1886A4}"/>
              </a:ext>
            </a:extLst>
          </p:cNvPr>
          <p:cNvSpPr/>
          <p:nvPr/>
        </p:nvSpPr>
        <p:spPr bwMode="auto">
          <a:xfrm>
            <a:off x="10190984"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3" name="Isosceles Triangle 22">
            <a:extLst>
              <a:ext uri="{FF2B5EF4-FFF2-40B4-BE49-F238E27FC236}">
                <a16:creationId xmlns:a16="http://schemas.microsoft.com/office/drawing/2014/main" id="{FBECD2D1-E30D-0942-6E7C-E641374A126E}"/>
              </a:ext>
            </a:extLst>
          </p:cNvPr>
          <p:cNvSpPr/>
          <p:nvPr/>
        </p:nvSpPr>
        <p:spPr bwMode="auto">
          <a:xfrm>
            <a:off x="10027716" y="181710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4" name="Isosceles Triangle 23">
            <a:extLst>
              <a:ext uri="{FF2B5EF4-FFF2-40B4-BE49-F238E27FC236}">
                <a16:creationId xmlns:a16="http://schemas.microsoft.com/office/drawing/2014/main" id="{5277C9BE-CDCB-126C-DC35-44B285BCF1F0}"/>
              </a:ext>
            </a:extLst>
          </p:cNvPr>
          <p:cNvSpPr/>
          <p:nvPr/>
        </p:nvSpPr>
        <p:spPr bwMode="auto">
          <a:xfrm>
            <a:off x="9547533" y="27335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5" name="Isosceles Triangle 24">
            <a:extLst>
              <a:ext uri="{FF2B5EF4-FFF2-40B4-BE49-F238E27FC236}">
                <a16:creationId xmlns:a16="http://schemas.microsoft.com/office/drawing/2014/main" id="{DF19925B-494C-5A1F-1E69-CB2563D67513}"/>
              </a:ext>
            </a:extLst>
          </p:cNvPr>
          <p:cNvSpPr/>
          <p:nvPr/>
        </p:nvSpPr>
        <p:spPr bwMode="auto">
          <a:xfrm>
            <a:off x="9361341" y="3592561"/>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6" name="Isosceles Triangle 25">
            <a:extLst>
              <a:ext uri="{FF2B5EF4-FFF2-40B4-BE49-F238E27FC236}">
                <a16:creationId xmlns:a16="http://schemas.microsoft.com/office/drawing/2014/main" id="{593FEFB4-1FB5-97F8-3432-D037F10FD4EA}"/>
              </a:ext>
            </a:extLst>
          </p:cNvPr>
          <p:cNvSpPr/>
          <p:nvPr/>
        </p:nvSpPr>
        <p:spPr bwMode="auto">
          <a:xfrm>
            <a:off x="11138325" y="449459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7" name="Isosceles Triangle 26">
            <a:extLst>
              <a:ext uri="{FF2B5EF4-FFF2-40B4-BE49-F238E27FC236}">
                <a16:creationId xmlns:a16="http://schemas.microsoft.com/office/drawing/2014/main" id="{D0105B72-7F17-7AED-0C3D-727E660B503B}"/>
              </a:ext>
            </a:extLst>
          </p:cNvPr>
          <p:cNvSpPr/>
          <p:nvPr/>
        </p:nvSpPr>
        <p:spPr bwMode="auto">
          <a:xfrm>
            <a:off x="10027716" y="41778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2</a:t>
            </a:r>
          </a:p>
        </p:txBody>
      </p:sp>
      <p:sp>
        <p:nvSpPr>
          <p:cNvPr id="28" name="Isosceles Triangle 27">
            <a:extLst>
              <a:ext uri="{FF2B5EF4-FFF2-40B4-BE49-F238E27FC236}">
                <a16:creationId xmlns:a16="http://schemas.microsoft.com/office/drawing/2014/main" id="{EF978D91-AF86-C400-44AB-93D0508026C0}"/>
              </a:ext>
            </a:extLst>
          </p:cNvPr>
          <p:cNvSpPr/>
          <p:nvPr/>
        </p:nvSpPr>
        <p:spPr bwMode="auto">
          <a:xfrm>
            <a:off x="8935877" y="451924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2</a:t>
            </a:r>
          </a:p>
        </p:txBody>
      </p:sp>
      <p:sp>
        <p:nvSpPr>
          <p:cNvPr id="29" name="Isosceles Triangle 28">
            <a:extLst>
              <a:ext uri="{FF2B5EF4-FFF2-40B4-BE49-F238E27FC236}">
                <a16:creationId xmlns:a16="http://schemas.microsoft.com/office/drawing/2014/main" id="{F61D16DC-11CC-4406-7736-A20A6903C6E9}"/>
              </a:ext>
            </a:extLst>
          </p:cNvPr>
          <p:cNvSpPr/>
          <p:nvPr/>
        </p:nvSpPr>
        <p:spPr bwMode="auto">
          <a:xfrm>
            <a:off x="10150469" y="253457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30" name="Isosceles Triangle 29">
            <a:extLst>
              <a:ext uri="{FF2B5EF4-FFF2-40B4-BE49-F238E27FC236}">
                <a16:creationId xmlns:a16="http://schemas.microsoft.com/office/drawing/2014/main" id="{2B1D5328-01CB-9F47-76D9-D0F3D1518A99}"/>
              </a:ext>
            </a:extLst>
          </p:cNvPr>
          <p:cNvSpPr/>
          <p:nvPr/>
        </p:nvSpPr>
        <p:spPr bwMode="auto">
          <a:xfrm>
            <a:off x="10883711"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31" name="TextBox 30">
            <a:extLst>
              <a:ext uri="{FF2B5EF4-FFF2-40B4-BE49-F238E27FC236}">
                <a16:creationId xmlns:a16="http://schemas.microsoft.com/office/drawing/2014/main" id="{5F9C69A2-5393-1DC7-B28B-17B215CAD0B2}"/>
              </a:ext>
            </a:extLst>
          </p:cNvPr>
          <p:cNvSpPr txBox="1"/>
          <p:nvPr/>
        </p:nvSpPr>
        <p:spPr>
          <a:xfrm>
            <a:off x="730417" y="840098"/>
            <a:ext cx="2845542" cy="1107996"/>
          </a:xfrm>
          <a:prstGeom prst="rect">
            <a:avLst/>
          </a:prstGeom>
          <a:noFill/>
        </p:spPr>
        <p:txBody>
          <a:bodyPr wrap="square" rtlCol="0">
            <a:spAutoFit/>
          </a:bodyPr>
          <a:lstStyle/>
          <a:p>
            <a:r>
              <a:rPr lang="en-US" sz="6600" dirty="0">
                <a:solidFill>
                  <a:schemeClr val="bg1">
                    <a:lumMod val="95000"/>
                  </a:schemeClr>
                </a:solidFill>
              </a:rPr>
              <a:t>1.875</a:t>
            </a:r>
          </a:p>
        </p:txBody>
      </p:sp>
      <p:sp>
        <p:nvSpPr>
          <p:cNvPr id="32" name="TextBox 31">
            <a:extLst>
              <a:ext uri="{FF2B5EF4-FFF2-40B4-BE49-F238E27FC236}">
                <a16:creationId xmlns:a16="http://schemas.microsoft.com/office/drawing/2014/main" id="{E6E4A630-B68B-9062-2982-9984C27DC97E}"/>
              </a:ext>
            </a:extLst>
          </p:cNvPr>
          <p:cNvSpPr txBox="1"/>
          <p:nvPr/>
        </p:nvSpPr>
        <p:spPr>
          <a:xfrm>
            <a:off x="5534437" y="846044"/>
            <a:ext cx="1409046" cy="1107996"/>
          </a:xfrm>
          <a:prstGeom prst="rect">
            <a:avLst/>
          </a:prstGeom>
          <a:noFill/>
        </p:spPr>
        <p:txBody>
          <a:bodyPr wrap="square" rtlCol="0">
            <a:spAutoFit/>
          </a:bodyPr>
          <a:lstStyle/>
          <a:p>
            <a:r>
              <a:rPr lang="en-US" sz="6600" dirty="0">
                <a:solidFill>
                  <a:schemeClr val="bg1">
                    <a:lumMod val="95000"/>
                  </a:schemeClr>
                </a:solidFill>
              </a:rPr>
              <a:t>2.3</a:t>
            </a:r>
          </a:p>
        </p:txBody>
      </p:sp>
      <p:sp>
        <p:nvSpPr>
          <p:cNvPr id="33" name="TextBox 32">
            <a:extLst>
              <a:ext uri="{FF2B5EF4-FFF2-40B4-BE49-F238E27FC236}">
                <a16:creationId xmlns:a16="http://schemas.microsoft.com/office/drawing/2014/main" id="{E77BD54A-EDCA-8783-A9E8-4253457D1640}"/>
              </a:ext>
            </a:extLst>
          </p:cNvPr>
          <p:cNvSpPr txBox="1"/>
          <p:nvPr/>
        </p:nvSpPr>
        <p:spPr>
          <a:xfrm>
            <a:off x="9017522" y="837963"/>
            <a:ext cx="2287008" cy="1107996"/>
          </a:xfrm>
          <a:prstGeom prst="rect">
            <a:avLst/>
          </a:prstGeom>
          <a:noFill/>
        </p:spPr>
        <p:txBody>
          <a:bodyPr wrap="square" rtlCol="0">
            <a:spAutoFit/>
          </a:bodyPr>
          <a:lstStyle/>
          <a:p>
            <a:r>
              <a:rPr lang="en-US" sz="6600" dirty="0">
                <a:solidFill>
                  <a:schemeClr val="bg1">
                    <a:lumMod val="95000"/>
                  </a:schemeClr>
                </a:solidFill>
              </a:rPr>
              <a:t>1.222</a:t>
            </a:r>
          </a:p>
        </p:txBody>
      </p:sp>
      <p:sp>
        <p:nvSpPr>
          <p:cNvPr id="34" name="TextBox 33">
            <a:extLst>
              <a:ext uri="{FF2B5EF4-FFF2-40B4-BE49-F238E27FC236}">
                <a16:creationId xmlns:a16="http://schemas.microsoft.com/office/drawing/2014/main" id="{E85F83E4-04D8-92AD-46EF-386A8E56F0A5}"/>
              </a:ext>
            </a:extLst>
          </p:cNvPr>
          <p:cNvSpPr txBox="1"/>
          <p:nvPr/>
        </p:nvSpPr>
        <p:spPr>
          <a:xfrm>
            <a:off x="1393604" y="5297809"/>
            <a:ext cx="825141" cy="1107996"/>
          </a:xfrm>
          <a:prstGeom prst="rect">
            <a:avLst/>
          </a:prstGeom>
          <a:noFill/>
        </p:spPr>
        <p:txBody>
          <a:bodyPr wrap="square" rtlCol="0">
            <a:spAutoFit/>
          </a:bodyPr>
          <a:lstStyle/>
          <a:p>
            <a:r>
              <a:rPr lang="en-US" sz="6600" dirty="0">
                <a:solidFill>
                  <a:schemeClr val="bg1">
                    <a:lumMod val="95000"/>
                  </a:schemeClr>
                </a:solidFill>
              </a:rPr>
              <a:t>8</a:t>
            </a:r>
          </a:p>
        </p:txBody>
      </p:sp>
      <p:sp>
        <p:nvSpPr>
          <p:cNvPr id="35" name="TextBox 34">
            <a:extLst>
              <a:ext uri="{FF2B5EF4-FFF2-40B4-BE49-F238E27FC236}">
                <a16:creationId xmlns:a16="http://schemas.microsoft.com/office/drawing/2014/main" id="{908207C5-FD65-2741-F20A-B8B85C1FCC1E}"/>
              </a:ext>
            </a:extLst>
          </p:cNvPr>
          <p:cNvSpPr txBox="1"/>
          <p:nvPr/>
        </p:nvSpPr>
        <p:spPr>
          <a:xfrm>
            <a:off x="5534437" y="5303755"/>
            <a:ext cx="1409046" cy="1107996"/>
          </a:xfrm>
          <a:prstGeom prst="rect">
            <a:avLst/>
          </a:prstGeom>
          <a:noFill/>
        </p:spPr>
        <p:txBody>
          <a:bodyPr wrap="square" rtlCol="0">
            <a:spAutoFit/>
          </a:bodyPr>
          <a:lstStyle/>
          <a:p>
            <a:r>
              <a:rPr lang="en-US" sz="6600" dirty="0">
                <a:solidFill>
                  <a:schemeClr val="bg1">
                    <a:lumMod val="95000"/>
                  </a:schemeClr>
                </a:solidFill>
              </a:rPr>
              <a:t>10</a:t>
            </a:r>
          </a:p>
        </p:txBody>
      </p:sp>
      <p:sp>
        <p:nvSpPr>
          <p:cNvPr id="36" name="TextBox 35">
            <a:extLst>
              <a:ext uri="{FF2B5EF4-FFF2-40B4-BE49-F238E27FC236}">
                <a16:creationId xmlns:a16="http://schemas.microsoft.com/office/drawing/2014/main" id="{111D2702-2020-3355-078A-FE7F0C7D9EA1}"/>
              </a:ext>
            </a:extLst>
          </p:cNvPr>
          <p:cNvSpPr txBox="1"/>
          <p:nvPr/>
        </p:nvSpPr>
        <p:spPr>
          <a:xfrm>
            <a:off x="9813839" y="5295674"/>
            <a:ext cx="1409046" cy="1107996"/>
          </a:xfrm>
          <a:prstGeom prst="rect">
            <a:avLst/>
          </a:prstGeom>
          <a:noFill/>
        </p:spPr>
        <p:txBody>
          <a:bodyPr wrap="square" rtlCol="0">
            <a:spAutoFit/>
          </a:bodyPr>
          <a:lstStyle/>
          <a:p>
            <a:r>
              <a:rPr lang="en-US" sz="6600" dirty="0">
                <a:solidFill>
                  <a:schemeClr val="bg1">
                    <a:lumMod val="95000"/>
                  </a:schemeClr>
                </a:solidFill>
              </a:rPr>
              <a:t>9</a:t>
            </a:r>
          </a:p>
        </p:txBody>
      </p:sp>
      <p:sp>
        <p:nvSpPr>
          <p:cNvPr id="37" name="TextBox 36">
            <a:extLst>
              <a:ext uri="{FF2B5EF4-FFF2-40B4-BE49-F238E27FC236}">
                <a16:creationId xmlns:a16="http://schemas.microsoft.com/office/drawing/2014/main" id="{607B068B-DC9B-2447-3EA1-897165FF85C9}"/>
              </a:ext>
            </a:extLst>
          </p:cNvPr>
          <p:cNvSpPr txBox="1"/>
          <p:nvPr/>
        </p:nvSpPr>
        <p:spPr>
          <a:xfrm>
            <a:off x="3802513" y="2640726"/>
            <a:ext cx="4136261" cy="1692771"/>
          </a:xfrm>
          <a:prstGeom prst="rect">
            <a:avLst/>
          </a:prstGeom>
          <a:solidFill>
            <a:schemeClr val="bg1">
              <a:alpha val="90000"/>
            </a:schemeClr>
          </a:solidFill>
        </p:spPr>
        <p:txBody>
          <a:bodyPr wrap="square" rtlCol="0">
            <a:spAutoFit/>
          </a:bodyPr>
          <a:lstStyle/>
          <a:p>
            <a:pPr algn="ctr"/>
            <a:endParaRPr lang="en-US" dirty="0"/>
          </a:p>
          <a:p>
            <a:pPr algn="ctr"/>
            <a:r>
              <a:rPr lang="en-US" sz="4000" b="1" dirty="0">
                <a:latin typeface="Courier New" panose="02070309020205020404" pitchFamily="49" charset="0"/>
                <a:cs typeface="Courier New" panose="02070309020205020404" pitchFamily="49" charset="0"/>
              </a:rPr>
              <a:t>Averages</a:t>
            </a:r>
          </a:p>
          <a:p>
            <a:pPr algn="ctr"/>
            <a:endParaRPr lang="en-US" dirty="0"/>
          </a:p>
        </p:txBody>
      </p:sp>
      <p:cxnSp>
        <p:nvCxnSpPr>
          <p:cNvPr id="39" name="Connector: Curved 38">
            <a:extLst>
              <a:ext uri="{FF2B5EF4-FFF2-40B4-BE49-F238E27FC236}">
                <a16:creationId xmlns:a16="http://schemas.microsoft.com/office/drawing/2014/main" id="{3E41A7EB-E978-C36C-6ACE-5A3054AFD06F}"/>
              </a:ext>
            </a:extLst>
          </p:cNvPr>
          <p:cNvCxnSpPr>
            <a:cxnSpLocks/>
            <a:stCxn id="37" idx="1"/>
            <a:endCxn id="31" idx="2"/>
          </p:cNvCxnSpPr>
          <p:nvPr/>
        </p:nvCxnSpPr>
        <p:spPr bwMode="auto">
          <a:xfrm rot="10800000">
            <a:off x="2153189" y="1948094"/>
            <a:ext cx="1649325" cy="1539018"/>
          </a:xfrm>
          <a:prstGeom prst="curvedConnector2">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cxnSp>
        <p:nvCxnSpPr>
          <p:cNvPr id="42" name="Connector: Curved 41">
            <a:extLst>
              <a:ext uri="{FF2B5EF4-FFF2-40B4-BE49-F238E27FC236}">
                <a16:creationId xmlns:a16="http://schemas.microsoft.com/office/drawing/2014/main" id="{80BDCDFF-4DAC-7E2B-143E-FA38928DC110}"/>
              </a:ext>
            </a:extLst>
          </p:cNvPr>
          <p:cNvCxnSpPr>
            <a:cxnSpLocks/>
            <a:stCxn id="37" idx="0"/>
            <a:endCxn id="32" idx="2"/>
          </p:cNvCxnSpPr>
          <p:nvPr/>
        </p:nvCxnSpPr>
        <p:spPr bwMode="auto">
          <a:xfrm rot="5400000" flipH="1" flipV="1">
            <a:off x="5711459" y="2113225"/>
            <a:ext cx="686686" cy="368316"/>
          </a:xfrm>
          <a:prstGeom prst="curvedConnector3">
            <a:avLst>
              <a:gd name="adj1" fmla="val 50000"/>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cxnSp>
        <p:nvCxnSpPr>
          <p:cNvPr id="45" name="Connector: Curved 44">
            <a:extLst>
              <a:ext uri="{FF2B5EF4-FFF2-40B4-BE49-F238E27FC236}">
                <a16:creationId xmlns:a16="http://schemas.microsoft.com/office/drawing/2014/main" id="{48D959E6-5861-CAE5-4EFA-BB3E61790230}"/>
              </a:ext>
            </a:extLst>
          </p:cNvPr>
          <p:cNvCxnSpPr>
            <a:cxnSpLocks/>
            <a:stCxn id="37" idx="3"/>
            <a:endCxn id="33" idx="1"/>
          </p:cNvCxnSpPr>
          <p:nvPr/>
        </p:nvCxnSpPr>
        <p:spPr bwMode="auto">
          <a:xfrm flipV="1">
            <a:off x="7938774" y="1391961"/>
            <a:ext cx="1078748" cy="2095151"/>
          </a:xfrm>
          <a:prstGeom prst="curvedConnector3">
            <a:avLst>
              <a:gd name="adj1" fmla="val 50000"/>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spTree>
    <p:extLst>
      <p:ext uri="{BB962C8B-B14F-4D97-AF65-F5344CB8AC3E}">
        <p14:creationId xmlns:p14="http://schemas.microsoft.com/office/powerpoint/2010/main" val="2533846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Visualize</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 name="Oval 1">
            <a:extLst>
              <a:ext uri="{FF2B5EF4-FFF2-40B4-BE49-F238E27FC236}">
                <a16:creationId xmlns:a16="http://schemas.microsoft.com/office/drawing/2014/main" id="{F3038856-4F44-2333-2207-E298D474CE54}"/>
              </a:ext>
            </a:extLst>
          </p:cNvPr>
          <p:cNvSpPr/>
          <p:nvPr/>
        </p:nvSpPr>
        <p:spPr bwMode="auto">
          <a:xfrm>
            <a:off x="4557249" y="308084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3" name="Oval 2">
            <a:extLst>
              <a:ext uri="{FF2B5EF4-FFF2-40B4-BE49-F238E27FC236}">
                <a16:creationId xmlns:a16="http://schemas.microsoft.com/office/drawing/2014/main" id="{4718893A-0215-4AAA-A639-568D458A06AB}"/>
              </a:ext>
            </a:extLst>
          </p:cNvPr>
          <p:cNvSpPr/>
          <p:nvPr/>
        </p:nvSpPr>
        <p:spPr bwMode="auto">
          <a:xfrm>
            <a:off x="6341411" y="343041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5" name="Oval 4">
            <a:extLst>
              <a:ext uri="{FF2B5EF4-FFF2-40B4-BE49-F238E27FC236}">
                <a16:creationId xmlns:a16="http://schemas.microsoft.com/office/drawing/2014/main" id="{4C25561C-2286-41B1-5A67-D6BD948864E7}"/>
              </a:ext>
            </a:extLst>
          </p:cNvPr>
          <p:cNvSpPr/>
          <p:nvPr/>
        </p:nvSpPr>
        <p:spPr bwMode="auto">
          <a:xfrm>
            <a:off x="5008854" y="3644823"/>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6" name="Oval 5">
            <a:extLst>
              <a:ext uri="{FF2B5EF4-FFF2-40B4-BE49-F238E27FC236}">
                <a16:creationId xmlns:a16="http://schemas.microsoft.com/office/drawing/2014/main" id="{E6291713-8CD9-026C-3B56-F12656F19EE3}"/>
              </a:ext>
            </a:extLst>
          </p:cNvPr>
          <p:cNvSpPr/>
          <p:nvPr/>
        </p:nvSpPr>
        <p:spPr bwMode="auto">
          <a:xfrm>
            <a:off x="6943483" y="421888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7" name="Oval 6">
            <a:extLst>
              <a:ext uri="{FF2B5EF4-FFF2-40B4-BE49-F238E27FC236}">
                <a16:creationId xmlns:a16="http://schemas.microsoft.com/office/drawing/2014/main" id="{2A91C00A-3F8D-CB8D-070E-C9B0AC10E43B}"/>
              </a:ext>
            </a:extLst>
          </p:cNvPr>
          <p:cNvSpPr/>
          <p:nvPr/>
        </p:nvSpPr>
        <p:spPr bwMode="auto">
          <a:xfrm>
            <a:off x="6650378" y="27769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9" name="Oval 8">
            <a:extLst>
              <a:ext uri="{FF2B5EF4-FFF2-40B4-BE49-F238E27FC236}">
                <a16:creationId xmlns:a16="http://schemas.microsoft.com/office/drawing/2014/main" id="{9AE00910-B40E-82A3-CE45-444D5A58063F}"/>
              </a:ext>
            </a:extLst>
          </p:cNvPr>
          <p:cNvSpPr/>
          <p:nvPr/>
        </p:nvSpPr>
        <p:spPr bwMode="auto">
          <a:xfrm>
            <a:off x="5225442" y="258765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10" name="Oval 9">
            <a:extLst>
              <a:ext uri="{FF2B5EF4-FFF2-40B4-BE49-F238E27FC236}">
                <a16:creationId xmlns:a16="http://schemas.microsoft.com/office/drawing/2014/main" id="{38DC300D-336F-A171-8A0F-BD301EF1889E}"/>
              </a:ext>
            </a:extLst>
          </p:cNvPr>
          <p:cNvSpPr/>
          <p:nvPr/>
        </p:nvSpPr>
        <p:spPr bwMode="auto">
          <a:xfrm>
            <a:off x="6017564" y="276946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11" name="Oval 10">
            <a:extLst>
              <a:ext uri="{FF2B5EF4-FFF2-40B4-BE49-F238E27FC236}">
                <a16:creationId xmlns:a16="http://schemas.microsoft.com/office/drawing/2014/main" id="{81FDABEE-FB72-7ABF-6CEE-84C7E35A6E40}"/>
              </a:ext>
            </a:extLst>
          </p:cNvPr>
          <p:cNvSpPr/>
          <p:nvPr/>
        </p:nvSpPr>
        <p:spPr bwMode="auto">
          <a:xfrm>
            <a:off x="4935621" y="431846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2" name="Oval 11">
            <a:extLst>
              <a:ext uri="{FF2B5EF4-FFF2-40B4-BE49-F238E27FC236}">
                <a16:creationId xmlns:a16="http://schemas.microsoft.com/office/drawing/2014/main" id="{6FF5D48F-0222-1A2F-09E4-324D980B5317}"/>
              </a:ext>
            </a:extLst>
          </p:cNvPr>
          <p:cNvSpPr/>
          <p:nvPr/>
        </p:nvSpPr>
        <p:spPr bwMode="auto">
          <a:xfrm>
            <a:off x="5915726" y="478285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3" name="Oval 12">
            <a:extLst>
              <a:ext uri="{FF2B5EF4-FFF2-40B4-BE49-F238E27FC236}">
                <a16:creationId xmlns:a16="http://schemas.microsoft.com/office/drawing/2014/main" id="{19E6CFA0-C906-488D-1C70-05BA9282A801}"/>
              </a:ext>
            </a:extLst>
          </p:cNvPr>
          <p:cNvSpPr/>
          <p:nvPr/>
        </p:nvSpPr>
        <p:spPr bwMode="auto">
          <a:xfrm>
            <a:off x="5808306" y="411138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14" name="Rectangle 13">
            <a:extLst>
              <a:ext uri="{FF2B5EF4-FFF2-40B4-BE49-F238E27FC236}">
                <a16:creationId xmlns:a16="http://schemas.microsoft.com/office/drawing/2014/main" id="{ADF033AA-4A09-59D3-3B37-1F912AF6B64D}"/>
              </a:ext>
            </a:extLst>
          </p:cNvPr>
          <p:cNvSpPr/>
          <p:nvPr/>
        </p:nvSpPr>
        <p:spPr bwMode="auto">
          <a:xfrm>
            <a:off x="1604156"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15" name="Rectangle 14">
            <a:extLst>
              <a:ext uri="{FF2B5EF4-FFF2-40B4-BE49-F238E27FC236}">
                <a16:creationId xmlns:a16="http://schemas.microsoft.com/office/drawing/2014/main" id="{57A289FC-3D57-4902-66A3-82AF7F546849}"/>
              </a:ext>
            </a:extLst>
          </p:cNvPr>
          <p:cNvSpPr/>
          <p:nvPr/>
        </p:nvSpPr>
        <p:spPr bwMode="auto">
          <a:xfrm>
            <a:off x="851569" y="421556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6" name="Rectangle 15">
            <a:extLst>
              <a:ext uri="{FF2B5EF4-FFF2-40B4-BE49-F238E27FC236}">
                <a16:creationId xmlns:a16="http://schemas.microsoft.com/office/drawing/2014/main" id="{EA5D1944-65D0-2525-A479-3AD8178D994A}"/>
              </a:ext>
            </a:extLst>
          </p:cNvPr>
          <p:cNvSpPr/>
          <p:nvPr/>
        </p:nvSpPr>
        <p:spPr bwMode="auto">
          <a:xfrm>
            <a:off x="1593081" y="33665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17" name="Rectangle 16">
            <a:extLst>
              <a:ext uri="{FF2B5EF4-FFF2-40B4-BE49-F238E27FC236}">
                <a16:creationId xmlns:a16="http://schemas.microsoft.com/office/drawing/2014/main" id="{4BFC18ED-951C-4DEA-ABB4-F54B74F64A48}"/>
              </a:ext>
            </a:extLst>
          </p:cNvPr>
          <p:cNvSpPr/>
          <p:nvPr/>
        </p:nvSpPr>
        <p:spPr bwMode="auto">
          <a:xfrm>
            <a:off x="2218745" y="328869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8" name="Rectangle 17">
            <a:extLst>
              <a:ext uri="{FF2B5EF4-FFF2-40B4-BE49-F238E27FC236}">
                <a16:creationId xmlns:a16="http://schemas.microsoft.com/office/drawing/2014/main" id="{CDC726D0-160C-D26B-AF28-B61AADB6D9CC}"/>
              </a:ext>
            </a:extLst>
          </p:cNvPr>
          <p:cNvSpPr/>
          <p:nvPr/>
        </p:nvSpPr>
        <p:spPr bwMode="auto">
          <a:xfrm>
            <a:off x="2305039" y="417786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19" name="Rectangle 18">
            <a:extLst>
              <a:ext uri="{FF2B5EF4-FFF2-40B4-BE49-F238E27FC236}">
                <a16:creationId xmlns:a16="http://schemas.microsoft.com/office/drawing/2014/main" id="{70FA5B24-926D-99F9-D1B3-65A31BC845FD}"/>
              </a:ext>
            </a:extLst>
          </p:cNvPr>
          <p:cNvSpPr/>
          <p:nvPr/>
        </p:nvSpPr>
        <p:spPr bwMode="auto">
          <a:xfrm>
            <a:off x="2494225" y="226909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20" name="Rectangle 19">
            <a:extLst>
              <a:ext uri="{FF2B5EF4-FFF2-40B4-BE49-F238E27FC236}">
                <a16:creationId xmlns:a16="http://schemas.microsoft.com/office/drawing/2014/main" id="{F6269001-C9D3-4422-7567-31DB14A33756}"/>
              </a:ext>
            </a:extLst>
          </p:cNvPr>
          <p:cNvSpPr/>
          <p:nvPr/>
        </p:nvSpPr>
        <p:spPr bwMode="auto">
          <a:xfrm>
            <a:off x="929917" y="308998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21" name="Rectangle 20">
            <a:extLst>
              <a:ext uri="{FF2B5EF4-FFF2-40B4-BE49-F238E27FC236}">
                <a16:creationId xmlns:a16="http://schemas.microsoft.com/office/drawing/2014/main" id="{AEC45742-A14B-09B7-1757-011F2284055A}"/>
              </a:ext>
            </a:extLst>
          </p:cNvPr>
          <p:cNvSpPr/>
          <p:nvPr/>
        </p:nvSpPr>
        <p:spPr bwMode="auto">
          <a:xfrm>
            <a:off x="740442"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22" name="Isosceles Triangle 21">
            <a:extLst>
              <a:ext uri="{FF2B5EF4-FFF2-40B4-BE49-F238E27FC236}">
                <a16:creationId xmlns:a16="http://schemas.microsoft.com/office/drawing/2014/main" id="{3CA91B2A-7CE3-ABB9-1F82-C576BA1886A4}"/>
              </a:ext>
            </a:extLst>
          </p:cNvPr>
          <p:cNvSpPr/>
          <p:nvPr/>
        </p:nvSpPr>
        <p:spPr bwMode="auto">
          <a:xfrm>
            <a:off x="10190984"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3" name="Isosceles Triangle 22">
            <a:extLst>
              <a:ext uri="{FF2B5EF4-FFF2-40B4-BE49-F238E27FC236}">
                <a16:creationId xmlns:a16="http://schemas.microsoft.com/office/drawing/2014/main" id="{FBECD2D1-E30D-0942-6E7C-E641374A126E}"/>
              </a:ext>
            </a:extLst>
          </p:cNvPr>
          <p:cNvSpPr/>
          <p:nvPr/>
        </p:nvSpPr>
        <p:spPr bwMode="auto">
          <a:xfrm>
            <a:off x="10027716" y="181710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4" name="Isosceles Triangle 23">
            <a:extLst>
              <a:ext uri="{FF2B5EF4-FFF2-40B4-BE49-F238E27FC236}">
                <a16:creationId xmlns:a16="http://schemas.microsoft.com/office/drawing/2014/main" id="{5277C9BE-CDCB-126C-DC35-44B285BCF1F0}"/>
              </a:ext>
            </a:extLst>
          </p:cNvPr>
          <p:cNvSpPr/>
          <p:nvPr/>
        </p:nvSpPr>
        <p:spPr bwMode="auto">
          <a:xfrm>
            <a:off x="9547533" y="27335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5" name="Isosceles Triangle 24">
            <a:extLst>
              <a:ext uri="{FF2B5EF4-FFF2-40B4-BE49-F238E27FC236}">
                <a16:creationId xmlns:a16="http://schemas.microsoft.com/office/drawing/2014/main" id="{DF19925B-494C-5A1F-1E69-CB2563D67513}"/>
              </a:ext>
            </a:extLst>
          </p:cNvPr>
          <p:cNvSpPr/>
          <p:nvPr/>
        </p:nvSpPr>
        <p:spPr bwMode="auto">
          <a:xfrm>
            <a:off x="9361341" y="3592561"/>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6" name="Isosceles Triangle 25">
            <a:extLst>
              <a:ext uri="{FF2B5EF4-FFF2-40B4-BE49-F238E27FC236}">
                <a16:creationId xmlns:a16="http://schemas.microsoft.com/office/drawing/2014/main" id="{593FEFB4-1FB5-97F8-3432-D037F10FD4EA}"/>
              </a:ext>
            </a:extLst>
          </p:cNvPr>
          <p:cNvSpPr/>
          <p:nvPr/>
        </p:nvSpPr>
        <p:spPr bwMode="auto">
          <a:xfrm>
            <a:off x="11138325" y="449459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7" name="Isosceles Triangle 26">
            <a:extLst>
              <a:ext uri="{FF2B5EF4-FFF2-40B4-BE49-F238E27FC236}">
                <a16:creationId xmlns:a16="http://schemas.microsoft.com/office/drawing/2014/main" id="{D0105B72-7F17-7AED-0C3D-727E660B503B}"/>
              </a:ext>
            </a:extLst>
          </p:cNvPr>
          <p:cNvSpPr/>
          <p:nvPr/>
        </p:nvSpPr>
        <p:spPr bwMode="auto">
          <a:xfrm>
            <a:off x="10027716" y="41778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2</a:t>
            </a:r>
          </a:p>
        </p:txBody>
      </p:sp>
      <p:sp>
        <p:nvSpPr>
          <p:cNvPr id="28" name="Isosceles Triangle 27">
            <a:extLst>
              <a:ext uri="{FF2B5EF4-FFF2-40B4-BE49-F238E27FC236}">
                <a16:creationId xmlns:a16="http://schemas.microsoft.com/office/drawing/2014/main" id="{EF978D91-AF86-C400-44AB-93D0508026C0}"/>
              </a:ext>
            </a:extLst>
          </p:cNvPr>
          <p:cNvSpPr/>
          <p:nvPr/>
        </p:nvSpPr>
        <p:spPr bwMode="auto">
          <a:xfrm>
            <a:off x="8935877" y="451924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2</a:t>
            </a:r>
          </a:p>
        </p:txBody>
      </p:sp>
      <p:sp>
        <p:nvSpPr>
          <p:cNvPr id="29" name="Isosceles Triangle 28">
            <a:extLst>
              <a:ext uri="{FF2B5EF4-FFF2-40B4-BE49-F238E27FC236}">
                <a16:creationId xmlns:a16="http://schemas.microsoft.com/office/drawing/2014/main" id="{F61D16DC-11CC-4406-7736-A20A6903C6E9}"/>
              </a:ext>
            </a:extLst>
          </p:cNvPr>
          <p:cNvSpPr/>
          <p:nvPr/>
        </p:nvSpPr>
        <p:spPr bwMode="auto">
          <a:xfrm>
            <a:off x="10150469" y="253457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30" name="Isosceles Triangle 29">
            <a:extLst>
              <a:ext uri="{FF2B5EF4-FFF2-40B4-BE49-F238E27FC236}">
                <a16:creationId xmlns:a16="http://schemas.microsoft.com/office/drawing/2014/main" id="{2B1D5328-01CB-9F47-76D9-D0F3D1518A99}"/>
              </a:ext>
            </a:extLst>
          </p:cNvPr>
          <p:cNvSpPr/>
          <p:nvPr/>
        </p:nvSpPr>
        <p:spPr bwMode="auto">
          <a:xfrm>
            <a:off x="10883711"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31" name="TextBox 30">
            <a:extLst>
              <a:ext uri="{FF2B5EF4-FFF2-40B4-BE49-F238E27FC236}">
                <a16:creationId xmlns:a16="http://schemas.microsoft.com/office/drawing/2014/main" id="{5F9C69A2-5393-1DC7-B28B-17B215CAD0B2}"/>
              </a:ext>
            </a:extLst>
          </p:cNvPr>
          <p:cNvSpPr txBox="1"/>
          <p:nvPr/>
        </p:nvSpPr>
        <p:spPr>
          <a:xfrm>
            <a:off x="730417" y="840098"/>
            <a:ext cx="2845542" cy="1107996"/>
          </a:xfrm>
          <a:prstGeom prst="rect">
            <a:avLst/>
          </a:prstGeom>
          <a:noFill/>
        </p:spPr>
        <p:txBody>
          <a:bodyPr wrap="square" rtlCol="0">
            <a:spAutoFit/>
          </a:bodyPr>
          <a:lstStyle/>
          <a:p>
            <a:r>
              <a:rPr lang="en-US" sz="6600" dirty="0">
                <a:solidFill>
                  <a:schemeClr val="bg1">
                    <a:lumMod val="95000"/>
                  </a:schemeClr>
                </a:solidFill>
              </a:rPr>
              <a:t>1.875</a:t>
            </a:r>
          </a:p>
        </p:txBody>
      </p:sp>
      <p:sp>
        <p:nvSpPr>
          <p:cNvPr id="32" name="TextBox 31">
            <a:extLst>
              <a:ext uri="{FF2B5EF4-FFF2-40B4-BE49-F238E27FC236}">
                <a16:creationId xmlns:a16="http://schemas.microsoft.com/office/drawing/2014/main" id="{E6E4A630-B68B-9062-2982-9984C27DC97E}"/>
              </a:ext>
            </a:extLst>
          </p:cNvPr>
          <p:cNvSpPr txBox="1"/>
          <p:nvPr/>
        </p:nvSpPr>
        <p:spPr>
          <a:xfrm>
            <a:off x="5534437" y="846044"/>
            <a:ext cx="1409046" cy="1107996"/>
          </a:xfrm>
          <a:prstGeom prst="rect">
            <a:avLst/>
          </a:prstGeom>
          <a:noFill/>
        </p:spPr>
        <p:txBody>
          <a:bodyPr wrap="square" rtlCol="0">
            <a:spAutoFit/>
          </a:bodyPr>
          <a:lstStyle/>
          <a:p>
            <a:r>
              <a:rPr lang="en-US" sz="6600" dirty="0">
                <a:solidFill>
                  <a:schemeClr val="bg1">
                    <a:lumMod val="95000"/>
                  </a:schemeClr>
                </a:solidFill>
              </a:rPr>
              <a:t>2.3</a:t>
            </a:r>
          </a:p>
        </p:txBody>
      </p:sp>
      <p:sp>
        <p:nvSpPr>
          <p:cNvPr id="33" name="TextBox 32">
            <a:extLst>
              <a:ext uri="{FF2B5EF4-FFF2-40B4-BE49-F238E27FC236}">
                <a16:creationId xmlns:a16="http://schemas.microsoft.com/office/drawing/2014/main" id="{E77BD54A-EDCA-8783-A9E8-4253457D1640}"/>
              </a:ext>
            </a:extLst>
          </p:cNvPr>
          <p:cNvSpPr txBox="1"/>
          <p:nvPr/>
        </p:nvSpPr>
        <p:spPr>
          <a:xfrm>
            <a:off x="9017522" y="837963"/>
            <a:ext cx="2287008" cy="1107996"/>
          </a:xfrm>
          <a:prstGeom prst="rect">
            <a:avLst/>
          </a:prstGeom>
          <a:noFill/>
        </p:spPr>
        <p:txBody>
          <a:bodyPr wrap="square" rtlCol="0">
            <a:spAutoFit/>
          </a:bodyPr>
          <a:lstStyle/>
          <a:p>
            <a:r>
              <a:rPr lang="en-US" sz="6600" dirty="0">
                <a:solidFill>
                  <a:schemeClr val="bg1">
                    <a:lumMod val="95000"/>
                  </a:schemeClr>
                </a:solidFill>
              </a:rPr>
              <a:t>1.222</a:t>
            </a:r>
          </a:p>
        </p:txBody>
      </p:sp>
      <p:sp>
        <p:nvSpPr>
          <p:cNvPr id="34" name="TextBox 33">
            <a:extLst>
              <a:ext uri="{FF2B5EF4-FFF2-40B4-BE49-F238E27FC236}">
                <a16:creationId xmlns:a16="http://schemas.microsoft.com/office/drawing/2014/main" id="{E85F83E4-04D8-92AD-46EF-386A8E56F0A5}"/>
              </a:ext>
            </a:extLst>
          </p:cNvPr>
          <p:cNvSpPr txBox="1"/>
          <p:nvPr/>
        </p:nvSpPr>
        <p:spPr>
          <a:xfrm>
            <a:off x="1393604" y="5297809"/>
            <a:ext cx="825141" cy="1107996"/>
          </a:xfrm>
          <a:prstGeom prst="rect">
            <a:avLst/>
          </a:prstGeom>
          <a:noFill/>
        </p:spPr>
        <p:txBody>
          <a:bodyPr wrap="square" rtlCol="0">
            <a:spAutoFit/>
          </a:bodyPr>
          <a:lstStyle/>
          <a:p>
            <a:r>
              <a:rPr lang="en-US" sz="6600" dirty="0">
                <a:solidFill>
                  <a:schemeClr val="bg1">
                    <a:lumMod val="95000"/>
                  </a:schemeClr>
                </a:solidFill>
              </a:rPr>
              <a:t>8</a:t>
            </a:r>
          </a:p>
        </p:txBody>
      </p:sp>
      <p:sp>
        <p:nvSpPr>
          <p:cNvPr id="35" name="TextBox 34">
            <a:extLst>
              <a:ext uri="{FF2B5EF4-FFF2-40B4-BE49-F238E27FC236}">
                <a16:creationId xmlns:a16="http://schemas.microsoft.com/office/drawing/2014/main" id="{908207C5-FD65-2741-F20A-B8B85C1FCC1E}"/>
              </a:ext>
            </a:extLst>
          </p:cNvPr>
          <p:cNvSpPr txBox="1"/>
          <p:nvPr/>
        </p:nvSpPr>
        <p:spPr>
          <a:xfrm>
            <a:off x="5534437" y="5303755"/>
            <a:ext cx="1409046" cy="1107996"/>
          </a:xfrm>
          <a:prstGeom prst="rect">
            <a:avLst/>
          </a:prstGeom>
          <a:noFill/>
        </p:spPr>
        <p:txBody>
          <a:bodyPr wrap="square" rtlCol="0">
            <a:spAutoFit/>
          </a:bodyPr>
          <a:lstStyle/>
          <a:p>
            <a:r>
              <a:rPr lang="en-US" sz="6600" dirty="0">
                <a:solidFill>
                  <a:schemeClr val="bg1">
                    <a:lumMod val="95000"/>
                  </a:schemeClr>
                </a:solidFill>
              </a:rPr>
              <a:t>10</a:t>
            </a:r>
          </a:p>
        </p:txBody>
      </p:sp>
      <p:sp>
        <p:nvSpPr>
          <p:cNvPr id="36" name="TextBox 35">
            <a:extLst>
              <a:ext uri="{FF2B5EF4-FFF2-40B4-BE49-F238E27FC236}">
                <a16:creationId xmlns:a16="http://schemas.microsoft.com/office/drawing/2014/main" id="{111D2702-2020-3355-078A-FE7F0C7D9EA1}"/>
              </a:ext>
            </a:extLst>
          </p:cNvPr>
          <p:cNvSpPr txBox="1"/>
          <p:nvPr/>
        </p:nvSpPr>
        <p:spPr>
          <a:xfrm>
            <a:off x="9813839" y="5295674"/>
            <a:ext cx="1409046" cy="1107996"/>
          </a:xfrm>
          <a:prstGeom prst="rect">
            <a:avLst/>
          </a:prstGeom>
          <a:noFill/>
        </p:spPr>
        <p:txBody>
          <a:bodyPr wrap="square" rtlCol="0">
            <a:spAutoFit/>
          </a:bodyPr>
          <a:lstStyle/>
          <a:p>
            <a:r>
              <a:rPr lang="en-US" sz="6600" dirty="0">
                <a:solidFill>
                  <a:schemeClr val="bg1">
                    <a:lumMod val="95000"/>
                  </a:schemeClr>
                </a:solidFill>
              </a:rPr>
              <a:t>9</a:t>
            </a:r>
          </a:p>
        </p:txBody>
      </p:sp>
      <p:sp>
        <p:nvSpPr>
          <p:cNvPr id="37" name="TextBox 36">
            <a:extLst>
              <a:ext uri="{FF2B5EF4-FFF2-40B4-BE49-F238E27FC236}">
                <a16:creationId xmlns:a16="http://schemas.microsoft.com/office/drawing/2014/main" id="{607B068B-DC9B-2447-3EA1-897165FF85C9}"/>
              </a:ext>
            </a:extLst>
          </p:cNvPr>
          <p:cNvSpPr txBox="1"/>
          <p:nvPr/>
        </p:nvSpPr>
        <p:spPr>
          <a:xfrm>
            <a:off x="3802513" y="2640726"/>
            <a:ext cx="4136261" cy="1692771"/>
          </a:xfrm>
          <a:prstGeom prst="rect">
            <a:avLst/>
          </a:prstGeom>
          <a:solidFill>
            <a:schemeClr val="bg1">
              <a:alpha val="90000"/>
            </a:schemeClr>
          </a:solidFill>
        </p:spPr>
        <p:txBody>
          <a:bodyPr wrap="square" rtlCol="0">
            <a:spAutoFit/>
          </a:bodyPr>
          <a:lstStyle/>
          <a:p>
            <a:pPr algn="ctr"/>
            <a:endParaRPr lang="en-US" dirty="0"/>
          </a:p>
          <a:p>
            <a:pPr algn="ctr"/>
            <a:r>
              <a:rPr lang="en-US" sz="4000" b="1" dirty="0">
                <a:latin typeface="Courier New" panose="02070309020205020404" pitchFamily="49" charset="0"/>
                <a:cs typeface="Courier New" panose="02070309020205020404" pitchFamily="49" charset="0"/>
              </a:rPr>
              <a:t>Counts</a:t>
            </a:r>
          </a:p>
          <a:p>
            <a:pPr algn="ctr"/>
            <a:endParaRPr lang="en-US" dirty="0"/>
          </a:p>
        </p:txBody>
      </p:sp>
      <p:cxnSp>
        <p:nvCxnSpPr>
          <p:cNvPr id="39" name="Connector: Curved 38">
            <a:extLst>
              <a:ext uri="{FF2B5EF4-FFF2-40B4-BE49-F238E27FC236}">
                <a16:creationId xmlns:a16="http://schemas.microsoft.com/office/drawing/2014/main" id="{3E41A7EB-E978-C36C-6ACE-5A3054AFD06F}"/>
              </a:ext>
            </a:extLst>
          </p:cNvPr>
          <p:cNvCxnSpPr>
            <a:cxnSpLocks/>
            <a:stCxn id="37" idx="1"/>
            <a:endCxn id="34" idx="0"/>
          </p:cNvCxnSpPr>
          <p:nvPr/>
        </p:nvCxnSpPr>
        <p:spPr bwMode="auto">
          <a:xfrm rot="10800000" flipV="1">
            <a:off x="1806175" y="3487111"/>
            <a:ext cx="1996338" cy="1810697"/>
          </a:xfrm>
          <a:prstGeom prst="curvedConnector2">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cxnSp>
        <p:nvCxnSpPr>
          <p:cNvPr id="42" name="Connector: Curved 41">
            <a:extLst>
              <a:ext uri="{FF2B5EF4-FFF2-40B4-BE49-F238E27FC236}">
                <a16:creationId xmlns:a16="http://schemas.microsoft.com/office/drawing/2014/main" id="{80BDCDFF-4DAC-7E2B-143E-FA38928DC110}"/>
              </a:ext>
            </a:extLst>
          </p:cNvPr>
          <p:cNvCxnSpPr>
            <a:cxnSpLocks/>
            <a:stCxn id="37" idx="2"/>
            <a:endCxn id="35" idx="1"/>
          </p:cNvCxnSpPr>
          <p:nvPr/>
        </p:nvCxnSpPr>
        <p:spPr bwMode="auto">
          <a:xfrm rot="5400000">
            <a:off x="4940413" y="4927522"/>
            <a:ext cx="1524256" cy="336207"/>
          </a:xfrm>
          <a:prstGeom prst="curvedConnector4">
            <a:avLst>
              <a:gd name="adj1" fmla="val 31827"/>
              <a:gd name="adj2" fmla="val 167994"/>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cxnSp>
        <p:nvCxnSpPr>
          <p:cNvPr id="45" name="Connector: Curved 44">
            <a:extLst>
              <a:ext uri="{FF2B5EF4-FFF2-40B4-BE49-F238E27FC236}">
                <a16:creationId xmlns:a16="http://schemas.microsoft.com/office/drawing/2014/main" id="{48D959E6-5861-CAE5-4EFA-BB3E61790230}"/>
              </a:ext>
            </a:extLst>
          </p:cNvPr>
          <p:cNvCxnSpPr>
            <a:cxnSpLocks/>
            <a:stCxn id="37" idx="3"/>
            <a:endCxn id="36" idx="1"/>
          </p:cNvCxnSpPr>
          <p:nvPr/>
        </p:nvCxnSpPr>
        <p:spPr bwMode="auto">
          <a:xfrm>
            <a:off x="7938774" y="3487112"/>
            <a:ext cx="1875065" cy="2362560"/>
          </a:xfrm>
          <a:prstGeom prst="curvedConnector3">
            <a:avLst>
              <a:gd name="adj1" fmla="val 50000"/>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spTree>
    <p:extLst>
      <p:ext uri="{BB962C8B-B14F-4D97-AF65-F5344CB8AC3E}">
        <p14:creationId xmlns:p14="http://schemas.microsoft.com/office/powerpoint/2010/main" val="2596049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Visualizing</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 name="Oval 1">
            <a:extLst>
              <a:ext uri="{FF2B5EF4-FFF2-40B4-BE49-F238E27FC236}">
                <a16:creationId xmlns:a16="http://schemas.microsoft.com/office/drawing/2014/main" id="{F3038856-4F44-2333-2207-E298D474CE54}"/>
              </a:ext>
            </a:extLst>
          </p:cNvPr>
          <p:cNvSpPr/>
          <p:nvPr/>
        </p:nvSpPr>
        <p:spPr bwMode="auto">
          <a:xfrm>
            <a:off x="4557249" y="308084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3" name="Oval 2">
            <a:extLst>
              <a:ext uri="{FF2B5EF4-FFF2-40B4-BE49-F238E27FC236}">
                <a16:creationId xmlns:a16="http://schemas.microsoft.com/office/drawing/2014/main" id="{4718893A-0215-4AAA-A639-568D458A06AB}"/>
              </a:ext>
            </a:extLst>
          </p:cNvPr>
          <p:cNvSpPr/>
          <p:nvPr/>
        </p:nvSpPr>
        <p:spPr bwMode="auto">
          <a:xfrm>
            <a:off x="6341411" y="343041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5" name="Oval 4">
            <a:extLst>
              <a:ext uri="{FF2B5EF4-FFF2-40B4-BE49-F238E27FC236}">
                <a16:creationId xmlns:a16="http://schemas.microsoft.com/office/drawing/2014/main" id="{4C25561C-2286-41B1-5A67-D6BD948864E7}"/>
              </a:ext>
            </a:extLst>
          </p:cNvPr>
          <p:cNvSpPr/>
          <p:nvPr/>
        </p:nvSpPr>
        <p:spPr bwMode="auto">
          <a:xfrm>
            <a:off x="5008854" y="3644823"/>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6" name="Oval 5">
            <a:extLst>
              <a:ext uri="{FF2B5EF4-FFF2-40B4-BE49-F238E27FC236}">
                <a16:creationId xmlns:a16="http://schemas.microsoft.com/office/drawing/2014/main" id="{E6291713-8CD9-026C-3B56-F12656F19EE3}"/>
              </a:ext>
            </a:extLst>
          </p:cNvPr>
          <p:cNvSpPr/>
          <p:nvPr/>
        </p:nvSpPr>
        <p:spPr bwMode="auto">
          <a:xfrm>
            <a:off x="6943483" y="421888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7" name="Oval 6">
            <a:extLst>
              <a:ext uri="{FF2B5EF4-FFF2-40B4-BE49-F238E27FC236}">
                <a16:creationId xmlns:a16="http://schemas.microsoft.com/office/drawing/2014/main" id="{2A91C00A-3F8D-CB8D-070E-C9B0AC10E43B}"/>
              </a:ext>
            </a:extLst>
          </p:cNvPr>
          <p:cNvSpPr/>
          <p:nvPr/>
        </p:nvSpPr>
        <p:spPr bwMode="auto">
          <a:xfrm>
            <a:off x="6650378" y="27769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9" name="Oval 8">
            <a:extLst>
              <a:ext uri="{FF2B5EF4-FFF2-40B4-BE49-F238E27FC236}">
                <a16:creationId xmlns:a16="http://schemas.microsoft.com/office/drawing/2014/main" id="{9AE00910-B40E-82A3-CE45-444D5A58063F}"/>
              </a:ext>
            </a:extLst>
          </p:cNvPr>
          <p:cNvSpPr/>
          <p:nvPr/>
        </p:nvSpPr>
        <p:spPr bwMode="auto">
          <a:xfrm>
            <a:off x="5225442" y="258765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10" name="Oval 9">
            <a:extLst>
              <a:ext uri="{FF2B5EF4-FFF2-40B4-BE49-F238E27FC236}">
                <a16:creationId xmlns:a16="http://schemas.microsoft.com/office/drawing/2014/main" id="{38DC300D-336F-A171-8A0F-BD301EF1889E}"/>
              </a:ext>
            </a:extLst>
          </p:cNvPr>
          <p:cNvSpPr/>
          <p:nvPr/>
        </p:nvSpPr>
        <p:spPr bwMode="auto">
          <a:xfrm>
            <a:off x="6017564" y="276946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11" name="Oval 10">
            <a:extLst>
              <a:ext uri="{FF2B5EF4-FFF2-40B4-BE49-F238E27FC236}">
                <a16:creationId xmlns:a16="http://schemas.microsoft.com/office/drawing/2014/main" id="{81FDABEE-FB72-7ABF-6CEE-84C7E35A6E40}"/>
              </a:ext>
            </a:extLst>
          </p:cNvPr>
          <p:cNvSpPr/>
          <p:nvPr/>
        </p:nvSpPr>
        <p:spPr bwMode="auto">
          <a:xfrm>
            <a:off x="4935621" y="431846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2" name="Oval 11">
            <a:extLst>
              <a:ext uri="{FF2B5EF4-FFF2-40B4-BE49-F238E27FC236}">
                <a16:creationId xmlns:a16="http://schemas.microsoft.com/office/drawing/2014/main" id="{6FF5D48F-0222-1A2F-09E4-324D980B5317}"/>
              </a:ext>
            </a:extLst>
          </p:cNvPr>
          <p:cNvSpPr/>
          <p:nvPr/>
        </p:nvSpPr>
        <p:spPr bwMode="auto">
          <a:xfrm>
            <a:off x="5915726" y="478285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3" name="Oval 12">
            <a:extLst>
              <a:ext uri="{FF2B5EF4-FFF2-40B4-BE49-F238E27FC236}">
                <a16:creationId xmlns:a16="http://schemas.microsoft.com/office/drawing/2014/main" id="{19E6CFA0-C906-488D-1C70-05BA9282A801}"/>
              </a:ext>
            </a:extLst>
          </p:cNvPr>
          <p:cNvSpPr/>
          <p:nvPr/>
        </p:nvSpPr>
        <p:spPr bwMode="auto">
          <a:xfrm>
            <a:off x="5808306" y="4111380"/>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14" name="Rectangle 13">
            <a:extLst>
              <a:ext uri="{FF2B5EF4-FFF2-40B4-BE49-F238E27FC236}">
                <a16:creationId xmlns:a16="http://schemas.microsoft.com/office/drawing/2014/main" id="{ADF033AA-4A09-59D3-3B37-1F912AF6B64D}"/>
              </a:ext>
            </a:extLst>
          </p:cNvPr>
          <p:cNvSpPr/>
          <p:nvPr/>
        </p:nvSpPr>
        <p:spPr bwMode="auto">
          <a:xfrm>
            <a:off x="1604156"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15" name="Rectangle 14">
            <a:extLst>
              <a:ext uri="{FF2B5EF4-FFF2-40B4-BE49-F238E27FC236}">
                <a16:creationId xmlns:a16="http://schemas.microsoft.com/office/drawing/2014/main" id="{57A289FC-3D57-4902-66A3-82AF7F546849}"/>
              </a:ext>
            </a:extLst>
          </p:cNvPr>
          <p:cNvSpPr/>
          <p:nvPr/>
        </p:nvSpPr>
        <p:spPr bwMode="auto">
          <a:xfrm>
            <a:off x="851569" y="421556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6" name="Rectangle 15">
            <a:extLst>
              <a:ext uri="{FF2B5EF4-FFF2-40B4-BE49-F238E27FC236}">
                <a16:creationId xmlns:a16="http://schemas.microsoft.com/office/drawing/2014/main" id="{EA5D1944-65D0-2525-A479-3AD8178D994A}"/>
              </a:ext>
            </a:extLst>
          </p:cNvPr>
          <p:cNvSpPr/>
          <p:nvPr/>
        </p:nvSpPr>
        <p:spPr bwMode="auto">
          <a:xfrm>
            <a:off x="1593081" y="33665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17" name="Rectangle 16">
            <a:extLst>
              <a:ext uri="{FF2B5EF4-FFF2-40B4-BE49-F238E27FC236}">
                <a16:creationId xmlns:a16="http://schemas.microsoft.com/office/drawing/2014/main" id="{4BFC18ED-951C-4DEA-ABB4-F54B74F64A48}"/>
              </a:ext>
            </a:extLst>
          </p:cNvPr>
          <p:cNvSpPr/>
          <p:nvPr/>
        </p:nvSpPr>
        <p:spPr bwMode="auto">
          <a:xfrm>
            <a:off x="2218745" y="328869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3</a:t>
            </a:r>
          </a:p>
        </p:txBody>
      </p:sp>
      <p:sp>
        <p:nvSpPr>
          <p:cNvPr id="18" name="Rectangle 17">
            <a:extLst>
              <a:ext uri="{FF2B5EF4-FFF2-40B4-BE49-F238E27FC236}">
                <a16:creationId xmlns:a16="http://schemas.microsoft.com/office/drawing/2014/main" id="{CDC726D0-160C-D26B-AF28-B61AADB6D9CC}"/>
              </a:ext>
            </a:extLst>
          </p:cNvPr>
          <p:cNvSpPr/>
          <p:nvPr/>
        </p:nvSpPr>
        <p:spPr bwMode="auto">
          <a:xfrm>
            <a:off x="2305039" y="417786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19" name="Rectangle 18">
            <a:extLst>
              <a:ext uri="{FF2B5EF4-FFF2-40B4-BE49-F238E27FC236}">
                <a16:creationId xmlns:a16="http://schemas.microsoft.com/office/drawing/2014/main" id="{70FA5B24-926D-99F9-D1B3-65A31BC845FD}"/>
              </a:ext>
            </a:extLst>
          </p:cNvPr>
          <p:cNvSpPr/>
          <p:nvPr/>
        </p:nvSpPr>
        <p:spPr bwMode="auto">
          <a:xfrm>
            <a:off x="2494225" y="226909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20" name="Rectangle 19">
            <a:extLst>
              <a:ext uri="{FF2B5EF4-FFF2-40B4-BE49-F238E27FC236}">
                <a16:creationId xmlns:a16="http://schemas.microsoft.com/office/drawing/2014/main" id="{F6269001-C9D3-4422-7567-31DB14A33756}"/>
              </a:ext>
            </a:extLst>
          </p:cNvPr>
          <p:cNvSpPr/>
          <p:nvPr/>
        </p:nvSpPr>
        <p:spPr bwMode="auto">
          <a:xfrm>
            <a:off x="929917" y="308998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2</a:t>
            </a:r>
          </a:p>
        </p:txBody>
      </p:sp>
      <p:sp>
        <p:nvSpPr>
          <p:cNvPr id="21" name="Rectangle 20">
            <a:extLst>
              <a:ext uri="{FF2B5EF4-FFF2-40B4-BE49-F238E27FC236}">
                <a16:creationId xmlns:a16="http://schemas.microsoft.com/office/drawing/2014/main" id="{AEC45742-A14B-09B7-1757-011F2284055A}"/>
              </a:ext>
            </a:extLst>
          </p:cNvPr>
          <p:cNvSpPr/>
          <p:nvPr/>
        </p:nvSpPr>
        <p:spPr bwMode="auto">
          <a:xfrm>
            <a:off x="740442" y="22640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ahoma" charset="0"/>
              </a:rPr>
              <a:t>1</a:t>
            </a:r>
          </a:p>
        </p:txBody>
      </p:sp>
      <p:sp>
        <p:nvSpPr>
          <p:cNvPr id="22" name="Isosceles Triangle 21">
            <a:extLst>
              <a:ext uri="{FF2B5EF4-FFF2-40B4-BE49-F238E27FC236}">
                <a16:creationId xmlns:a16="http://schemas.microsoft.com/office/drawing/2014/main" id="{3CA91B2A-7CE3-ABB9-1F82-C576BA1886A4}"/>
              </a:ext>
            </a:extLst>
          </p:cNvPr>
          <p:cNvSpPr/>
          <p:nvPr/>
        </p:nvSpPr>
        <p:spPr bwMode="auto">
          <a:xfrm>
            <a:off x="10190984"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3" name="Isosceles Triangle 22">
            <a:extLst>
              <a:ext uri="{FF2B5EF4-FFF2-40B4-BE49-F238E27FC236}">
                <a16:creationId xmlns:a16="http://schemas.microsoft.com/office/drawing/2014/main" id="{FBECD2D1-E30D-0942-6E7C-E641374A126E}"/>
              </a:ext>
            </a:extLst>
          </p:cNvPr>
          <p:cNvSpPr/>
          <p:nvPr/>
        </p:nvSpPr>
        <p:spPr bwMode="auto">
          <a:xfrm>
            <a:off x="10027716" y="181710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4" name="Isosceles Triangle 23">
            <a:extLst>
              <a:ext uri="{FF2B5EF4-FFF2-40B4-BE49-F238E27FC236}">
                <a16:creationId xmlns:a16="http://schemas.microsoft.com/office/drawing/2014/main" id="{5277C9BE-CDCB-126C-DC35-44B285BCF1F0}"/>
              </a:ext>
            </a:extLst>
          </p:cNvPr>
          <p:cNvSpPr/>
          <p:nvPr/>
        </p:nvSpPr>
        <p:spPr bwMode="auto">
          <a:xfrm>
            <a:off x="9547533" y="27335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5" name="Isosceles Triangle 24">
            <a:extLst>
              <a:ext uri="{FF2B5EF4-FFF2-40B4-BE49-F238E27FC236}">
                <a16:creationId xmlns:a16="http://schemas.microsoft.com/office/drawing/2014/main" id="{DF19925B-494C-5A1F-1E69-CB2563D67513}"/>
              </a:ext>
            </a:extLst>
          </p:cNvPr>
          <p:cNvSpPr/>
          <p:nvPr/>
        </p:nvSpPr>
        <p:spPr bwMode="auto">
          <a:xfrm>
            <a:off x="9361341" y="3592561"/>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6" name="Isosceles Triangle 25">
            <a:extLst>
              <a:ext uri="{FF2B5EF4-FFF2-40B4-BE49-F238E27FC236}">
                <a16:creationId xmlns:a16="http://schemas.microsoft.com/office/drawing/2014/main" id="{593FEFB4-1FB5-97F8-3432-D037F10FD4EA}"/>
              </a:ext>
            </a:extLst>
          </p:cNvPr>
          <p:cNvSpPr/>
          <p:nvPr/>
        </p:nvSpPr>
        <p:spPr bwMode="auto">
          <a:xfrm>
            <a:off x="11138325" y="449459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27" name="Isosceles Triangle 26">
            <a:extLst>
              <a:ext uri="{FF2B5EF4-FFF2-40B4-BE49-F238E27FC236}">
                <a16:creationId xmlns:a16="http://schemas.microsoft.com/office/drawing/2014/main" id="{D0105B72-7F17-7AED-0C3D-727E660B503B}"/>
              </a:ext>
            </a:extLst>
          </p:cNvPr>
          <p:cNvSpPr/>
          <p:nvPr/>
        </p:nvSpPr>
        <p:spPr bwMode="auto">
          <a:xfrm>
            <a:off x="10027716" y="4177863"/>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2</a:t>
            </a:r>
          </a:p>
        </p:txBody>
      </p:sp>
      <p:sp>
        <p:nvSpPr>
          <p:cNvPr id="28" name="Isosceles Triangle 27">
            <a:extLst>
              <a:ext uri="{FF2B5EF4-FFF2-40B4-BE49-F238E27FC236}">
                <a16:creationId xmlns:a16="http://schemas.microsoft.com/office/drawing/2014/main" id="{EF978D91-AF86-C400-44AB-93D0508026C0}"/>
              </a:ext>
            </a:extLst>
          </p:cNvPr>
          <p:cNvSpPr/>
          <p:nvPr/>
        </p:nvSpPr>
        <p:spPr bwMode="auto">
          <a:xfrm>
            <a:off x="8935877" y="451924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2</a:t>
            </a:r>
          </a:p>
        </p:txBody>
      </p:sp>
      <p:sp>
        <p:nvSpPr>
          <p:cNvPr id="29" name="Isosceles Triangle 28">
            <a:extLst>
              <a:ext uri="{FF2B5EF4-FFF2-40B4-BE49-F238E27FC236}">
                <a16:creationId xmlns:a16="http://schemas.microsoft.com/office/drawing/2014/main" id="{F61D16DC-11CC-4406-7736-A20A6903C6E9}"/>
              </a:ext>
            </a:extLst>
          </p:cNvPr>
          <p:cNvSpPr/>
          <p:nvPr/>
        </p:nvSpPr>
        <p:spPr bwMode="auto">
          <a:xfrm>
            <a:off x="10150469" y="253457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30" name="Isosceles Triangle 29">
            <a:extLst>
              <a:ext uri="{FF2B5EF4-FFF2-40B4-BE49-F238E27FC236}">
                <a16:creationId xmlns:a16="http://schemas.microsoft.com/office/drawing/2014/main" id="{2B1D5328-01CB-9F47-76D9-D0F3D1518A99}"/>
              </a:ext>
            </a:extLst>
          </p:cNvPr>
          <p:cNvSpPr/>
          <p:nvPr/>
        </p:nvSpPr>
        <p:spPr bwMode="auto">
          <a:xfrm>
            <a:off x="10883711" y="3205366"/>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ahoma" charset="0"/>
              </a:rPr>
              <a:t>1</a:t>
            </a:r>
          </a:p>
        </p:txBody>
      </p:sp>
      <p:sp>
        <p:nvSpPr>
          <p:cNvPr id="31" name="TextBox 30">
            <a:extLst>
              <a:ext uri="{FF2B5EF4-FFF2-40B4-BE49-F238E27FC236}">
                <a16:creationId xmlns:a16="http://schemas.microsoft.com/office/drawing/2014/main" id="{5F9C69A2-5393-1DC7-B28B-17B215CAD0B2}"/>
              </a:ext>
            </a:extLst>
          </p:cNvPr>
          <p:cNvSpPr txBox="1"/>
          <p:nvPr/>
        </p:nvSpPr>
        <p:spPr>
          <a:xfrm>
            <a:off x="730417" y="840098"/>
            <a:ext cx="2845542" cy="1107996"/>
          </a:xfrm>
          <a:prstGeom prst="rect">
            <a:avLst/>
          </a:prstGeom>
          <a:noFill/>
        </p:spPr>
        <p:txBody>
          <a:bodyPr wrap="square" rtlCol="0">
            <a:spAutoFit/>
          </a:bodyPr>
          <a:lstStyle/>
          <a:p>
            <a:r>
              <a:rPr lang="en-US" sz="6600" dirty="0">
                <a:solidFill>
                  <a:schemeClr val="bg1">
                    <a:lumMod val="95000"/>
                  </a:schemeClr>
                </a:solidFill>
              </a:rPr>
              <a:t>1.875</a:t>
            </a:r>
          </a:p>
        </p:txBody>
      </p:sp>
      <p:sp>
        <p:nvSpPr>
          <p:cNvPr id="32" name="TextBox 31">
            <a:extLst>
              <a:ext uri="{FF2B5EF4-FFF2-40B4-BE49-F238E27FC236}">
                <a16:creationId xmlns:a16="http://schemas.microsoft.com/office/drawing/2014/main" id="{E6E4A630-B68B-9062-2982-9984C27DC97E}"/>
              </a:ext>
            </a:extLst>
          </p:cNvPr>
          <p:cNvSpPr txBox="1"/>
          <p:nvPr/>
        </p:nvSpPr>
        <p:spPr>
          <a:xfrm>
            <a:off x="5534437" y="846044"/>
            <a:ext cx="1409046" cy="1107996"/>
          </a:xfrm>
          <a:prstGeom prst="rect">
            <a:avLst/>
          </a:prstGeom>
          <a:noFill/>
        </p:spPr>
        <p:txBody>
          <a:bodyPr wrap="square" rtlCol="0">
            <a:spAutoFit/>
          </a:bodyPr>
          <a:lstStyle/>
          <a:p>
            <a:r>
              <a:rPr lang="en-US" sz="6600" dirty="0">
                <a:solidFill>
                  <a:schemeClr val="bg1">
                    <a:lumMod val="95000"/>
                  </a:schemeClr>
                </a:solidFill>
              </a:rPr>
              <a:t>2.3</a:t>
            </a:r>
          </a:p>
        </p:txBody>
      </p:sp>
      <p:sp>
        <p:nvSpPr>
          <p:cNvPr id="33" name="TextBox 32">
            <a:extLst>
              <a:ext uri="{FF2B5EF4-FFF2-40B4-BE49-F238E27FC236}">
                <a16:creationId xmlns:a16="http://schemas.microsoft.com/office/drawing/2014/main" id="{E77BD54A-EDCA-8783-A9E8-4253457D1640}"/>
              </a:ext>
            </a:extLst>
          </p:cNvPr>
          <p:cNvSpPr txBox="1"/>
          <p:nvPr/>
        </p:nvSpPr>
        <p:spPr>
          <a:xfrm>
            <a:off x="9017522" y="837963"/>
            <a:ext cx="2287008" cy="1107996"/>
          </a:xfrm>
          <a:prstGeom prst="rect">
            <a:avLst/>
          </a:prstGeom>
          <a:noFill/>
        </p:spPr>
        <p:txBody>
          <a:bodyPr wrap="square" rtlCol="0">
            <a:spAutoFit/>
          </a:bodyPr>
          <a:lstStyle/>
          <a:p>
            <a:r>
              <a:rPr lang="en-US" sz="6600" dirty="0">
                <a:solidFill>
                  <a:schemeClr val="bg1">
                    <a:lumMod val="95000"/>
                  </a:schemeClr>
                </a:solidFill>
              </a:rPr>
              <a:t>1.222</a:t>
            </a:r>
          </a:p>
        </p:txBody>
      </p:sp>
      <p:sp>
        <p:nvSpPr>
          <p:cNvPr id="34" name="TextBox 33">
            <a:extLst>
              <a:ext uri="{FF2B5EF4-FFF2-40B4-BE49-F238E27FC236}">
                <a16:creationId xmlns:a16="http://schemas.microsoft.com/office/drawing/2014/main" id="{55B0C4E8-26EC-119A-20D4-63C348FA2C42}"/>
              </a:ext>
            </a:extLst>
          </p:cNvPr>
          <p:cNvSpPr txBox="1"/>
          <p:nvPr/>
        </p:nvSpPr>
        <p:spPr>
          <a:xfrm>
            <a:off x="0" y="2640726"/>
            <a:ext cx="12192000" cy="1692771"/>
          </a:xfrm>
          <a:prstGeom prst="rect">
            <a:avLst/>
          </a:prstGeom>
          <a:solidFill>
            <a:schemeClr val="bg1">
              <a:alpha val="90000"/>
            </a:schemeClr>
          </a:solidFill>
        </p:spPr>
        <p:txBody>
          <a:bodyPr wrap="square" rtlCol="0">
            <a:spAutoFit/>
          </a:bodyPr>
          <a:lstStyle/>
          <a:p>
            <a:pPr algn="ctr"/>
            <a:endParaRPr lang="en-US" dirty="0"/>
          </a:p>
          <a:p>
            <a:pPr algn="ctr"/>
            <a:r>
              <a:rPr lang="en-US" b="1" dirty="0"/>
              <a:t>Visualize: </a:t>
            </a:r>
            <a:r>
              <a:rPr lang="en-US" sz="4000" b="1" dirty="0">
                <a:latin typeface="Courier New" panose="02070309020205020404" pitchFamily="49" charset="0"/>
                <a:cs typeface="Courier New" panose="02070309020205020404" pitchFamily="49" charset="0"/>
              </a:rPr>
              <a:t>Bar Chart</a:t>
            </a:r>
          </a:p>
          <a:p>
            <a:pPr algn="ctr"/>
            <a:endParaRPr lang="en-US" dirty="0"/>
          </a:p>
        </p:txBody>
      </p:sp>
      <p:sp>
        <p:nvSpPr>
          <p:cNvPr id="36" name="TextBox 35">
            <a:extLst>
              <a:ext uri="{FF2B5EF4-FFF2-40B4-BE49-F238E27FC236}">
                <a16:creationId xmlns:a16="http://schemas.microsoft.com/office/drawing/2014/main" id="{39BB4F8F-D8C8-66E3-23EE-F732B71FAEC8}"/>
              </a:ext>
            </a:extLst>
          </p:cNvPr>
          <p:cNvSpPr txBox="1"/>
          <p:nvPr/>
        </p:nvSpPr>
        <p:spPr>
          <a:xfrm>
            <a:off x="1393604" y="5297809"/>
            <a:ext cx="825141" cy="1107996"/>
          </a:xfrm>
          <a:prstGeom prst="rect">
            <a:avLst/>
          </a:prstGeom>
          <a:noFill/>
        </p:spPr>
        <p:txBody>
          <a:bodyPr wrap="square" rtlCol="0">
            <a:spAutoFit/>
          </a:bodyPr>
          <a:lstStyle/>
          <a:p>
            <a:r>
              <a:rPr lang="en-US" sz="6600" dirty="0">
                <a:solidFill>
                  <a:schemeClr val="bg1">
                    <a:lumMod val="95000"/>
                  </a:schemeClr>
                </a:solidFill>
              </a:rPr>
              <a:t>8</a:t>
            </a:r>
          </a:p>
        </p:txBody>
      </p:sp>
      <p:sp>
        <p:nvSpPr>
          <p:cNvPr id="37" name="TextBox 36">
            <a:extLst>
              <a:ext uri="{FF2B5EF4-FFF2-40B4-BE49-F238E27FC236}">
                <a16:creationId xmlns:a16="http://schemas.microsoft.com/office/drawing/2014/main" id="{94816BDF-26D7-F2AF-008A-3D7CC30911D7}"/>
              </a:ext>
            </a:extLst>
          </p:cNvPr>
          <p:cNvSpPr txBox="1"/>
          <p:nvPr/>
        </p:nvSpPr>
        <p:spPr>
          <a:xfrm>
            <a:off x="5534437" y="5303755"/>
            <a:ext cx="1409046" cy="1107996"/>
          </a:xfrm>
          <a:prstGeom prst="rect">
            <a:avLst/>
          </a:prstGeom>
          <a:noFill/>
        </p:spPr>
        <p:txBody>
          <a:bodyPr wrap="square" rtlCol="0">
            <a:spAutoFit/>
          </a:bodyPr>
          <a:lstStyle/>
          <a:p>
            <a:r>
              <a:rPr lang="en-US" sz="6600" dirty="0">
                <a:solidFill>
                  <a:schemeClr val="bg1">
                    <a:lumMod val="95000"/>
                  </a:schemeClr>
                </a:solidFill>
              </a:rPr>
              <a:t>10</a:t>
            </a:r>
          </a:p>
        </p:txBody>
      </p:sp>
      <p:sp>
        <p:nvSpPr>
          <p:cNvPr id="38" name="TextBox 37">
            <a:extLst>
              <a:ext uri="{FF2B5EF4-FFF2-40B4-BE49-F238E27FC236}">
                <a16:creationId xmlns:a16="http://schemas.microsoft.com/office/drawing/2014/main" id="{1553A681-6571-A98D-1A89-8C17D7522DAE}"/>
              </a:ext>
            </a:extLst>
          </p:cNvPr>
          <p:cNvSpPr txBox="1"/>
          <p:nvPr/>
        </p:nvSpPr>
        <p:spPr>
          <a:xfrm>
            <a:off x="9813839" y="5295674"/>
            <a:ext cx="1409046" cy="1107996"/>
          </a:xfrm>
          <a:prstGeom prst="rect">
            <a:avLst/>
          </a:prstGeom>
          <a:noFill/>
        </p:spPr>
        <p:txBody>
          <a:bodyPr wrap="square" rtlCol="0">
            <a:spAutoFit/>
          </a:bodyPr>
          <a:lstStyle/>
          <a:p>
            <a:r>
              <a:rPr lang="en-US" sz="6600" dirty="0">
                <a:solidFill>
                  <a:schemeClr val="bg1">
                    <a:lumMod val="95000"/>
                  </a:schemeClr>
                </a:solidFill>
              </a:rPr>
              <a:t>9</a:t>
            </a:r>
          </a:p>
        </p:txBody>
      </p:sp>
    </p:spTree>
    <p:extLst>
      <p:ext uri="{BB962C8B-B14F-4D97-AF65-F5344CB8AC3E}">
        <p14:creationId xmlns:p14="http://schemas.microsoft.com/office/powerpoint/2010/main" val="1846638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Visualized</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graphicFrame>
        <p:nvGraphicFramePr>
          <p:cNvPr id="39" name="Chart 38">
            <a:extLst>
              <a:ext uri="{FF2B5EF4-FFF2-40B4-BE49-F238E27FC236}">
                <a16:creationId xmlns:a16="http://schemas.microsoft.com/office/drawing/2014/main" id="{9A08141A-F117-9E9D-66BE-9A1E629B9A5D}"/>
              </a:ext>
            </a:extLst>
          </p:cNvPr>
          <p:cNvGraphicFramePr/>
          <p:nvPr>
            <p:extLst>
              <p:ext uri="{D42A27DB-BD31-4B8C-83A1-F6EECF244321}">
                <p14:modId xmlns:p14="http://schemas.microsoft.com/office/powerpoint/2010/main" val="1786123455"/>
              </p:ext>
            </p:extLst>
          </p:nvPr>
        </p:nvGraphicFramePr>
        <p:xfrm>
          <a:off x="2032000" y="1117231"/>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6455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03DA4FF-CD4B-A927-0EBD-C56FD1F2D5F7}"/>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754326"/>
          </a:xfrm>
          <a:prstGeom prst="rect">
            <a:avLst/>
          </a:prstGeom>
          <a:noFill/>
        </p:spPr>
        <p:txBody>
          <a:bodyPr wrap="square" rtlCol="0">
            <a:spAutoFit/>
          </a:bodyPr>
          <a:lstStyle/>
          <a:p>
            <a:pPr algn="ctr"/>
            <a:endParaRPr lang="en-US" dirty="0"/>
          </a:p>
          <a:p>
            <a:pPr algn="ctr"/>
            <a:r>
              <a:rPr lang="en-US" sz="4400" b="1" dirty="0">
                <a:solidFill>
                  <a:schemeClr val="bg1"/>
                </a:solidFill>
              </a:rPr>
              <a:t>Data Strategy Considerations</a:t>
            </a:r>
          </a:p>
          <a:p>
            <a:pPr algn="ctr"/>
            <a:endParaRPr lang="en-US" b="1" dirty="0">
              <a:solidFill>
                <a:schemeClr val="bg1"/>
              </a:solidFill>
            </a:endParaRPr>
          </a:p>
        </p:txBody>
      </p:sp>
    </p:spTree>
    <p:extLst>
      <p:ext uri="{BB962C8B-B14F-4D97-AF65-F5344CB8AC3E}">
        <p14:creationId xmlns:p14="http://schemas.microsoft.com/office/powerpoint/2010/main" val="238329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308A-CA31-3877-9E53-D6B05635CB62}"/>
              </a:ext>
            </a:extLst>
          </p:cNvPr>
          <p:cNvSpPr>
            <a:spLocks noGrp="1"/>
          </p:cNvSpPr>
          <p:nvPr>
            <p:ph type="title"/>
          </p:nvPr>
        </p:nvSpPr>
        <p:spPr/>
        <p:txBody>
          <a:bodyPr/>
          <a:lstStyle/>
          <a:p>
            <a:r>
              <a:rPr lang="en-US" dirty="0"/>
              <a:t>Common Problem</a:t>
            </a:r>
          </a:p>
        </p:txBody>
      </p:sp>
      <p:sp>
        <p:nvSpPr>
          <p:cNvPr id="3" name="Content Placeholder 2">
            <a:extLst>
              <a:ext uri="{FF2B5EF4-FFF2-40B4-BE49-F238E27FC236}">
                <a16:creationId xmlns:a16="http://schemas.microsoft.com/office/drawing/2014/main" id="{2910C88A-6EB5-EFBE-014D-FDF22F3856F7}"/>
              </a:ext>
            </a:extLst>
          </p:cNvPr>
          <p:cNvSpPr>
            <a:spLocks noGrp="1"/>
          </p:cNvSpPr>
          <p:nvPr>
            <p:ph idx="1"/>
          </p:nvPr>
        </p:nvSpPr>
        <p:spPr/>
        <p:txBody>
          <a:bodyPr/>
          <a:lstStyle/>
          <a:p>
            <a:pPr marL="0" indent="0">
              <a:buNone/>
            </a:pPr>
            <a:r>
              <a:rPr lang="en-US" dirty="0"/>
              <a:t>Understanding data strategy, analytics, and key performance indicators is critical to the successful application of learning analytics in an organization.  Many organizations develop and deploy expensive training solutions but do not include a comprehensive data strategy and analytics plan.  As a result, organizations may not understand how their learning content is used, when students require intervention, and when and how to update content so that learning is more effective and efficient.</a:t>
            </a:r>
          </a:p>
          <a:p>
            <a:pPr marL="0" indent="0">
              <a:buNone/>
            </a:pPr>
            <a:endParaRPr lang="en-US" dirty="0"/>
          </a:p>
        </p:txBody>
      </p:sp>
    </p:spTree>
    <p:extLst>
      <p:ext uri="{BB962C8B-B14F-4D97-AF65-F5344CB8AC3E}">
        <p14:creationId xmlns:p14="http://schemas.microsoft.com/office/powerpoint/2010/main" val="1762319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Key Data Strategy Items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r>
              <a:rPr lang="en-US" dirty="0"/>
              <a:t>Identifiers</a:t>
            </a:r>
          </a:p>
          <a:p>
            <a:r>
              <a:rPr lang="en-US" dirty="0"/>
              <a:t>Data Hierarchy and Grouping</a:t>
            </a:r>
          </a:p>
          <a:p>
            <a:r>
              <a:rPr lang="en-US" dirty="0"/>
              <a:t>Date &amp; Timestamps</a:t>
            </a:r>
          </a:p>
          <a:p>
            <a:r>
              <a:rPr lang="en-US" dirty="0"/>
              <a:t>Results</a:t>
            </a:r>
          </a:p>
        </p:txBody>
      </p:sp>
    </p:spTree>
    <p:extLst>
      <p:ext uri="{BB962C8B-B14F-4D97-AF65-F5344CB8AC3E}">
        <p14:creationId xmlns:p14="http://schemas.microsoft.com/office/powerpoint/2010/main" val="625136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Identifiers</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077218"/>
          </a:xfrm>
          <a:prstGeom prst="rect">
            <a:avLst/>
          </a:prstGeom>
          <a:noFill/>
        </p:spPr>
        <p:txBody>
          <a:bodyPr wrap="square" rtlCol="0">
            <a:spAutoFit/>
          </a:bodyPr>
          <a:lstStyle/>
          <a:p>
            <a:pPr algn="ctr"/>
            <a:endParaRPr lang="en-US" dirty="0"/>
          </a:p>
          <a:p>
            <a:pPr algn="ctr"/>
            <a:endParaRPr lang="en-US" b="1" dirty="0">
              <a:solidFill>
                <a:schemeClr val="bg1"/>
              </a:solidFill>
            </a:endParaRPr>
          </a:p>
        </p:txBody>
      </p:sp>
      <p:sp>
        <p:nvSpPr>
          <p:cNvPr id="7" name="TextBox 6">
            <a:extLst>
              <a:ext uri="{FF2B5EF4-FFF2-40B4-BE49-F238E27FC236}">
                <a16:creationId xmlns:a16="http://schemas.microsoft.com/office/drawing/2014/main" id="{C17FA6C4-2C98-98C1-5B0A-D0BB1ABDA66C}"/>
              </a:ext>
            </a:extLst>
          </p:cNvPr>
          <p:cNvSpPr txBox="1"/>
          <p:nvPr/>
        </p:nvSpPr>
        <p:spPr>
          <a:xfrm>
            <a:off x="277610" y="2191924"/>
            <a:ext cx="6403082" cy="2800767"/>
          </a:xfrm>
          <a:prstGeom prst="rect">
            <a:avLst/>
          </a:prstGeom>
          <a:solidFill>
            <a:schemeClr val="bg1">
              <a:alpha val="90000"/>
            </a:schemeClr>
          </a:solidFill>
        </p:spPr>
        <p:txBody>
          <a:bodyPr wrap="square" rtlCol="0">
            <a:spAutoFit/>
          </a:bodyPr>
          <a:lstStyle/>
          <a:p>
            <a:pPr algn="ctr"/>
            <a:endParaRPr lang="en-US" sz="3600" dirty="0"/>
          </a:p>
          <a:p>
            <a:r>
              <a:rPr lang="en-US" sz="3600" dirty="0">
                <a:latin typeface="Courier New" panose="02070309020205020404" pitchFamily="49" charset="0"/>
                <a:cs typeface="Courier New" panose="02070309020205020404" pitchFamily="49" charset="0"/>
              </a:rPr>
              <a:t>SSN: </a:t>
            </a:r>
            <a:r>
              <a:rPr lang="en-US" sz="3600" b="1" dirty="0">
                <a:latin typeface="Courier New" panose="02070309020205020404" pitchFamily="49" charset="0"/>
                <a:cs typeface="Courier New" panose="02070309020205020404" pitchFamily="49" charset="0"/>
              </a:rPr>
              <a:t>123-45-6789</a:t>
            </a:r>
          </a:p>
          <a:p>
            <a:endParaRPr lang="en-US" sz="3600" dirty="0">
              <a:latin typeface="Courier New" panose="02070309020205020404" pitchFamily="49" charset="0"/>
              <a:cs typeface="Courier New" panose="02070309020205020404" pitchFamily="49" charset="0"/>
            </a:endParaRPr>
          </a:p>
          <a:p>
            <a:r>
              <a:rPr lang="en-US" sz="3600" dirty="0">
                <a:latin typeface="Courier New" panose="02070309020205020404" pitchFamily="49" charset="0"/>
                <a:cs typeface="Courier New" panose="02070309020205020404" pitchFamily="49" charset="0"/>
              </a:rPr>
              <a:t>Name: </a:t>
            </a:r>
            <a:r>
              <a:rPr lang="en-US" sz="3600" b="1" dirty="0">
                <a:latin typeface="Courier New" panose="02070309020205020404" pitchFamily="49" charset="0"/>
                <a:cs typeface="Courier New" panose="02070309020205020404" pitchFamily="49" charset="0"/>
              </a:rPr>
              <a:t>Jane Doe</a:t>
            </a:r>
          </a:p>
          <a:p>
            <a:pPr algn="ctr"/>
            <a:endParaRPr lang="en-US" dirty="0"/>
          </a:p>
        </p:txBody>
      </p:sp>
      <p:sp>
        <p:nvSpPr>
          <p:cNvPr id="3" name="Oval 2">
            <a:extLst>
              <a:ext uri="{FF2B5EF4-FFF2-40B4-BE49-F238E27FC236}">
                <a16:creationId xmlns:a16="http://schemas.microsoft.com/office/drawing/2014/main" id="{E6C1CD5E-C400-B330-069F-4369A0A222C5}"/>
              </a:ext>
            </a:extLst>
          </p:cNvPr>
          <p:cNvSpPr/>
          <p:nvPr/>
        </p:nvSpPr>
        <p:spPr bwMode="auto">
          <a:xfrm>
            <a:off x="7966553" y="841248"/>
            <a:ext cx="3018773" cy="5860177"/>
          </a:xfrm>
          <a:prstGeom prst="ellipse">
            <a:avLst/>
          </a:prstGeom>
          <a:solidFill>
            <a:srgbClr val="E34671">
              <a:alpha val="90000"/>
            </a:srgbClr>
          </a:solidFill>
          <a:ln w="9525" cap="flat" cmpd="sng" algn="ctr">
            <a:noFill/>
            <a:prstDash val="solid"/>
            <a:miter lim="800000"/>
            <a:headEnd type="none" w="med" len="med"/>
            <a:tailEnd type="none" w="med" len="med"/>
          </a:ln>
          <a:effectLst>
            <a:glow rad="228600">
              <a:srgbClr val="E34671">
                <a:alpha val="40000"/>
              </a:srgbClr>
            </a:glo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pic>
        <p:nvPicPr>
          <p:cNvPr id="15" name="Picture 14" descr="Business woman hands together">
            <a:extLst>
              <a:ext uri="{FF2B5EF4-FFF2-40B4-BE49-F238E27FC236}">
                <a16:creationId xmlns:a16="http://schemas.microsoft.com/office/drawing/2014/main" id="{575F4712-C7A1-FF63-F2F7-590E9031D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7538" y="944926"/>
            <a:ext cx="1851105" cy="54471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458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Identifiers</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077218"/>
          </a:xfrm>
          <a:prstGeom prst="rect">
            <a:avLst/>
          </a:prstGeom>
          <a:noFill/>
        </p:spPr>
        <p:txBody>
          <a:bodyPr wrap="square" rtlCol="0">
            <a:spAutoFit/>
          </a:bodyPr>
          <a:lstStyle/>
          <a:p>
            <a:pPr algn="ctr"/>
            <a:endParaRPr lang="en-US" dirty="0"/>
          </a:p>
          <a:p>
            <a:pPr algn="ctr"/>
            <a:endParaRPr lang="en-US" b="1" dirty="0">
              <a:solidFill>
                <a:schemeClr val="bg1"/>
              </a:solidFill>
            </a:endParaRPr>
          </a:p>
        </p:txBody>
      </p:sp>
      <p:sp>
        <p:nvSpPr>
          <p:cNvPr id="7" name="TextBox 6">
            <a:extLst>
              <a:ext uri="{FF2B5EF4-FFF2-40B4-BE49-F238E27FC236}">
                <a16:creationId xmlns:a16="http://schemas.microsoft.com/office/drawing/2014/main" id="{C17FA6C4-2C98-98C1-5B0A-D0BB1ABDA66C}"/>
              </a:ext>
            </a:extLst>
          </p:cNvPr>
          <p:cNvSpPr txBox="1"/>
          <p:nvPr/>
        </p:nvSpPr>
        <p:spPr>
          <a:xfrm>
            <a:off x="277610" y="2191924"/>
            <a:ext cx="6403082" cy="2800767"/>
          </a:xfrm>
          <a:prstGeom prst="rect">
            <a:avLst/>
          </a:prstGeom>
          <a:solidFill>
            <a:schemeClr val="bg1">
              <a:alpha val="90000"/>
            </a:schemeClr>
          </a:solidFill>
        </p:spPr>
        <p:txBody>
          <a:bodyPr wrap="square" rtlCol="0">
            <a:spAutoFit/>
          </a:bodyPr>
          <a:lstStyle/>
          <a:p>
            <a:pPr algn="ctr"/>
            <a:endParaRPr lang="en-US" sz="3600" dirty="0"/>
          </a:p>
          <a:p>
            <a:r>
              <a:rPr lang="en-US" sz="3600" dirty="0">
                <a:latin typeface="Courier New" panose="02070309020205020404" pitchFamily="49" charset="0"/>
                <a:cs typeface="Courier New" panose="02070309020205020404" pitchFamily="49" charset="0"/>
              </a:rPr>
              <a:t>SSN: </a:t>
            </a:r>
            <a:r>
              <a:rPr lang="en-US" sz="3600" b="1" dirty="0">
                <a:latin typeface="Courier New" panose="02070309020205020404" pitchFamily="49" charset="0"/>
                <a:cs typeface="Courier New" panose="02070309020205020404" pitchFamily="49" charset="0"/>
              </a:rPr>
              <a:t>123-45-6789</a:t>
            </a:r>
          </a:p>
          <a:p>
            <a:endParaRPr lang="en-US" sz="3600" dirty="0">
              <a:latin typeface="Courier New" panose="02070309020205020404" pitchFamily="49" charset="0"/>
              <a:cs typeface="Courier New" panose="02070309020205020404" pitchFamily="49" charset="0"/>
            </a:endParaRPr>
          </a:p>
          <a:p>
            <a:r>
              <a:rPr lang="en-US" sz="3600" dirty="0">
                <a:latin typeface="Courier New" panose="02070309020205020404" pitchFamily="49" charset="0"/>
                <a:cs typeface="Courier New" panose="02070309020205020404" pitchFamily="49" charset="0"/>
              </a:rPr>
              <a:t>Name: </a:t>
            </a:r>
            <a:r>
              <a:rPr lang="en-US" sz="3600" b="1" dirty="0">
                <a:latin typeface="Courier New" panose="02070309020205020404" pitchFamily="49" charset="0"/>
                <a:cs typeface="Courier New" panose="02070309020205020404" pitchFamily="49" charset="0"/>
              </a:rPr>
              <a:t>Jane </a:t>
            </a:r>
            <a:r>
              <a:rPr lang="en-US" sz="3600" b="1" dirty="0">
                <a:solidFill>
                  <a:srgbClr val="FF0000"/>
                </a:solidFill>
                <a:latin typeface="Courier New" panose="02070309020205020404" pitchFamily="49" charset="0"/>
                <a:cs typeface="Courier New" panose="02070309020205020404" pitchFamily="49" charset="0"/>
              </a:rPr>
              <a:t>Smith</a:t>
            </a:r>
          </a:p>
          <a:p>
            <a:pPr algn="ctr"/>
            <a:endParaRPr lang="en-US" dirty="0"/>
          </a:p>
        </p:txBody>
      </p:sp>
      <p:sp>
        <p:nvSpPr>
          <p:cNvPr id="3" name="Oval 2">
            <a:extLst>
              <a:ext uri="{FF2B5EF4-FFF2-40B4-BE49-F238E27FC236}">
                <a16:creationId xmlns:a16="http://schemas.microsoft.com/office/drawing/2014/main" id="{83B93A2F-E5BC-9072-691D-E805D9329B75}"/>
              </a:ext>
            </a:extLst>
          </p:cNvPr>
          <p:cNvSpPr/>
          <p:nvPr/>
        </p:nvSpPr>
        <p:spPr bwMode="auto">
          <a:xfrm>
            <a:off x="7966553" y="841248"/>
            <a:ext cx="3018773" cy="5860177"/>
          </a:xfrm>
          <a:prstGeom prst="ellipse">
            <a:avLst/>
          </a:prstGeom>
          <a:solidFill>
            <a:srgbClr val="E34671">
              <a:alpha val="90000"/>
            </a:srgbClr>
          </a:solidFill>
          <a:ln w="9525" cap="flat" cmpd="sng" algn="ctr">
            <a:noFill/>
            <a:prstDash val="solid"/>
            <a:miter lim="800000"/>
            <a:headEnd type="none" w="med" len="med"/>
            <a:tailEnd type="none" w="med" len="med"/>
          </a:ln>
          <a:effectLst>
            <a:glow rad="228600">
              <a:srgbClr val="E34671">
                <a:alpha val="40000"/>
              </a:srgbClr>
            </a:glo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pic>
        <p:nvPicPr>
          <p:cNvPr id="6" name="Picture 5" descr="Business woman hands together">
            <a:extLst>
              <a:ext uri="{FF2B5EF4-FFF2-40B4-BE49-F238E27FC236}">
                <a16:creationId xmlns:a16="http://schemas.microsoft.com/office/drawing/2014/main" id="{A5DCFAA0-D8CB-4F02-7E52-72F837E4FF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7538" y="944926"/>
            <a:ext cx="1851105" cy="54471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94953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Identifiers</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077218"/>
          </a:xfrm>
          <a:prstGeom prst="rect">
            <a:avLst/>
          </a:prstGeom>
          <a:noFill/>
        </p:spPr>
        <p:txBody>
          <a:bodyPr wrap="square" rtlCol="0">
            <a:spAutoFit/>
          </a:bodyPr>
          <a:lstStyle/>
          <a:p>
            <a:pPr algn="ctr"/>
            <a:endParaRPr lang="en-US" dirty="0"/>
          </a:p>
          <a:p>
            <a:pPr algn="ctr"/>
            <a:endParaRPr lang="en-US" b="1" dirty="0">
              <a:solidFill>
                <a:schemeClr val="bg1"/>
              </a:solidFill>
            </a:endParaRPr>
          </a:p>
        </p:txBody>
      </p:sp>
      <p:sp>
        <p:nvSpPr>
          <p:cNvPr id="7" name="TextBox 6">
            <a:extLst>
              <a:ext uri="{FF2B5EF4-FFF2-40B4-BE49-F238E27FC236}">
                <a16:creationId xmlns:a16="http://schemas.microsoft.com/office/drawing/2014/main" id="{C17FA6C4-2C98-98C1-5B0A-D0BB1ABDA66C}"/>
              </a:ext>
            </a:extLst>
          </p:cNvPr>
          <p:cNvSpPr txBox="1"/>
          <p:nvPr/>
        </p:nvSpPr>
        <p:spPr>
          <a:xfrm>
            <a:off x="277610" y="2191924"/>
            <a:ext cx="6403082" cy="2800767"/>
          </a:xfrm>
          <a:prstGeom prst="rect">
            <a:avLst/>
          </a:prstGeom>
          <a:solidFill>
            <a:schemeClr val="bg1">
              <a:alpha val="90000"/>
            </a:schemeClr>
          </a:solidFill>
        </p:spPr>
        <p:txBody>
          <a:bodyPr wrap="square" rtlCol="0">
            <a:spAutoFit/>
          </a:bodyPr>
          <a:lstStyle/>
          <a:p>
            <a:pPr algn="ctr"/>
            <a:endParaRPr lang="en-US" sz="3600" dirty="0"/>
          </a:p>
          <a:p>
            <a:r>
              <a:rPr lang="en-US" sz="3600" dirty="0">
                <a:latin typeface="Courier New" panose="02070309020205020404" pitchFamily="49" charset="0"/>
                <a:cs typeface="Courier New" panose="02070309020205020404" pitchFamily="49" charset="0"/>
              </a:rPr>
              <a:t>SSN: </a:t>
            </a:r>
            <a:r>
              <a:rPr lang="en-US" sz="3600" b="1" dirty="0">
                <a:latin typeface="Courier New" panose="02070309020205020404" pitchFamily="49" charset="0"/>
                <a:cs typeface="Courier New" panose="02070309020205020404" pitchFamily="49" charset="0"/>
              </a:rPr>
              <a:t>123-45-6789</a:t>
            </a:r>
          </a:p>
          <a:p>
            <a:endParaRPr lang="en-US" sz="3600" dirty="0">
              <a:latin typeface="Courier New" panose="02070309020205020404" pitchFamily="49" charset="0"/>
              <a:cs typeface="Courier New" panose="02070309020205020404" pitchFamily="49" charset="0"/>
            </a:endParaRPr>
          </a:p>
          <a:p>
            <a:r>
              <a:rPr lang="en-US" sz="3600" dirty="0">
                <a:latin typeface="Courier New" panose="02070309020205020404" pitchFamily="49" charset="0"/>
                <a:cs typeface="Courier New" panose="02070309020205020404" pitchFamily="49" charset="0"/>
              </a:rPr>
              <a:t>Name: </a:t>
            </a:r>
            <a:r>
              <a:rPr lang="en-US" sz="3600" b="1" dirty="0">
                <a:latin typeface="Courier New" panose="02070309020205020404" pitchFamily="49" charset="0"/>
                <a:cs typeface="Courier New" panose="02070309020205020404" pitchFamily="49" charset="0"/>
              </a:rPr>
              <a:t>Jane </a:t>
            </a:r>
            <a:r>
              <a:rPr lang="en-US" sz="3600" b="1" dirty="0">
                <a:solidFill>
                  <a:srgbClr val="FF0000"/>
                </a:solidFill>
                <a:latin typeface="Courier New" panose="02070309020205020404" pitchFamily="49" charset="0"/>
                <a:cs typeface="Courier New" panose="02070309020205020404" pitchFamily="49" charset="0"/>
              </a:rPr>
              <a:t>Smith</a:t>
            </a:r>
          </a:p>
          <a:p>
            <a:pPr algn="ctr"/>
            <a:endParaRPr lang="en-US" dirty="0"/>
          </a:p>
        </p:txBody>
      </p:sp>
      <p:sp>
        <p:nvSpPr>
          <p:cNvPr id="6" name="Oval 5">
            <a:extLst>
              <a:ext uri="{FF2B5EF4-FFF2-40B4-BE49-F238E27FC236}">
                <a16:creationId xmlns:a16="http://schemas.microsoft.com/office/drawing/2014/main" id="{C5FF8E36-00F5-AABF-E355-839315F14750}"/>
              </a:ext>
            </a:extLst>
          </p:cNvPr>
          <p:cNvSpPr/>
          <p:nvPr/>
        </p:nvSpPr>
        <p:spPr bwMode="auto">
          <a:xfrm>
            <a:off x="7966553" y="841248"/>
            <a:ext cx="3018773" cy="5860177"/>
          </a:xfrm>
          <a:prstGeom prst="ellipse">
            <a:avLst/>
          </a:prstGeom>
          <a:solidFill>
            <a:srgbClr val="E34671">
              <a:alpha val="90000"/>
            </a:srgbClr>
          </a:solidFill>
          <a:ln w="9525" cap="flat" cmpd="sng" algn="ctr">
            <a:noFill/>
            <a:prstDash val="solid"/>
            <a:miter lim="800000"/>
            <a:headEnd type="none" w="med" len="med"/>
            <a:tailEnd type="none" w="med" len="med"/>
          </a:ln>
          <a:effectLst>
            <a:glow rad="228600">
              <a:srgbClr val="E34671">
                <a:alpha val="40000"/>
              </a:srgbClr>
            </a:glo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pic>
        <p:nvPicPr>
          <p:cNvPr id="8" name="Picture 7" descr="Business woman hands together">
            <a:extLst>
              <a:ext uri="{FF2B5EF4-FFF2-40B4-BE49-F238E27FC236}">
                <a16:creationId xmlns:a16="http://schemas.microsoft.com/office/drawing/2014/main" id="{8F4C55A4-7532-F7EA-0CA6-202B01C28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7538" y="944926"/>
            <a:ext cx="1851105" cy="5447140"/>
          </a:xfrm>
          <a:prstGeom prst="rect">
            <a:avLst/>
          </a:prstGeom>
          <a:effectLst>
            <a:outerShdw blurRad="50800" dist="38100" dir="2700000" algn="tl" rotWithShape="0">
              <a:prstClr val="black">
                <a:alpha val="40000"/>
              </a:prstClr>
            </a:outerShdw>
          </a:effectLst>
        </p:spPr>
      </p:pic>
      <p:sp>
        <p:nvSpPr>
          <p:cNvPr id="3" name="Callout: Left Arrow 2">
            <a:extLst>
              <a:ext uri="{FF2B5EF4-FFF2-40B4-BE49-F238E27FC236}">
                <a16:creationId xmlns:a16="http://schemas.microsoft.com/office/drawing/2014/main" id="{2C4AFF36-6DE6-EE76-4949-CDE9B520A89E}"/>
              </a:ext>
            </a:extLst>
          </p:cNvPr>
          <p:cNvSpPr/>
          <p:nvPr/>
        </p:nvSpPr>
        <p:spPr bwMode="auto">
          <a:xfrm>
            <a:off x="4919637" y="2189793"/>
            <a:ext cx="5840892" cy="1866576"/>
          </a:xfrm>
          <a:prstGeom prst="left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Tahoma" charset="0"/>
              </a:rPr>
              <a:t>Same ID</a:t>
            </a:r>
            <a:r>
              <a:rPr kumimoji="0" lang="en-US" sz="2800" b="0" i="0" u="none" strike="noStrike" cap="none" normalizeH="0" baseline="0" dirty="0">
                <a:ln>
                  <a:noFill/>
                </a:ln>
                <a:solidFill>
                  <a:schemeClr val="bg1"/>
                </a:solidFill>
                <a:effectLst/>
                <a:latin typeface="Tahoma" charset="0"/>
              </a:rPr>
              <a:t>, so it is still the same person… even if they changed their name</a:t>
            </a:r>
          </a:p>
        </p:txBody>
      </p:sp>
    </p:spTree>
    <p:extLst>
      <p:ext uri="{BB962C8B-B14F-4D97-AF65-F5344CB8AC3E}">
        <p14:creationId xmlns:p14="http://schemas.microsoft.com/office/powerpoint/2010/main" val="1751828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Identifiers</a:t>
            </a:r>
          </a:p>
        </p:txBody>
      </p:sp>
      <p:sp>
        <p:nvSpPr>
          <p:cNvPr id="3" name="Content Placeholder 2">
            <a:extLst>
              <a:ext uri="{FF2B5EF4-FFF2-40B4-BE49-F238E27FC236}">
                <a16:creationId xmlns:a16="http://schemas.microsoft.com/office/drawing/2014/main" id="{A03DA4FF-CD4B-A927-0EBD-C56FD1F2D5F7}"/>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077218"/>
          </a:xfrm>
          <a:prstGeom prst="rect">
            <a:avLst/>
          </a:prstGeom>
          <a:noFill/>
        </p:spPr>
        <p:txBody>
          <a:bodyPr wrap="square" rtlCol="0">
            <a:spAutoFit/>
          </a:bodyPr>
          <a:lstStyle/>
          <a:p>
            <a:pPr algn="ctr"/>
            <a:endParaRPr lang="en-US" dirty="0"/>
          </a:p>
          <a:p>
            <a:pPr algn="ctr"/>
            <a:endParaRPr lang="en-US" b="1" dirty="0">
              <a:solidFill>
                <a:schemeClr val="bg1"/>
              </a:solidFill>
            </a:endParaRPr>
          </a:p>
        </p:txBody>
      </p:sp>
      <p:pic>
        <p:nvPicPr>
          <p:cNvPr id="6" name="Picture 2" descr="Free of Charge Creative Commons online training Image - Laptop 1">
            <a:extLst>
              <a:ext uri="{FF2B5EF4-FFF2-40B4-BE49-F238E27FC236}">
                <a16:creationId xmlns:a16="http://schemas.microsoft.com/office/drawing/2014/main" id="{EDA625C2-86BE-43F1-CFF3-EEE2FC7E17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643" y="2126142"/>
            <a:ext cx="4775406" cy="31836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7FA6C4-2C98-98C1-5B0A-D0BB1ABDA66C}"/>
              </a:ext>
            </a:extLst>
          </p:cNvPr>
          <p:cNvSpPr txBox="1"/>
          <p:nvPr/>
        </p:nvSpPr>
        <p:spPr>
          <a:xfrm>
            <a:off x="277610" y="1048924"/>
            <a:ext cx="6403082" cy="5016758"/>
          </a:xfrm>
          <a:prstGeom prst="rect">
            <a:avLst/>
          </a:prstGeom>
          <a:solidFill>
            <a:schemeClr val="bg1">
              <a:alpha val="90000"/>
            </a:schemeClr>
          </a:solidFill>
        </p:spPr>
        <p:txBody>
          <a:bodyPr wrap="square" rtlCol="0">
            <a:spAutoFit/>
          </a:bodyPr>
          <a:lstStyle/>
          <a:p>
            <a:pPr algn="ctr"/>
            <a:endParaRPr lang="en-US" sz="3600" dirty="0"/>
          </a:p>
          <a:p>
            <a:r>
              <a:rPr lang="en-US" sz="3600" dirty="0">
                <a:latin typeface="Courier New" panose="02070309020205020404" pitchFamily="49" charset="0"/>
                <a:cs typeface="Courier New" panose="02070309020205020404" pitchFamily="49" charset="0"/>
              </a:rPr>
              <a:t>ID: </a:t>
            </a:r>
            <a:r>
              <a:rPr lang="en-US" sz="3600" b="1" dirty="0">
                <a:latin typeface="Courier New" panose="02070309020205020404" pitchFamily="49" charset="0"/>
                <a:cs typeface="Courier New" panose="02070309020205020404" pitchFamily="49" charset="0"/>
              </a:rPr>
              <a:t>12345</a:t>
            </a:r>
          </a:p>
          <a:p>
            <a:endParaRPr lang="en-US" sz="3600" dirty="0">
              <a:latin typeface="Courier New" panose="02070309020205020404" pitchFamily="49" charset="0"/>
              <a:cs typeface="Courier New" panose="02070309020205020404" pitchFamily="49" charset="0"/>
            </a:endParaRPr>
          </a:p>
          <a:p>
            <a:r>
              <a:rPr lang="en-US" sz="3600" dirty="0">
                <a:latin typeface="Courier New" panose="02070309020205020404" pitchFamily="49" charset="0"/>
                <a:cs typeface="Courier New" panose="02070309020205020404" pitchFamily="49" charset="0"/>
              </a:rPr>
              <a:t>Name: </a:t>
            </a:r>
            <a:r>
              <a:rPr lang="en-US" sz="3600" b="1" dirty="0">
                <a:latin typeface="Courier New" panose="02070309020205020404" pitchFamily="49" charset="0"/>
                <a:cs typeface="Courier New" panose="02070309020205020404" pitchFamily="49" charset="0"/>
              </a:rPr>
              <a:t>Online Training</a:t>
            </a:r>
          </a:p>
          <a:p>
            <a:r>
              <a:rPr lang="en-US" sz="3600" dirty="0">
                <a:latin typeface="Courier New" panose="02070309020205020404" pitchFamily="49" charset="0"/>
                <a:cs typeface="Courier New" panose="02070309020205020404" pitchFamily="49" charset="0"/>
              </a:rPr>
              <a:t>Description: </a:t>
            </a:r>
          </a:p>
          <a:p>
            <a:r>
              <a:rPr lang="en-US" sz="3600" b="1" dirty="0">
                <a:latin typeface="Courier New" panose="02070309020205020404" pitchFamily="49" charset="0"/>
                <a:cs typeface="Courier New" panose="02070309020205020404" pitchFamily="49" charset="0"/>
              </a:rPr>
              <a:t>Sample Online Training Course</a:t>
            </a:r>
            <a:endParaRPr lang="en-US" sz="3600" dirty="0">
              <a:latin typeface="Courier New" panose="02070309020205020404" pitchFamily="49" charset="0"/>
              <a:cs typeface="Courier New" panose="02070309020205020404" pitchFamily="49" charset="0"/>
            </a:endParaRPr>
          </a:p>
          <a:p>
            <a:r>
              <a:rPr lang="en-US" sz="3600" dirty="0">
                <a:latin typeface="Courier New" panose="02070309020205020404" pitchFamily="49" charset="0"/>
                <a:cs typeface="Courier New" panose="02070309020205020404" pitchFamily="49" charset="0"/>
              </a:rPr>
              <a:t>Type: </a:t>
            </a:r>
            <a:r>
              <a:rPr lang="en-US" sz="3600" b="1" dirty="0">
                <a:latin typeface="Courier New" panose="02070309020205020404" pitchFamily="49" charset="0"/>
                <a:cs typeface="Courier New" panose="02070309020205020404" pitchFamily="49" charset="0"/>
              </a:rPr>
              <a:t>Course</a:t>
            </a:r>
            <a:endParaRPr lang="en-US" sz="3600" dirty="0"/>
          </a:p>
          <a:p>
            <a:pPr algn="ctr"/>
            <a:endParaRPr lang="en-US" dirty="0"/>
          </a:p>
        </p:txBody>
      </p:sp>
    </p:spTree>
    <p:extLst>
      <p:ext uri="{BB962C8B-B14F-4D97-AF65-F5344CB8AC3E}">
        <p14:creationId xmlns:p14="http://schemas.microsoft.com/office/powerpoint/2010/main" val="2395426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Identifiers</a:t>
            </a:r>
          </a:p>
        </p:txBody>
      </p:sp>
      <p:sp>
        <p:nvSpPr>
          <p:cNvPr id="3" name="Content Placeholder 2">
            <a:extLst>
              <a:ext uri="{FF2B5EF4-FFF2-40B4-BE49-F238E27FC236}">
                <a16:creationId xmlns:a16="http://schemas.microsoft.com/office/drawing/2014/main" id="{A03DA4FF-CD4B-A927-0EBD-C56FD1F2D5F7}"/>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077218"/>
          </a:xfrm>
          <a:prstGeom prst="rect">
            <a:avLst/>
          </a:prstGeom>
          <a:noFill/>
        </p:spPr>
        <p:txBody>
          <a:bodyPr wrap="square" rtlCol="0">
            <a:spAutoFit/>
          </a:bodyPr>
          <a:lstStyle/>
          <a:p>
            <a:pPr algn="ctr"/>
            <a:endParaRPr lang="en-US" dirty="0"/>
          </a:p>
          <a:p>
            <a:pPr algn="ctr"/>
            <a:endParaRPr lang="en-US" b="1" dirty="0">
              <a:solidFill>
                <a:schemeClr val="bg1"/>
              </a:solidFill>
            </a:endParaRPr>
          </a:p>
        </p:txBody>
      </p:sp>
      <p:pic>
        <p:nvPicPr>
          <p:cNvPr id="6" name="Picture 2" descr="Free of Charge Creative Commons online training Image - Laptop 1">
            <a:extLst>
              <a:ext uri="{FF2B5EF4-FFF2-40B4-BE49-F238E27FC236}">
                <a16:creationId xmlns:a16="http://schemas.microsoft.com/office/drawing/2014/main" id="{EDA625C2-86BE-43F1-CFF3-EEE2FC7E17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643" y="2126142"/>
            <a:ext cx="4775406" cy="31836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7FA6C4-2C98-98C1-5B0A-D0BB1ABDA66C}"/>
              </a:ext>
            </a:extLst>
          </p:cNvPr>
          <p:cNvSpPr txBox="1"/>
          <p:nvPr/>
        </p:nvSpPr>
        <p:spPr>
          <a:xfrm>
            <a:off x="277610" y="1048924"/>
            <a:ext cx="6403082" cy="5016758"/>
          </a:xfrm>
          <a:prstGeom prst="rect">
            <a:avLst/>
          </a:prstGeom>
          <a:solidFill>
            <a:schemeClr val="bg1">
              <a:alpha val="90000"/>
            </a:schemeClr>
          </a:solidFill>
        </p:spPr>
        <p:txBody>
          <a:bodyPr wrap="square" rtlCol="0">
            <a:spAutoFit/>
          </a:bodyPr>
          <a:lstStyle/>
          <a:p>
            <a:pPr algn="ctr"/>
            <a:endParaRPr lang="en-US" sz="3600" dirty="0"/>
          </a:p>
          <a:p>
            <a:r>
              <a:rPr lang="en-US" sz="3600" dirty="0">
                <a:latin typeface="Courier New" panose="02070309020205020404" pitchFamily="49" charset="0"/>
                <a:cs typeface="Courier New" panose="02070309020205020404" pitchFamily="49" charset="0"/>
              </a:rPr>
              <a:t>ID: </a:t>
            </a:r>
            <a:r>
              <a:rPr lang="en-US" sz="3600" b="1" dirty="0">
                <a:latin typeface="Courier New" panose="02070309020205020404" pitchFamily="49" charset="0"/>
                <a:cs typeface="Courier New" panose="02070309020205020404" pitchFamily="49" charset="0"/>
              </a:rPr>
              <a:t>12345</a:t>
            </a:r>
          </a:p>
          <a:p>
            <a:endParaRPr lang="en-US" sz="3600" dirty="0">
              <a:latin typeface="Courier New" panose="02070309020205020404" pitchFamily="49" charset="0"/>
              <a:cs typeface="Courier New" panose="02070309020205020404" pitchFamily="49" charset="0"/>
            </a:endParaRPr>
          </a:p>
          <a:p>
            <a:r>
              <a:rPr lang="en-US" sz="3600" dirty="0">
                <a:latin typeface="Courier New" panose="02070309020205020404" pitchFamily="49" charset="0"/>
                <a:cs typeface="Courier New" panose="02070309020205020404" pitchFamily="49" charset="0"/>
              </a:rPr>
              <a:t>Name: </a:t>
            </a:r>
            <a:r>
              <a:rPr lang="en-US" sz="3600" b="1" dirty="0">
                <a:solidFill>
                  <a:srgbClr val="FF0000"/>
                </a:solidFill>
                <a:latin typeface="Courier New" panose="02070309020205020404" pitchFamily="49" charset="0"/>
                <a:cs typeface="Courier New" panose="02070309020205020404" pitchFamily="49" charset="0"/>
              </a:rPr>
              <a:t>Some</a:t>
            </a:r>
            <a:r>
              <a:rPr lang="en-US" sz="3600" b="1" dirty="0">
                <a:latin typeface="Courier New" panose="02070309020205020404" pitchFamily="49" charset="0"/>
                <a:cs typeface="Courier New" panose="02070309020205020404" pitchFamily="49" charset="0"/>
              </a:rPr>
              <a:t> Training</a:t>
            </a:r>
          </a:p>
          <a:p>
            <a:r>
              <a:rPr lang="en-US" sz="3600" dirty="0">
                <a:latin typeface="Courier New" panose="02070309020205020404" pitchFamily="49" charset="0"/>
                <a:cs typeface="Courier New" panose="02070309020205020404" pitchFamily="49" charset="0"/>
              </a:rPr>
              <a:t>Description: </a:t>
            </a:r>
          </a:p>
          <a:p>
            <a:r>
              <a:rPr lang="en-US" sz="3600" b="1" dirty="0">
                <a:latin typeface="Courier New" panose="02070309020205020404" pitchFamily="49" charset="0"/>
                <a:cs typeface="Courier New" panose="02070309020205020404" pitchFamily="49" charset="0"/>
              </a:rPr>
              <a:t>Sample Online Training Course</a:t>
            </a:r>
            <a:endParaRPr lang="en-US" sz="3600" dirty="0">
              <a:latin typeface="Courier New" panose="02070309020205020404" pitchFamily="49" charset="0"/>
              <a:cs typeface="Courier New" panose="02070309020205020404" pitchFamily="49" charset="0"/>
            </a:endParaRPr>
          </a:p>
          <a:p>
            <a:r>
              <a:rPr lang="en-US" sz="3600" dirty="0">
                <a:latin typeface="Courier New" panose="02070309020205020404" pitchFamily="49" charset="0"/>
                <a:cs typeface="Courier New" panose="02070309020205020404" pitchFamily="49" charset="0"/>
              </a:rPr>
              <a:t>Type: </a:t>
            </a:r>
            <a:r>
              <a:rPr lang="en-US" sz="3600" b="1" dirty="0">
                <a:latin typeface="Courier New" panose="02070309020205020404" pitchFamily="49" charset="0"/>
                <a:cs typeface="Courier New" panose="02070309020205020404" pitchFamily="49" charset="0"/>
              </a:rPr>
              <a:t>Course</a:t>
            </a:r>
            <a:endParaRPr lang="en-US" sz="3600" dirty="0"/>
          </a:p>
          <a:p>
            <a:pPr algn="ctr"/>
            <a:endParaRPr lang="en-US" dirty="0"/>
          </a:p>
        </p:txBody>
      </p:sp>
    </p:spTree>
    <p:extLst>
      <p:ext uri="{BB962C8B-B14F-4D97-AF65-F5344CB8AC3E}">
        <p14:creationId xmlns:p14="http://schemas.microsoft.com/office/powerpoint/2010/main" val="3988507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Identifiers</a:t>
            </a:r>
          </a:p>
        </p:txBody>
      </p:sp>
      <p:sp>
        <p:nvSpPr>
          <p:cNvPr id="3" name="Content Placeholder 2">
            <a:extLst>
              <a:ext uri="{FF2B5EF4-FFF2-40B4-BE49-F238E27FC236}">
                <a16:creationId xmlns:a16="http://schemas.microsoft.com/office/drawing/2014/main" id="{A03DA4FF-CD4B-A927-0EBD-C56FD1F2D5F7}"/>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077218"/>
          </a:xfrm>
          <a:prstGeom prst="rect">
            <a:avLst/>
          </a:prstGeom>
          <a:noFill/>
        </p:spPr>
        <p:txBody>
          <a:bodyPr wrap="square" rtlCol="0">
            <a:spAutoFit/>
          </a:bodyPr>
          <a:lstStyle/>
          <a:p>
            <a:pPr algn="ctr"/>
            <a:endParaRPr lang="en-US" dirty="0"/>
          </a:p>
          <a:p>
            <a:pPr algn="ctr"/>
            <a:endParaRPr lang="en-US" b="1" dirty="0">
              <a:solidFill>
                <a:schemeClr val="bg1"/>
              </a:solidFill>
            </a:endParaRPr>
          </a:p>
        </p:txBody>
      </p:sp>
      <p:pic>
        <p:nvPicPr>
          <p:cNvPr id="6" name="Picture 2" descr="Free of Charge Creative Commons online training Image - Laptop 1">
            <a:extLst>
              <a:ext uri="{FF2B5EF4-FFF2-40B4-BE49-F238E27FC236}">
                <a16:creationId xmlns:a16="http://schemas.microsoft.com/office/drawing/2014/main" id="{EDA625C2-86BE-43F1-CFF3-EEE2FC7E17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643" y="2126142"/>
            <a:ext cx="4775406" cy="31836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7FA6C4-2C98-98C1-5B0A-D0BB1ABDA66C}"/>
              </a:ext>
            </a:extLst>
          </p:cNvPr>
          <p:cNvSpPr txBox="1"/>
          <p:nvPr/>
        </p:nvSpPr>
        <p:spPr>
          <a:xfrm>
            <a:off x="277610" y="1048924"/>
            <a:ext cx="6403082" cy="5016758"/>
          </a:xfrm>
          <a:prstGeom prst="rect">
            <a:avLst/>
          </a:prstGeom>
          <a:solidFill>
            <a:schemeClr val="bg1">
              <a:alpha val="90000"/>
            </a:schemeClr>
          </a:solidFill>
        </p:spPr>
        <p:txBody>
          <a:bodyPr wrap="square" rtlCol="0">
            <a:spAutoFit/>
          </a:bodyPr>
          <a:lstStyle/>
          <a:p>
            <a:pPr algn="ctr"/>
            <a:endParaRPr lang="en-US" sz="3600" dirty="0"/>
          </a:p>
          <a:p>
            <a:r>
              <a:rPr lang="en-US" sz="3600" dirty="0">
                <a:latin typeface="Courier New" panose="02070309020205020404" pitchFamily="49" charset="0"/>
                <a:cs typeface="Courier New" panose="02070309020205020404" pitchFamily="49" charset="0"/>
              </a:rPr>
              <a:t>ID: </a:t>
            </a:r>
            <a:r>
              <a:rPr lang="en-US" sz="3600" b="1" dirty="0">
                <a:latin typeface="Courier New" panose="02070309020205020404" pitchFamily="49" charset="0"/>
                <a:cs typeface="Courier New" panose="02070309020205020404" pitchFamily="49" charset="0"/>
              </a:rPr>
              <a:t>12345</a:t>
            </a:r>
          </a:p>
          <a:p>
            <a:endParaRPr lang="en-US" sz="3600" dirty="0">
              <a:latin typeface="Courier New" panose="02070309020205020404" pitchFamily="49" charset="0"/>
              <a:cs typeface="Courier New" panose="02070309020205020404" pitchFamily="49" charset="0"/>
            </a:endParaRPr>
          </a:p>
          <a:p>
            <a:r>
              <a:rPr lang="en-US" sz="3600" dirty="0">
                <a:latin typeface="Courier New" panose="02070309020205020404" pitchFamily="49" charset="0"/>
                <a:cs typeface="Courier New" panose="02070309020205020404" pitchFamily="49" charset="0"/>
              </a:rPr>
              <a:t>Name: </a:t>
            </a:r>
            <a:r>
              <a:rPr lang="en-US" sz="3600" b="1" dirty="0">
                <a:solidFill>
                  <a:srgbClr val="FF0000"/>
                </a:solidFill>
                <a:latin typeface="Courier New" panose="02070309020205020404" pitchFamily="49" charset="0"/>
                <a:cs typeface="Courier New" panose="02070309020205020404" pitchFamily="49" charset="0"/>
              </a:rPr>
              <a:t>Some</a:t>
            </a:r>
            <a:r>
              <a:rPr lang="en-US" sz="3600" b="1" dirty="0">
                <a:latin typeface="Courier New" panose="02070309020205020404" pitchFamily="49" charset="0"/>
                <a:cs typeface="Courier New" panose="02070309020205020404" pitchFamily="49" charset="0"/>
              </a:rPr>
              <a:t> Training</a:t>
            </a:r>
          </a:p>
          <a:p>
            <a:r>
              <a:rPr lang="en-US" sz="3600" dirty="0">
                <a:latin typeface="Courier New" panose="02070309020205020404" pitchFamily="49" charset="0"/>
                <a:cs typeface="Courier New" panose="02070309020205020404" pitchFamily="49" charset="0"/>
              </a:rPr>
              <a:t>Description: </a:t>
            </a:r>
          </a:p>
          <a:p>
            <a:r>
              <a:rPr lang="en-US" sz="3600" b="1" dirty="0">
                <a:latin typeface="Courier New" panose="02070309020205020404" pitchFamily="49" charset="0"/>
                <a:cs typeface="Courier New" panose="02070309020205020404" pitchFamily="49" charset="0"/>
              </a:rPr>
              <a:t>Sample Online Training Course</a:t>
            </a:r>
            <a:endParaRPr lang="en-US" sz="3600" dirty="0">
              <a:latin typeface="Courier New" panose="02070309020205020404" pitchFamily="49" charset="0"/>
              <a:cs typeface="Courier New" panose="02070309020205020404" pitchFamily="49" charset="0"/>
            </a:endParaRPr>
          </a:p>
          <a:p>
            <a:r>
              <a:rPr lang="en-US" sz="3600" dirty="0">
                <a:latin typeface="Courier New" panose="02070309020205020404" pitchFamily="49" charset="0"/>
                <a:cs typeface="Courier New" panose="02070309020205020404" pitchFamily="49" charset="0"/>
              </a:rPr>
              <a:t>Type: </a:t>
            </a:r>
            <a:r>
              <a:rPr lang="en-US" sz="3600" b="1" dirty="0">
                <a:latin typeface="Courier New" panose="02070309020205020404" pitchFamily="49" charset="0"/>
                <a:cs typeface="Courier New" panose="02070309020205020404" pitchFamily="49" charset="0"/>
              </a:rPr>
              <a:t>Course</a:t>
            </a:r>
            <a:endParaRPr lang="en-US" sz="3600" dirty="0"/>
          </a:p>
          <a:p>
            <a:pPr algn="ctr"/>
            <a:endParaRPr lang="en-US" dirty="0"/>
          </a:p>
        </p:txBody>
      </p:sp>
      <p:sp>
        <p:nvSpPr>
          <p:cNvPr id="8" name="Callout: Left Arrow 7">
            <a:extLst>
              <a:ext uri="{FF2B5EF4-FFF2-40B4-BE49-F238E27FC236}">
                <a16:creationId xmlns:a16="http://schemas.microsoft.com/office/drawing/2014/main" id="{5116629B-2D98-A43D-C399-3EDED4E6451E}"/>
              </a:ext>
            </a:extLst>
          </p:cNvPr>
          <p:cNvSpPr/>
          <p:nvPr/>
        </p:nvSpPr>
        <p:spPr bwMode="auto">
          <a:xfrm>
            <a:off x="2960208" y="958276"/>
            <a:ext cx="5840892" cy="1866576"/>
          </a:xfrm>
          <a:prstGeom prst="left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Tahoma" charset="0"/>
              </a:rPr>
              <a:t>Same ID</a:t>
            </a:r>
            <a:r>
              <a:rPr kumimoji="0" lang="en-US" sz="2800" b="0" i="0" u="none" strike="noStrike" cap="none" normalizeH="0" baseline="0" dirty="0">
                <a:ln>
                  <a:noFill/>
                </a:ln>
                <a:solidFill>
                  <a:schemeClr val="bg1"/>
                </a:solidFill>
                <a:effectLst/>
                <a:latin typeface="Tahoma" charset="0"/>
              </a:rPr>
              <a:t>, so it is still the same course… even if the name changed</a:t>
            </a:r>
          </a:p>
        </p:txBody>
      </p:sp>
    </p:spTree>
    <p:extLst>
      <p:ext uri="{BB962C8B-B14F-4D97-AF65-F5344CB8AC3E}">
        <p14:creationId xmlns:p14="http://schemas.microsoft.com/office/powerpoint/2010/main" val="114119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Identifiers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Identifiers are the most important data elements used for filtering, grouping and more.  Be sure they are used consistently.</a:t>
            </a:r>
          </a:p>
          <a:p>
            <a:pPr marL="0" indent="0">
              <a:buNone/>
            </a:pPr>
            <a:endParaRPr lang="en-US" dirty="0"/>
          </a:p>
          <a:p>
            <a:pPr marL="0" indent="0">
              <a:buNone/>
            </a:pPr>
            <a:r>
              <a:rPr lang="en-US" dirty="0"/>
              <a:t>If the “Online Training” course ID is </a:t>
            </a:r>
            <a:r>
              <a:rPr lang="en-US" dirty="0">
                <a:latin typeface="Courier New" panose="02070309020205020404" pitchFamily="49" charset="0"/>
                <a:cs typeface="Courier New" panose="02070309020205020404" pitchFamily="49" charset="0"/>
              </a:rPr>
              <a:t>12345</a:t>
            </a:r>
            <a:r>
              <a:rPr lang="en-US" dirty="0"/>
              <a:t>, it should </a:t>
            </a:r>
            <a:r>
              <a:rPr lang="en-US" b="1" dirty="0"/>
              <a:t>ALWAYS</a:t>
            </a:r>
            <a:r>
              <a:rPr lang="en-US" dirty="0"/>
              <a:t> be </a:t>
            </a:r>
            <a:r>
              <a:rPr lang="en-US" dirty="0">
                <a:latin typeface="Courier New" panose="02070309020205020404" pitchFamily="49" charset="0"/>
                <a:cs typeface="Courier New" panose="02070309020205020404" pitchFamily="49" charset="0"/>
              </a:rPr>
              <a:t>12345</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t>In general, don’t include meaning in an ID or at least, don’t expect it to be the basis for filtering or grouping.  For example, don’t expect that your analytics system knows the content is a “course” (instead of a lesson, video, etc.) because the ID is </a:t>
            </a:r>
            <a:r>
              <a:rPr lang="en-US" dirty="0">
                <a:latin typeface="Courier New" panose="02070309020205020404" pitchFamily="49" charset="0"/>
                <a:cs typeface="Courier New" panose="02070309020205020404" pitchFamily="49" charset="0"/>
              </a:rPr>
              <a:t>Course12345</a:t>
            </a:r>
          </a:p>
          <a:p>
            <a:pPr marL="0" indent="0">
              <a:buNone/>
            </a:pP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61810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Data Hierarchy and Grouping</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686508"/>
            <a:ext cx="12192000" cy="6171491"/>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077218"/>
          </a:xfrm>
          <a:prstGeom prst="rect">
            <a:avLst/>
          </a:prstGeom>
          <a:noFill/>
        </p:spPr>
        <p:txBody>
          <a:bodyPr wrap="square" rtlCol="0">
            <a:spAutoFit/>
          </a:bodyPr>
          <a:lstStyle/>
          <a:p>
            <a:pPr algn="ctr"/>
            <a:endParaRPr lang="en-US" dirty="0"/>
          </a:p>
          <a:p>
            <a:pPr algn="ctr"/>
            <a:endParaRPr lang="en-US" b="1" dirty="0">
              <a:solidFill>
                <a:schemeClr val="bg1"/>
              </a:solidFill>
            </a:endParaRPr>
          </a:p>
        </p:txBody>
      </p:sp>
      <p:graphicFrame>
        <p:nvGraphicFramePr>
          <p:cNvPr id="3" name="Diagram 2">
            <a:extLst>
              <a:ext uri="{FF2B5EF4-FFF2-40B4-BE49-F238E27FC236}">
                <a16:creationId xmlns:a16="http://schemas.microsoft.com/office/drawing/2014/main" id="{30E79514-2A46-F434-F12C-41B1C5D99F28}"/>
              </a:ext>
            </a:extLst>
          </p:cNvPr>
          <p:cNvGraphicFramePr/>
          <p:nvPr/>
        </p:nvGraphicFramePr>
        <p:xfrm>
          <a:off x="2032000" y="1470783"/>
          <a:ext cx="8128000" cy="1967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B24F1E7F-FE3A-A0A7-CBBC-9DEDE0EF2B15}"/>
              </a:ext>
            </a:extLst>
          </p:cNvPr>
          <p:cNvGraphicFramePr/>
          <p:nvPr/>
        </p:nvGraphicFramePr>
        <p:xfrm>
          <a:off x="2032000" y="2638102"/>
          <a:ext cx="8128000" cy="19671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a:extLst>
              <a:ext uri="{FF2B5EF4-FFF2-40B4-BE49-F238E27FC236}">
                <a16:creationId xmlns:a16="http://schemas.microsoft.com/office/drawing/2014/main" id="{29F01923-E43C-ADFA-968B-144FBBFB9E0B}"/>
              </a:ext>
            </a:extLst>
          </p:cNvPr>
          <p:cNvGraphicFramePr/>
          <p:nvPr>
            <p:extLst>
              <p:ext uri="{D42A27DB-BD31-4B8C-83A1-F6EECF244321}">
                <p14:modId xmlns:p14="http://schemas.microsoft.com/office/powerpoint/2010/main" val="1733914097"/>
              </p:ext>
            </p:extLst>
          </p:nvPr>
        </p:nvGraphicFramePr>
        <p:xfrm>
          <a:off x="2021115" y="3778555"/>
          <a:ext cx="8128000" cy="196717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142318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Data Hierarchy and Grouping</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686508"/>
            <a:ext cx="12192000" cy="6171491"/>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077218"/>
          </a:xfrm>
          <a:prstGeom prst="rect">
            <a:avLst/>
          </a:prstGeom>
          <a:noFill/>
        </p:spPr>
        <p:txBody>
          <a:bodyPr wrap="square" rtlCol="0">
            <a:spAutoFit/>
          </a:bodyPr>
          <a:lstStyle/>
          <a:p>
            <a:pPr algn="ctr"/>
            <a:endParaRPr lang="en-US" dirty="0"/>
          </a:p>
          <a:p>
            <a:pPr algn="ctr"/>
            <a:endParaRPr lang="en-US" b="1" dirty="0">
              <a:solidFill>
                <a:schemeClr val="bg1"/>
              </a:solidFill>
            </a:endParaRPr>
          </a:p>
        </p:txBody>
      </p:sp>
      <p:graphicFrame>
        <p:nvGraphicFramePr>
          <p:cNvPr id="3" name="Diagram 2">
            <a:extLst>
              <a:ext uri="{FF2B5EF4-FFF2-40B4-BE49-F238E27FC236}">
                <a16:creationId xmlns:a16="http://schemas.microsoft.com/office/drawing/2014/main" id="{30E79514-2A46-F434-F12C-41B1C5D99F28}"/>
              </a:ext>
            </a:extLst>
          </p:cNvPr>
          <p:cNvGraphicFramePr/>
          <p:nvPr/>
        </p:nvGraphicFramePr>
        <p:xfrm>
          <a:off x="2032000" y="1470783"/>
          <a:ext cx="8128000" cy="1967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B24F1E7F-FE3A-A0A7-CBBC-9DEDE0EF2B15}"/>
              </a:ext>
            </a:extLst>
          </p:cNvPr>
          <p:cNvGraphicFramePr/>
          <p:nvPr/>
        </p:nvGraphicFramePr>
        <p:xfrm>
          <a:off x="2032000" y="2638102"/>
          <a:ext cx="8128000" cy="19671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a:extLst>
              <a:ext uri="{FF2B5EF4-FFF2-40B4-BE49-F238E27FC236}">
                <a16:creationId xmlns:a16="http://schemas.microsoft.com/office/drawing/2014/main" id="{29F01923-E43C-ADFA-968B-144FBBFB9E0B}"/>
              </a:ext>
            </a:extLst>
          </p:cNvPr>
          <p:cNvGraphicFramePr/>
          <p:nvPr>
            <p:extLst>
              <p:ext uri="{D42A27DB-BD31-4B8C-83A1-F6EECF244321}">
                <p14:modId xmlns:p14="http://schemas.microsoft.com/office/powerpoint/2010/main" val="1615104534"/>
              </p:ext>
            </p:extLst>
          </p:nvPr>
        </p:nvGraphicFramePr>
        <p:xfrm>
          <a:off x="2021115" y="3778555"/>
          <a:ext cx="8128000" cy="196717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Callout: Left Arrow 8">
            <a:extLst>
              <a:ext uri="{FF2B5EF4-FFF2-40B4-BE49-F238E27FC236}">
                <a16:creationId xmlns:a16="http://schemas.microsoft.com/office/drawing/2014/main" id="{8DB6550B-8FF0-75F0-FEB2-0F9545E71F65}"/>
              </a:ext>
            </a:extLst>
          </p:cNvPr>
          <p:cNvSpPr/>
          <p:nvPr/>
        </p:nvSpPr>
        <p:spPr bwMode="auto">
          <a:xfrm>
            <a:off x="5150514" y="1112267"/>
            <a:ext cx="6513402" cy="4905762"/>
          </a:xfrm>
          <a:prstGeom prst="left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bg1"/>
                </a:solidFill>
                <a:effectLst/>
                <a:latin typeface="Tahoma" charset="0"/>
              </a:rPr>
              <a:t>Some data strategies represent data as </a:t>
            </a:r>
            <a:r>
              <a:rPr kumimoji="0" lang="en-US" sz="2800" b="1" i="0" u="none" strike="noStrike" cap="none" normalizeH="0" baseline="0" dirty="0">
                <a:ln>
                  <a:noFill/>
                </a:ln>
                <a:solidFill>
                  <a:schemeClr val="bg1"/>
                </a:solidFill>
                <a:effectLst/>
                <a:latin typeface="Tahoma" charset="0"/>
              </a:rPr>
              <a:t>“flat” </a:t>
            </a:r>
            <a:r>
              <a:rPr kumimoji="0" lang="en-US" sz="2800" i="0" u="none" strike="noStrike" cap="none" normalizeH="0" baseline="0" dirty="0">
                <a:ln>
                  <a:noFill/>
                </a:ln>
                <a:solidFill>
                  <a:schemeClr val="bg1"/>
                </a:solidFill>
                <a:effectLst/>
                <a:latin typeface="Tahoma" charset="0"/>
              </a:rPr>
              <a:t>with no organization. </a:t>
            </a:r>
          </a:p>
          <a:p>
            <a:pPr marL="0" marR="0" indent="0" algn="ctr" defTabSz="914400" rtl="0" eaLnBrk="1" fontAlgn="base" latinLnBrk="0" hangingPunct="1">
              <a:lnSpc>
                <a:spcPct val="100000"/>
              </a:lnSpc>
              <a:spcBef>
                <a:spcPct val="0"/>
              </a:spcBef>
              <a:spcAft>
                <a:spcPct val="0"/>
              </a:spcAft>
              <a:buClrTx/>
              <a:buSzTx/>
              <a:buFontTx/>
              <a:buNone/>
              <a:tabLst/>
            </a:pPr>
            <a:endParaRPr lang="en-US" sz="2800" dirty="0">
              <a:solidFill>
                <a:schemeClr val="bg1"/>
              </a:solidFill>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bg1"/>
                </a:solidFill>
                <a:effectLst/>
                <a:latin typeface="Tahoma" charset="0"/>
              </a:rPr>
              <a:t>Where is this video?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bg1"/>
                </a:solidFill>
                <a:effectLst/>
                <a:latin typeface="Tahoma" charset="0"/>
              </a:rPr>
              <a:t>In what course?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bg1"/>
                </a:solidFill>
                <a:effectLst/>
                <a:latin typeface="Tahoma" charset="0"/>
              </a:rPr>
              <a:t>In what lesson?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bg1"/>
                </a:solidFill>
                <a:effectLst/>
                <a:latin typeface="Tahoma" charset="0"/>
              </a:rPr>
              <a:t>Is it stand-alone?  </a:t>
            </a:r>
          </a:p>
          <a:p>
            <a:pPr marL="0" marR="0" indent="0" algn="ctr" defTabSz="914400" rtl="0" eaLnBrk="1" fontAlgn="base" latinLnBrk="0" hangingPunct="1">
              <a:lnSpc>
                <a:spcPct val="100000"/>
              </a:lnSpc>
              <a:spcBef>
                <a:spcPct val="0"/>
              </a:spcBef>
              <a:spcAft>
                <a:spcPct val="0"/>
              </a:spcAft>
              <a:buClrTx/>
              <a:buSzTx/>
              <a:buFontTx/>
              <a:buNone/>
              <a:tabLst/>
            </a:pPr>
            <a:endParaRPr lang="en-US" sz="2800" dirty="0">
              <a:solidFill>
                <a:schemeClr val="bg1"/>
              </a:solidFill>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a:ln>
                  <a:noFill/>
                </a:ln>
                <a:solidFill>
                  <a:schemeClr val="bg1"/>
                </a:solidFill>
                <a:effectLst/>
                <a:latin typeface="Tahoma" charset="0"/>
              </a:rPr>
              <a:t>There is no way to tell.</a:t>
            </a:r>
          </a:p>
        </p:txBody>
      </p:sp>
    </p:spTree>
    <p:extLst>
      <p:ext uri="{BB962C8B-B14F-4D97-AF65-F5344CB8AC3E}">
        <p14:creationId xmlns:p14="http://schemas.microsoft.com/office/powerpoint/2010/main" val="234424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6620-1CE8-906C-F43C-1B9BCF6C0442}"/>
              </a:ext>
            </a:extLst>
          </p:cNvPr>
          <p:cNvSpPr>
            <a:spLocks noGrp="1"/>
          </p:cNvSpPr>
          <p:nvPr>
            <p:ph type="title"/>
          </p:nvPr>
        </p:nvSpPr>
        <p:spPr/>
        <p:txBody>
          <a:bodyPr/>
          <a:lstStyle/>
          <a:p>
            <a:r>
              <a:rPr lang="en-US" dirty="0"/>
              <a:t>Tutorial Overview</a:t>
            </a:r>
          </a:p>
        </p:txBody>
      </p:sp>
      <p:sp>
        <p:nvSpPr>
          <p:cNvPr id="3" name="Content Placeholder 2">
            <a:extLst>
              <a:ext uri="{FF2B5EF4-FFF2-40B4-BE49-F238E27FC236}">
                <a16:creationId xmlns:a16="http://schemas.microsoft.com/office/drawing/2014/main" id="{AAFEE81D-8109-4A4B-B8A1-DE93DE3ADB20}"/>
              </a:ext>
            </a:extLst>
          </p:cNvPr>
          <p:cNvSpPr>
            <a:spLocks noGrp="1"/>
          </p:cNvSpPr>
          <p:nvPr>
            <p:ph idx="1"/>
          </p:nvPr>
        </p:nvSpPr>
        <p:spPr/>
        <p:txBody>
          <a:bodyPr/>
          <a:lstStyle/>
          <a:p>
            <a:pPr marL="0" indent="0">
              <a:buNone/>
            </a:pPr>
            <a:r>
              <a:rPr lang="en-US" dirty="0"/>
              <a:t>This tutorial provides a comprehensive overview of designing and implementing an effective data strategy for learning analytics. Participants will gain knowledge and skills necessary to document algorithms, metrics, and visualization requirements to create effective analytics. The tutorial will include the development of a data strategy to cover the data analytics described in a sample use case. </a:t>
            </a:r>
          </a:p>
          <a:p>
            <a:pPr marL="0" indent="0">
              <a:buNone/>
            </a:pPr>
            <a:endParaRPr lang="en-US" dirty="0"/>
          </a:p>
          <a:p>
            <a:pPr marL="0" indent="0">
              <a:buNone/>
            </a:pPr>
            <a:r>
              <a:rPr lang="en-US" dirty="0"/>
              <a:t>Participants will leave the tutorial with a solid understanding of the main functions of learning analytics, the components of a data strategy, and how to apply these concepts in practice.</a:t>
            </a:r>
          </a:p>
        </p:txBody>
      </p:sp>
    </p:spTree>
    <p:extLst>
      <p:ext uri="{BB962C8B-B14F-4D97-AF65-F5344CB8AC3E}">
        <p14:creationId xmlns:p14="http://schemas.microsoft.com/office/powerpoint/2010/main" val="2272296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Data Hierarchy and Grouping</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686508"/>
            <a:ext cx="12192000" cy="6171491"/>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077218"/>
          </a:xfrm>
          <a:prstGeom prst="rect">
            <a:avLst/>
          </a:prstGeom>
          <a:noFill/>
        </p:spPr>
        <p:txBody>
          <a:bodyPr wrap="square" rtlCol="0">
            <a:spAutoFit/>
          </a:bodyPr>
          <a:lstStyle/>
          <a:p>
            <a:pPr algn="ctr"/>
            <a:endParaRPr lang="en-US" dirty="0"/>
          </a:p>
          <a:p>
            <a:pPr algn="ctr"/>
            <a:endParaRPr lang="en-US" b="1" dirty="0">
              <a:solidFill>
                <a:schemeClr val="bg1"/>
              </a:solidFill>
            </a:endParaRPr>
          </a:p>
        </p:txBody>
      </p:sp>
      <p:graphicFrame>
        <p:nvGraphicFramePr>
          <p:cNvPr id="3" name="Diagram 2">
            <a:extLst>
              <a:ext uri="{FF2B5EF4-FFF2-40B4-BE49-F238E27FC236}">
                <a16:creationId xmlns:a16="http://schemas.microsoft.com/office/drawing/2014/main" id="{30E79514-2A46-F434-F12C-41B1C5D99F28}"/>
              </a:ext>
            </a:extLst>
          </p:cNvPr>
          <p:cNvGraphicFramePr/>
          <p:nvPr/>
        </p:nvGraphicFramePr>
        <p:xfrm>
          <a:off x="2032000" y="1470783"/>
          <a:ext cx="8128000" cy="1967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B24F1E7F-FE3A-A0A7-CBBC-9DEDE0EF2B15}"/>
              </a:ext>
            </a:extLst>
          </p:cNvPr>
          <p:cNvGraphicFramePr/>
          <p:nvPr/>
        </p:nvGraphicFramePr>
        <p:xfrm>
          <a:off x="2032000" y="2638102"/>
          <a:ext cx="8128000" cy="19671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a:extLst>
              <a:ext uri="{FF2B5EF4-FFF2-40B4-BE49-F238E27FC236}">
                <a16:creationId xmlns:a16="http://schemas.microsoft.com/office/drawing/2014/main" id="{29F01923-E43C-ADFA-968B-144FBBFB9E0B}"/>
              </a:ext>
            </a:extLst>
          </p:cNvPr>
          <p:cNvGraphicFramePr/>
          <p:nvPr/>
        </p:nvGraphicFramePr>
        <p:xfrm>
          <a:off x="2021115" y="3778555"/>
          <a:ext cx="8128000" cy="196717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Callout: Left Arrow 8">
            <a:extLst>
              <a:ext uri="{FF2B5EF4-FFF2-40B4-BE49-F238E27FC236}">
                <a16:creationId xmlns:a16="http://schemas.microsoft.com/office/drawing/2014/main" id="{8DB6550B-8FF0-75F0-FEB2-0F9545E71F65}"/>
              </a:ext>
            </a:extLst>
          </p:cNvPr>
          <p:cNvSpPr/>
          <p:nvPr/>
        </p:nvSpPr>
        <p:spPr bwMode="auto">
          <a:xfrm>
            <a:off x="3445282" y="2095711"/>
            <a:ext cx="6044708" cy="3051960"/>
          </a:xfrm>
          <a:prstGeom prst="left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a:solidFill>
                  <a:schemeClr val="bg1"/>
                </a:solidFill>
              </a:rPr>
              <a:t>How would you answer:</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i="0" u="none" strike="noStrike" cap="none" normalizeH="0" baseline="0" dirty="0">
              <a:ln>
                <a:noFill/>
              </a:ln>
              <a:solidFill>
                <a:schemeClr val="bg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800" dirty="0">
                <a:solidFill>
                  <a:schemeClr val="bg1"/>
                </a:solidFill>
              </a:rPr>
              <a:t>How many students completed at least one lesson in Course 1?</a:t>
            </a:r>
            <a:endParaRPr kumimoji="0" lang="en-US" sz="2800" i="0" u="none" strike="noStrike" cap="none" normalizeH="0" baseline="0" dirty="0">
              <a:ln>
                <a:noFill/>
              </a:ln>
              <a:solidFill>
                <a:schemeClr val="bg1"/>
              </a:solidFill>
              <a:effectLst/>
              <a:latin typeface="Tahoma" charset="0"/>
            </a:endParaRPr>
          </a:p>
        </p:txBody>
      </p:sp>
    </p:spTree>
    <p:extLst>
      <p:ext uri="{BB962C8B-B14F-4D97-AF65-F5344CB8AC3E}">
        <p14:creationId xmlns:p14="http://schemas.microsoft.com/office/powerpoint/2010/main" val="3295258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Data Hierarchy and Grouping</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686508"/>
            <a:ext cx="12192000" cy="6171491"/>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077218"/>
          </a:xfrm>
          <a:prstGeom prst="rect">
            <a:avLst/>
          </a:prstGeom>
          <a:noFill/>
        </p:spPr>
        <p:txBody>
          <a:bodyPr wrap="square" rtlCol="0">
            <a:spAutoFit/>
          </a:bodyPr>
          <a:lstStyle/>
          <a:p>
            <a:pPr algn="ctr"/>
            <a:endParaRPr lang="en-US" dirty="0"/>
          </a:p>
          <a:p>
            <a:pPr algn="ctr"/>
            <a:endParaRPr lang="en-US" b="1" dirty="0">
              <a:solidFill>
                <a:schemeClr val="bg1"/>
              </a:solidFill>
            </a:endParaRPr>
          </a:p>
        </p:txBody>
      </p:sp>
      <p:graphicFrame>
        <p:nvGraphicFramePr>
          <p:cNvPr id="3" name="Diagram 2">
            <a:extLst>
              <a:ext uri="{FF2B5EF4-FFF2-40B4-BE49-F238E27FC236}">
                <a16:creationId xmlns:a16="http://schemas.microsoft.com/office/drawing/2014/main" id="{30E79514-2A46-F434-F12C-41B1C5D99F28}"/>
              </a:ext>
            </a:extLst>
          </p:cNvPr>
          <p:cNvGraphicFramePr/>
          <p:nvPr>
            <p:extLst>
              <p:ext uri="{D42A27DB-BD31-4B8C-83A1-F6EECF244321}">
                <p14:modId xmlns:p14="http://schemas.microsoft.com/office/powerpoint/2010/main" val="3528108216"/>
              </p:ext>
            </p:extLst>
          </p:nvPr>
        </p:nvGraphicFramePr>
        <p:xfrm>
          <a:off x="2032000" y="1470783"/>
          <a:ext cx="8128000" cy="1967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B24F1E7F-FE3A-A0A7-CBBC-9DEDE0EF2B15}"/>
              </a:ext>
            </a:extLst>
          </p:cNvPr>
          <p:cNvGraphicFramePr/>
          <p:nvPr/>
        </p:nvGraphicFramePr>
        <p:xfrm>
          <a:off x="2032000" y="2638102"/>
          <a:ext cx="8128000" cy="19671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a:extLst>
              <a:ext uri="{FF2B5EF4-FFF2-40B4-BE49-F238E27FC236}">
                <a16:creationId xmlns:a16="http://schemas.microsoft.com/office/drawing/2014/main" id="{29F01923-E43C-ADFA-968B-144FBBFB9E0B}"/>
              </a:ext>
            </a:extLst>
          </p:cNvPr>
          <p:cNvGraphicFramePr/>
          <p:nvPr>
            <p:extLst>
              <p:ext uri="{D42A27DB-BD31-4B8C-83A1-F6EECF244321}">
                <p14:modId xmlns:p14="http://schemas.microsoft.com/office/powerpoint/2010/main" val="858265355"/>
              </p:ext>
            </p:extLst>
          </p:nvPr>
        </p:nvGraphicFramePr>
        <p:xfrm>
          <a:off x="2021115" y="3778555"/>
          <a:ext cx="8128000" cy="196717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TextBox 6">
            <a:extLst>
              <a:ext uri="{FF2B5EF4-FFF2-40B4-BE49-F238E27FC236}">
                <a16:creationId xmlns:a16="http://schemas.microsoft.com/office/drawing/2014/main" id="{D74E4B31-1977-2396-0F2B-25BF9FAA105D}"/>
              </a:ext>
            </a:extLst>
          </p:cNvPr>
          <p:cNvSpPr txBox="1"/>
          <p:nvPr/>
        </p:nvSpPr>
        <p:spPr>
          <a:xfrm>
            <a:off x="5506185" y="1376545"/>
            <a:ext cx="4136261" cy="2369880"/>
          </a:xfrm>
          <a:prstGeom prst="rect">
            <a:avLst/>
          </a:prstGeom>
          <a:solidFill>
            <a:schemeClr val="bg1">
              <a:alpha val="90000"/>
            </a:schemeClr>
          </a:solidFill>
        </p:spPr>
        <p:txBody>
          <a:bodyPr wrap="square" rtlCol="0">
            <a:spAutoFit/>
          </a:bodyPr>
          <a:lstStyle/>
          <a:p>
            <a:pPr algn="ctr"/>
            <a:endParaRPr lang="en-US" dirty="0"/>
          </a:p>
          <a:p>
            <a:pPr algn="ctr"/>
            <a:r>
              <a:rPr lang="en-US" sz="2800" b="1" dirty="0">
                <a:latin typeface="+mn-lt"/>
                <a:cs typeface="Courier New" panose="02070309020205020404" pitchFamily="49" charset="0"/>
              </a:rPr>
              <a:t>But we don’t really know what course these are in?</a:t>
            </a:r>
          </a:p>
          <a:p>
            <a:pPr algn="ctr"/>
            <a:endParaRPr lang="en-US" dirty="0"/>
          </a:p>
        </p:txBody>
      </p:sp>
      <p:cxnSp>
        <p:nvCxnSpPr>
          <p:cNvPr id="10" name="Connector: Curved 9">
            <a:extLst>
              <a:ext uri="{FF2B5EF4-FFF2-40B4-BE49-F238E27FC236}">
                <a16:creationId xmlns:a16="http://schemas.microsoft.com/office/drawing/2014/main" id="{6CC95C00-12AC-08F8-8A0E-083DB342E5A1}"/>
              </a:ext>
            </a:extLst>
          </p:cNvPr>
          <p:cNvCxnSpPr>
            <a:cxnSpLocks/>
            <a:stCxn id="7" idx="1"/>
          </p:cNvCxnSpPr>
          <p:nvPr/>
        </p:nvCxnSpPr>
        <p:spPr bwMode="auto">
          <a:xfrm rot="10800000" flipV="1">
            <a:off x="3416967" y="2561485"/>
            <a:ext cx="2089218" cy="1156458"/>
          </a:xfrm>
          <a:prstGeom prst="curvedConnector3">
            <a:avLst>
              <a:gd name="adj1" fmla="val 50000"/>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cxnSp>
        <p:nvCxnSpPr>
          <p:cNvPr id="15" name="Connector: Curved 14">
            <a:extLst>
              <a:ext uri="{FF2B5EF4-FFF2-40B4-BE49-F238E27FC236}">
                <a16:creationId xmlns:a16="http://schemas.microsoft.com/office/drawing/2014/main" id="{2F73B3C2-AD64-1FFB-CAFB-AE9C4388C59C}"/>
              </a:ext>
            </a:extLst>
          </p:cNvPr>
          <p:cNvCxnSpPr>
            <a:cxnSpLocks/>
            <a:stCxn id="7" idx="3"/>
          </p:cNvCxnSpPr>
          <p:nvPr/>
        </p:nvCxnSpPr>
        <p:spPr bwMode="auto">
          <a:xfrm flipH="1">
            <a:off x="6776185" y="2561485"/>
            <a:ext cx="2866261" cy="2260772"/>
          </a:xfrm>
          <a:prstGeom prst="curvedConnector3">
            <a:avLst>
              <a:gd name="adj1" fmla="val -7976"/>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spTree>
    <p:extLst>
      <p:ext uri="{BB962C8B-B14F-4D97-AF65-F5344CB8AC3E}">
        <p14:creationId xmlns:p14="http://schemas.microsoft.com/office/powerpoint/2010/main" val="2226459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Data Hierarchy and Grouping</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686508"/>
            <a:ext cx="12192000" cy="6171491"/>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077218"/>
          </a:xfrm>
          <a:prstGeom prst="rect">
            <a:avLst/>
          </a:prstGeom>
          <a:noFill/>
        </p:spPr>
        <p:txBody>
          <a:bodyPr wrap="square" rtlCol="0">
            <a:spAutoFit/>
          </a:bodyPr>
          <a:lstStyle/>
          <a:p>
            <a:pPr algn="ctr"/>
            <a:endParaRPr lang="en-US" dirty="0"/>
          </a:p>
          <a:p>
            <a:pPr algn="ctr"/>
            <a:endParaRPr lang="en-US" b="1" dirty="0">
              <a:solidFill>
                <a:schemeClr val="bg1"/>
              </a:solidFill>
            </a:endParaRPr>
          </a:p>
        </p:txBody>
      </p:sp>
      <p:graphicFrame>
        <p:nvGraphicFramePr>
          <p:cNvPr id="3" name="Diagram 2">
            <a:extLst>
              <a:ext uri="{FF2B5EF4-FFF2-40B4-BE49-F238E27FC236}">
                <a16:creationId xmlns:a16="http://schemas.microsoft.com/office/drawing/2014/main" id="{30E79514-2A46-F434-F12C-41B1C5D99F28}"/>
              </a:ext>
            </a:extLst>
          </p:cNvPr>
          <p:cNvGraphicFramePr/>
          <p:nvPr>
            <p:extLst>
              <p:ext uri="{D42A27DB-BD31-4B8C-83A1-F6EECF244321}">
                <p14:modId xmlns:p14="http://schemas.microsoft.com/office/powerpoint/2010/main" val="701080875"/>
              </p:ext>
            </p:extLst>
          </p:nvPr>
        </p:nvGraphicFramePr>
        <p:xfrm>
          <a:off x="-192508" y="1173892"/>
          <a:ext cx="6474047" cy="2247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B24F1E7F-FE3A-A0A7-CBBC-9DEDE0EF2B15}"/>
              </a:ext>
            </a:extLst>
          </p:cNvPr>
          <p:cNvGraphicFramePr/>
          <p:nvPr>
            <p:extLst>
              <p:ext uri="{D42A27DB-BD31-4B8C-83A1-F6EECF244321}">
                <p14:modId xmlns:p14="http://schemas.microsoft.com/office/powerpoint/2010/main" val="3284978122"/>
              </p:ext>
            </p:extLst>
          </p:nvPr>
        </p:nvGraphicFramePr>
        <p:xfrm>
          <a:off x="5019759" y="2551817"/>
          <a:ext cx="7505405" cy="37981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23538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Data Hierarchy and Grouping</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686508"/>
            <a:ext cx="12192000" cy="6171491"/>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077218"/>
          </a:xfrm>
          <a:prstGeom prst="rect">
            <a:avLst/>
          </a:prstGeom>
          <a:noFill/>
        </p:spPr>
        <p:txBody>
          <a:bodyPr wrap="square" rtlCol="0">
            <a:spAutoFit/>
          </a:bodyPr>
          <a:lstStyle/>
          <a:p>
            <a:pPr algn="ctr"/>
            <a:endParaRPr lang="en-US" dirty="0"/>
          </a:p>
          <a:p>
            <a:pPr algn="ctr"/>
            <a:endParaRPr lang="en-US" b="1" dirty="0">
              <a:solidFill>
                <a:schemeClr val="bg1"/>
              </a:solidFill>
            </a:endParaRPr>
          </a:p>
        </p:txBody>
      </p:sp>
      <p:graphicFrame>
        <p:nvGraphicFramePr>
          <p:cNvPr id="3" name="Diagram 2">
            <a:extLst>
              <a:ext uri="{FF2B5EF4-FFF2-40B4-BE49-F238E27FC236}">
                <a16:creationId xmlns:a16="http://schemas.microsoft.com/office/drawing/2014/main" id="{30E79514-2A46-F434-F12C-41B1C5D99F28}"/>
              </a:ext>
            </a:extLst>
          </p:cNvPr>
          <p:cNvGraphicFramePr/>
          <p:nvPr/>
        </p:nvGraphicFramePr>
        <p:xfrm>
          <a:off x="-192508" y="1173892"/>
          <a:ext cx="6474047" cy="2247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B24F1E7F-FE3A-A0A7-CBBC-9DEDE0EF2B15}"/>
              </a:ext>
            </a:extLst>
          </p:cNvPr>
          <p:cNvGraphicFramePr/>
          <p:nvPr/>
        </p:nvGraphicFramePr>
        <p:xfrm>
          <a:off x="5019759" y="2551817"/>
          <a:ext cx="7505405" cy="37981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allout: Left Arrow 7">
            <a:extLst>
              <a:ext uri="{FF2B5EF4-FFF2-40B4-BE49-F238E27FC236}">
                <a16:creationId xmlns:a16="http://schemas.microsoft.com/office/drawing/2014/main" id="{8A7D6016-1BBD-15A4-DB90-E0C24E1E583F}"/>
              </a:ext>
            </a:extLst>
          </p:cNvPr>
          <p:cNvSpPr/>
          <p:nvPr/>
        </p:nvSpPr>
        <p:spPr bwMode="auto">
          <a:xfrm>
            <a:off x="3680202" y="338381"/>
            <a:ext cx="6166057" cy="2368176"/>
          </a:xfrm>
          <a:prstGeom prst="leftArrowCallout">
            <a:avLst>
              <a:gd name="adj1" fmla="val 25000"/>
              <a:gd name="adj2" fmla="val 30361"/>
              <a:gd name="adj3" fmla="val 25000"/>
              <a:gd name="adj4" fmla="val 64977"/>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a:solidFill>
                  <a:schemeClr val="bg1"/>
                </a:solidFill>
              </a:rPr>
              <a:t>Trying again:</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i="0" u="none" strike="noStrike" cap="none" normalizeH="0" baseline="0" dirty="0">
              <a:ln>
                <a:noFill/>
              </a:ln>
              <a:solidFill>
                <a:schemeClr val="bg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800" dirty="0">
                <a:solidFill>
                  <a:schemeClr val="bg1"/>
                </a:solidFill>
              </a:rPr>
              <a:t>How many students completed at least one lesson in Course 1?</a:t>
            </a:r>
            <a:endParaRPr kumimoji="0" lang="en-US" sz="2800" i="0" u="none" strike="noStrike" cap="none" normalizeH="0" baseline="0" dirty="0">
              <a:ln>
                <a:noFill/>
              </a:ln>
              <a:solidFill>
                <a:schemeClr val="bg1"/>
              </a:solidFill>
              <a:effectLst/>
              <a:latin typeface="Tahoma" charset="0"/>
            </a:endParaRPr>
          </a:p>
        </p:txBody>
      </p:sp>
    </p:spTree>
    <p:extLst>
      <p:ext uri="{BB962C8B-B14F-4D97-AF65-F5344CB8AC3E}">
        <p14:creationId xmlns:p14="http://schemas.microsoft.com/office/powerpoint/2010/main" val="835670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Data Hierarchy and Grouping</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686508"/>
            <a:ext cx="12192000" cy="6171491"/>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077218"/>
          </a:xfrm>
          <a:prstGeom prst="rect">
            <a:avLst/>
          </a:prstGeom>
          <a:noFill/>
        </p:spPr>
        <p:txBody>
          <a:bodyPr wrap="square" rtlCol="0">
            <a:spAutoFit/>
          </a:bodyPr>
          <a:lstStyle/>
          <a:p>
            <a:pPr algn="ctr"/>
            <a:endParaRPr lang="en-US" dirty="0"/>
          </a:p>
          <a:p>
            <a:pPr algn="ctr"/>
            <a:endParaRPr lang="en-US" b="1" dirty="0">
              <a:solidFill>
                <a:schemeClr val="bg1"/>
              </a:solidFill>
            </a:endParaRPr>
          </a:p>
        </p:txBody>
      </p:sp>
      <p:graphicFrame>
        <p:nvGraphicFramePr>
          <p:cNvPr id="3" name="Diagram 2">
            <a:extLst>
              <a:ext uri="{FF2B5EF4-FFF2-40B4-BE49-F238E27FC236}">
                <a16:creationId xmlns:a16="http://schemas.microsoft.com/office/drawing/2014/main" id="{30E79514-2A46-F434-F12C-41B1C5D99F28}"/>
              </a:ext>
            </a:extLst>
          </p:cNvPr>
          <p:cNvGraphicFramePr/>
          <p:nvPr/>
        </p:nvGraphicFramePr>
        <p:xfrm>
          <a:off x="-192508" y="1173892"/>
          <a:ext cx="6474047" cy="2247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B24F1E7F-FE3A-A0A7-CBBC-9DEDE0EF2B15}"/>
              </a:ext>
            </a:extLst>
          </p:cNvPr>
          <p:cNvGraphicFramePr/>
          <p:nvPr/>
        </p:nvGraphicFramePr>
        <p:xfrm>
          <a:off x="5019759" y="2551817"/>
          <a:ext cx="7505405" cy="37981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allout: Left Arrow 7">
            <a:extLst>
              <a:ext uri="{FF2B5EF4-FFF2-40B4-BE49-F238E27FC236}">
                <a16:creationId xmlns:a16="http://schemas.microsoft.com/office/drawing/2014/main" id="{8A7D6016-1BBD-15A4-DB90-E0C24E1E583F}"/>
              </a:ext>
            </a:extLst>
          </p:cNvPr>
          <p:cNvSpPr/>
          <p:nvPr/>
        </p:nvSpPr>
        <p:spPr bwMode="auto">
          <a:xfrm>
            <a:off x="3680202" y="338381"/>
            <a:ext cx="6166057" cy="2368176"/>
          </a:xfrm>
          <a:prstGeom prst="leftArrowCallout">
            <a:avLst>
              <a:gd name="adj1" fmla="val 25000"/>
              <a:gd name="adj2" fmla="val 30361"/>
              <a:gd name="adj3" fmla="val 25000"/>
              <a:gd name="adj4" fmla="val 64977"/>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a:solidFill>
                  <a:schemeClr val="bg1"/>
                </a:solidFill>
              </a:rPr>
              <a:t>Trying again:</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i="0" u="none" strike="noStrike" cap="none" normalizeH="0" baseline="0" dirty="0">
              <a:ln>
                <a:noFill/>
              </a:ln>
              <a:solidFill>
                <a:schemeClr val="bg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800" dirty="0">
                <a:solidFill>
                  <a:schemeClr val="bg1"/>
                </a:solidFill>
              </a:rPr>
              <a:t>How many students completed at least one lesson in Course 1?</a:t>
            </a:r>
            <a:endParaRPr kumimoji="0" lang="en-US" sz="2800" i="0" u="none" strike="noStrike" cap="none" normalizeH="0" baseline="0" dirty="0">
              <a:ln>
                <a:noFill/>
              </a:ln>
              <a:solidFill>
                <a:schemeClr val="bg1"/>
              </a:solidFill>
              <a:effectLst/>
              <a:latin typeface="Tahoma" charset="0"/>
            </a:endParaRPr>
          </a:p>
        </p:txBody>
      </p:sp>
      <p:sp>
        <p:nvSpPr>
          <p:cNvPr id="9" name="Oval 8">
            <a:extLst>
              <a:ext uri="{FF2B5EF4-FFF2-40B4-BE49-F238E27FC236}">
                <a16:creationId xmlns:a16="http://schemas.microsoft.com/office/drawing/2014/main" id="{ACCC46EC-0028-1EA0-C5EA-93785D07C853}"/>
              </a:ext>
            </a:extLst>
          </p:cNvPr>
          <p:cNvSpPr/>
          <p:nvPr/>
        </p:nvSpPr>
        <p:spPr bwMode="auto">
          <a:xfrm>
            <a:off x="1184566" y="1558636"/>
            <a:ext cx="3449782" cy="1444093"/>
          </a:xfrm>
          <a:custGeom>
            <a:avLst/>
            <a:gdLst>
              <a:gd name="connsiteX0" fmla="*/ 0 w 3449782"/>
              <a:gd name="connsiteY0" fmla="*/ 722047 h 1444093"/>
              <a:gd name="connsiteX1" fmla="*/ 1724891 w 3449782"/>
              <a:gd name="connsiteY1" fmla="*/ 0 h 1444093"/>
              <a:gd name="connsiteX2" fmla="*/ 3449782 w 3449782"/>
              <a:gd name="connsiteY2" fmla="*/ 722047 h 1444093"/>
              <a:gd name="connsiteX3" fmla="*/ 1724891 w 3449782"/>
              <a:gd name="connsiteY3" fmla="*/ 1444094 h 1444093"/>
              <a:gd name="connsiteX4" fmla="*/ 0 w 3449782"/>
              <a:gd name="connsiteY4" fmla="*/ 722047 h 1444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9782" h="1444093" extrusionOk="0">
                <a:moveTo>
                  <a:pt x="0" y="722047"/>
                </a:moveTo>
                <a:cubicBezTo>
                  <a:pt x="-16667" y="312990"/>
                  <a:pt x="758115" y="5309"/>
                  <a:pt x="1724891" y="0"/>
                </a:cubicBezTo>
                <a:cubicBezTo>
                  <a:pt x="2693178" y="3296"/>
                  <a:pt x="3386016" y="325299"/>
                  <a:pt x="3449782" y="722047"/>
                </a:cubicBezTo>
                <a:cubicBezTo>
                  <a:pt x="3433719" y="1136509"/>
                  <a:pt x="2648680" y="1603512"/>
                  <a:pt x="1724891" y="1444094"/>
                </a:cubicBezTo>
                <a:cubicBezTo>
                  <a:pt x="709621" y="1409823"/>
                  <a:pt x="18099" y="1129471"/>
                  <a:pt x="0" y="722047"/>
                </a:cubicBezTo>
                <a:close/>
              </a:path>
            </a:pathLst>
          </a:custGeom>
          <a:noFill/>
          <a:ln w="47625" cap="flat" cmpd="sng" algn="ctr">
            <a:solidFill>
              <a:srgbClr val="FF0000"/>
            </a:solidFill>
            <a:prstDash val="solid"/>
            <a:miter lim="800000"/>
            <a:headEnd type="none" w="med" len="med"/>
            <a:tailEnd type="none" w="med" len="med"/>
            <a:extLst>
              <a:ext uri="{C807C97D-BFC1-408E-A445-0C87EB9F89A2}">
                <ask:lineSketchStyleProps xmlns:ask="http://schemas.microsoft.com/office/drawing/2018/sketchyshapes" sd="1219033472">
                  <a:prstGeom prst="ellipse">
                    <a:avLst/>
                  </a:prstGeom>
                  <ask:type>
                    <ask:lineSketchCurved/>
                  </ask:type>
                </ask:lineSketchStyleProps>
              </a:ext>
            </a:extLst>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0" name="Oval 9">
            <a:extLst>
              <a:ext uri="{FF2B5EF4-FFF2-40B4-BE49-F238E27FC236}">
                <a16:creationId xmlns:a16="http://schemas.microsoft.com/office/drawing/2014/main" id="{68474E9A-4D84-027A-1B7C-32CF36F20D39}"/>
              </a:ext>
            </a:extLst>
          </p:cNvPr>
          <p:cNvSpPr/>
          <p:nvPr/>
        </p:nvSpPr>
        <p:spPr bwMode="auto">
          <a:xfrm>
            <a:off x="1149928" y="1506974"/>
            <a:ext cx="3449782" cy="1627373"/>
          </a:xfrm>
          <a:custGeom>
            <a:avLst/>
            <a:gdLst>
              <a:gd name="connsiteX0" fmla="*/ 0 w 3449782"/>
              <a:gd name="connsiteY0" fmla="*/ 813687 h 1627373"/>
              <a:gd name="connsiteX1" fmla="*/ 1724891 w 3449782"/>
              <a:gd name="connsiteY1" fmla="*/ 0 h 1627373"/>
              <a:gd name="connsiteX2" fmla="*/ 3449782 w 3449782"/>
              <a:gd name="connsiteY2" fmla="*/ 813687 h 1627373"/>
              <a:gd name="connsiteX3" fmla="*/ 1724891 w 3449782"/>
              <a:gd name="connsiteY3" fmla="*/ 1627374 h 1627373"/>
              <a:gd name="connsiteX4" fmla="*/ 0 w 3449782"/>
              <a:gd name="connsiteY4" fmla="*/ 813687 h 1627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9782" h="1627373" extrusionOk="0">
                <a:moveTo>
                  <a:pt x="0" y="813687"/>
                </a:moveTo>
                <a:cubicBezTo>
                  <a:pt x="-59911" y="327345"/>
                  <a:pt x="692881" y="29792"/>
                  <a:pt x="1724891" y="0"/>
                </a:cubicBezTo>
                <a:cubicBezTo>
                  <a:pt x="2763542" y="18109"/>
                  <a:pt x="3405947" y="365694"/>
                  <a:pt x="3449782" y="813687"/>
                </a:cubicBezTo>
                <a:cubicBezTo>
                  <a:pt x="3402574" y="1309175"/>
                  <a:pt x="2659731" y="1725710"/>
                  <a:pt x="1724891" y="1627374"/>
                </a:cubicBezTo>
                <a:cubicBezTo>
                  <a:pt x="752116" y="1616353"/>
                  <a:pt x="36920" y="1280715"/>
                  <a:pt x="0" y="813687"/>
                </a:cubicBezTo>
                <a:close/>
              </a:path>
            </a:pathLst>
          </a:custGeom>
          <a:noFill/>
          <a:ln w="47625" cap="flat" cmpd="sng" algn="ctr">
            <a:solidFill>
              <a:srgbClr val="FF0000"/>
            </a:solidFill>
            <a:prstDash val="solid"/>
            <a:miter lim="800000"/>
            <a:headEnd type="none" w="med" len="med"/>
            <a:tailEnd type="none" w="med" len="med"/>
            <a:extLst>
              <a:ext uri="{C807C97D-BFC1-408E-A445-0C87EB9F89A2}">
                <ask:lineSketchStyleProps xmlns:ask="http://schemas.microsoft.com/office/drawing/2018/sketchyshapes" sd="1219033472">
                  <a:prstGeom prst="ellipse">
                    <a:avLst/>
                  </a:prstGeom>
                  <ask:type>
                    <ask:lineSketchCurved/>
                  </ask:type>
                </ask:lineSketchStyleProps>
              </a:ext>
            </a:extLst>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1" name="Freeform: Shape 10">
            <a:extLst>
              <a:ext uri="{FF2B5EF4-FFF2-40B4-BE49-F238E27FC236}">
                <a16:creationId xmlns:a16="http://schemas.microsoft.com/office/drawing/2014/main" id="{1DA7F2C4-880F-5AD6-66D7-885EEAE7F47C}"/>
              </a:ext>
            </a:extLst>
          </p:cNvPr>
          <p:cNvSpPr/>
          <p:nvPr/>
        </p:nvSpPr>
        <p:spPr bwMode="auto">
          <a:xfrm>
            <a:off x="415636" y="1579203"/>
            <a:ext cx="1688429" cy="1278297"/>
          </a:xfrm>
          <a:custGeom>
            <a:avLst/>
            <a:gdLst>
              <a:gd name="connsiteX0" fmla="*/ 0 w 1688429"/>
              <a:gd name="connsiteY0" fmla="*/ 1278297 h 1278297"/>
              <a:gd name="connsiteX1" fmla="*/ 1049482 w 1688429"/>
              <a:gd name="connsiteY1" fmla="*/ 239206 h 1278297"/>
              <a:gd name="connsiteX2" fmla="*/ 1652155 w 1688429"/>
              <a:gd name="connsiteY2" fmla="*/ 20997 h 1278297"/>
              <a:gd name="connsiteX3" fmla="*/ 1569028 w 1688429"/>
              <a:gd name="connsiteY3" fmla="*/ 20997 h 1278297"/>
            </a:gdLst>
            <a:ahLst/>
            <a:cxnLst>
              <a:cxn ang="0">
                <a:pos x="connsiteX0" y="connsiteY0"/>
              </a:cxn>
              <a:cxn ang="0">
                <a:pos x="connsiteX1" y="connsiteY1"/>
              </a:cxn>
              <a:cxn ang="0">
                <a:pos x="connsiteX2" y="connsiteY2"/>
              </a:cxn>
              <a:cxn ang="0">
                <a:pos x="connsiteX3" y="connsiteY3"/>
              </a:cxn>
            </a:cxnLst>
            <a:rect l="l" t="t" r="r" b="b"/>
            <a:pathLst>
              <a:path w="1688429" h="1278297">
                <a:moveTo>
                  <a:pt x="0" y="1278297"/>
                </a:moveTo>
                <a:cubicBezTo>
                  <a:pt x="387061" y="863526"/>
                  <a:pt x="774123" y="448756"/>
                  <a:pt x="1049482" y="239206"/>
                </a:cubicBezTo>
                <a:cubicBezTo>
                  <a:pt x="1324841" y="29656"/>
                  <a:pt x="1565564" y="57365"/>
                  <a:pt x="1652155" y="20997"/>
                </a:cubicBezTo>
                <a:cubicBezTo>
                  <a:pt x="1738746" y="-15371"/>
                  <a:pt x="1653887" y="2813"/>
                  <a:pt x="1569028" y="20997"/>
                </a:cubicBezTo>
              </a:path>
            </a:pathLst>
          </a:cu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354793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Data Hierarchy and Grouping</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Some analytics systems may be aware of content structure and give you menus to navigate and visualize, </a:t>
            </a:r>
            <a:r>
              <a:rPr lang="en-US" b="1" dirty="0"/>
              <a:t>but don’t count on it</a:t>
            </a:r>
            <a:r>
              <a:rPr lang="en-US" dirty="0"/>
              <a:t>.  Have a data strategy that represents the organization of content.</a:t>
            </a:r>
          </a:p>
          <a:p>
            <a:pPr marL="0" indent="0">
              <a:buNone/>
            </a:pPr>
            <a:endParaRPr lang="en-US" dirty="0"/>
          </a:p>
          <a:p>
            <a:pPr marL="0" indent="0">
              <a:buNone/>
            </a:pPr>
            <a:r>
              <a:rPr lang="en-US" dirty="0"/>
              <a:t>Use different data properties for different relationships like </a:t>
            </a:r>
            <a:r>
              <a:rPr lang="en-US" dirty="0">
                <a:latin typeface="Courier New" panose="02070309020205020404" pitchFamily="49" charset="0"/>
                <a:cs typeface="Courier New" panose="02070309020205020404" pitchFamily="49" charset="0"/>
              </a:rPr>
              <a:t>parent</a:t>
            </a:r>
            <a:r>
              <a:rPr lang="en-US" dirty="0"/>
              <a:t> or </a:t>
            </a:r>
            <a:r>
              <a:rPr lang="en-US" dirty="0">
                <a:latin typeface="Courier New" panose="02070309020205020404" pitchFamily="49" charset="0"/>
                <a:cs typeface="Courier New" panose="02070309020205020404" pitchFamily="49" charset="0"/>
              </a:rPr>
              <a:t>group</a:t>
            </a:r>
            <a:r>
              <a:rPr lang="en-US" dirty="0"/>
              <a:t>.</a:t>
            </a:r>
          </a:p>
          <a:p>
            <a:pPr marL="0" indent="0">
              <a:buNone/>
            </a:pPr>
            <a:endParaRPr lang="en-US" dirty="0"/>
          </a:p>
          <a:p>
            <a:pPr marL="0" indent="0">
              <a:buNone/>
            </a:pPr>
            <a:r>
              <a:rPr lang="en-US" dirty="0"/>
              <a:t>Use of organizational properties can make your visualizations and dashboards generalized and long-lived.</a:t>
            </a:r>
          </a:p>
        </p:txBody>
      </p:sp>
    </p:spTree>
    <p:extLst>
      <p:ext uri="{BB962C8B-B14F-4D97-AF65-F5344CB8AC3E}">
        <p14:creationId xmlns:p14="http://schemas.microsoft.com/office/powerpoint/2010/main" val="3327507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Date and Timestamps</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F1ADB9CC-4EBC-6E06-F8D2-1DC7A3A410CF}"/>
              </a:ext>
            </a:extLst>
          </p:cNvPr>
          <p:cNvSpPr/>
          <p:nvPr/>
        </p:nvSpPr>
        <p:spPr bwMode="auto">
          <a:xfrm>
            <a:off x="225468" y="3717944"/>
            <a:ext cx="1277655" cy="198130"/>
          </a:xfrm>
          <a:prstGeom prst="rect">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F50CF89D-4644-06ED-C48F-7B0427CF22B9}"/>
              </a:ext>
            </a:extLst>
          </p:cNvPr>
          <p:cNvSpPr/>
          <p:nvPr/>
        </p:nvSpPr>
        <p:spPr bwMode="auto">
          <a:xfrm>
            <a:off x="1503123" y="3717944"/>
            <a:ext cx="1277655" cy="198130"/>
          </a:xfrm>
          <a:prstGeom prst="rect">
            <a:avLst/>
          </a:prstGeom>
          <a:solidFill>
            <a:srgbClr val="FFC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1" name="Rectangle 10">
            <a:extLst>
              <a:ext uri="{FF2B5EF4-FFF2-40B4-BE49-F238E27FC236}">
                <a16:creationId xmlns:a16="http://schemas.microsoft.com/office/drawing/2014/main" id="{A338A274-95AD-1430-99E0-258BB50E984D}"/>
              </a:ext>
            </a:extLst>
          </p:cNvPr>
          <p:cNvSpPr/>
          <p:nvPr/>
        </p:nvSpPr>
        <p:spPr bwMode="auto">
          <a:xfrm>
            <a:off x="2780778" y="3717944"/>
            <a:ext cx="1277655" cy="198130"/>
          </a:xfrm>
          <a:prstGeom prst="rect">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0A74159F-9421-FDF7-6659-AB9F0A1C24CC}"/>
              </a:ext>
            </a:extLst>
          </p:cNvPr>
          <p:cNvSpPr/>
          <p:nvPr/>
        </p:nvSpPr>
        <p:spPr bwMode="auto">
          <a:xfrm>
            <a:off x="4058433" y="3717944"/>
            <a:ext cx="1277655" cy="198130"/>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D6086767-977D-8821-F8E1-34C68138F383}"/>
              </a:ext>
            </a:extLst>
          </p:cNvPr>
          <p:cNvSpPr/>
          <p:nvPr/>
        </p:nvSpPr>
        <p:spPr bwMode="auto">
          <a:xfrm>
            <a:off x="5336088" y="3717944"/>
            <a:ext cx="1277655" cy="198130"/>
          </a:xfrm>
          <a:prstGeom prst="rect">
            <a:avLst/>
          </a:prstGeom>
          <a:solidFill>
            <a:srgbClr val="703A7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4" name="Rectangle 13">
            <a:extLst>
              <a:ext uri="{FF2B5EF4-FFF2-40B4-BE49-F238E27FC236}">
                <a16:creationId xmlns:a16="http://schemas.microsoft.com/office/drawing/2014/main" id="{B2B7A2BF-BA48-71F8-E18E-649FCAAE41F0}"/>
              </a:ext>
            </a:extLst>
          </p:cNvPr>
          <p:cNvSpPr/>
          <p:nvPr/>
        </p:nvSpPr>
        <p:spPr bwMode="auto">
          <a:xfrm>
            <a:off x="6613743" y="3717944"/>
            <a:ext cx="1277655" cy="198130"/>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6" name="Rectangle 15">
            <a:extLst>
              <a:ext uri="{FF2B5EF4-FFF2-40B4-BE49-F238E27FC236}">
                <a16:creationId xmlns:a16="http://schemas.microsoft.com/office/drawing/2014/main" id="{87BA563E-FDA6-70CD-C826-DA2CE3670662}"/>
              </a:ext>
            </a:extLst>
          </p:cNvPr>
          <p:cNvSpPr/>
          <p:nvPr/>
        </p:nvSpPr>
        <p:spPr bwMode="auto">
          <a:xfrm>
            <a:off x="7891398" y="3717944"/>
            <a:ext cx="1277655" cy="198130"/>
          </a:xfrm>
          <a:prstGeom prst="rect">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7" name="Rectangle 16">
            <a:extLst>
              <a:ext uri="{FF2B5EF4-FFF2-40B4-BE49-F238E27FC236}">
                <a16:creationId xmlns:a16="http://schemas.microsoft.com/office/drawing/2014/main" id="{F8C4D5CD-B50A-A597-A233-D932C4163F11}"/>
              </a:ext>
            </a:extLst>
          </p:cNvPr>
          <p:cNvSpPr/>
          <p:nvPr/>
        </p:nvSpPr>
        <p:spPr bwMode="auto">
          <a:xfrm>
            <a:off x="9169053" y="3717944"/>
            <a:ext cx="1277655" cy="198130"/>
          </a:xfrm>
          <a:prstGeom prst="rect">
            <a:avLst/>
          </a:prstGeom>
          <a:solidFill>
            <a:schemeClr val="accent1">
              <a:lumMod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8" name="Rectangle 17">
            <a:extLst>
              <a:ext uri="{FF2B5EF4-FFF2-40B4-BE49-F238E27FC236}">
                <a16:creationId xmlns:a16="http://schemas.microsoft.com/office/drawing/2014/main" id="{BDEDCE03-D358-D83A-C54F-FDB44606BE19}"/>
              </a:ext>
            </a:extLst>
          </p:cNvPr>
          <p:cNvSpPr/>
          <p:nvPr/>
        </p:nvSpPr>
        <p:spPr bwMode="auto">
          <a:xfrm>
            <a:off x="10446708" y="3717944"/>
            <a:ext cx="1277655" cy="19813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9" name="Oval 18">
            <a:extLst>
              <a:ext uri="{FF2B5EF4-FFF2-40B4-BE49-F238E27FC236}">
                <a16:creationId xmlns:a16="http://schemas.microsoft.com/office/drawing/2014/main" id="{247D8DCE-9961-7DC3-8B50-75B7409E8970}"/>
              </a:ext>
            </a:extLst>
          </p:cNvPr>
          <p:cNvSpPr/>
          <p:nvPr/>
        </p:nvSpPr>
        <p:spPr bwMode="auto">
          <a:xfrm>
            <a:off x="364982" y="1861692"/>
            <a:ext cx="998626" cy="945931"/>
          </a:xfrm>
          <a:prstGeom prst="ellipse">
            <a:avLst/>
          </a:prstGeom>
          <a:noFill/>
          <a:ln w="50800" cap="flat" cmpd="sng" algn="ctr">
            <a:solidFill>
              <a:srgbClr val="FFFF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Tahoma" charset="0"/>
              </a:rPr>
              <a:t>Jan</a:t>
            </a:r>
          </a:p>
        </p:txBody>
      </p:sp>
      <p:cxnSp>
        <p:nvCxnSpPr>
          <p:cNvPr id="22" name="Straight Connector 21">
            <a:extLst>
              <a:ext uri="{FF2B5EF4-FFF2-40B4-BE49-F238E27FC236}">
                <a16:creationId xmlns:a16="http://schemas.microsoft.com/office/drawing/2014/main" id="{0B5C161A-C926-53BE-7317-8E7EFC9FC3D2}"/>
              </a:ext>
            </a:extLst>
          </p:cNvPr>
          <p:cNvCxnSpPr>
            <a:stCxn id="19" idx="4"/>
            <a:endCxn id="6" idx="0"/>
          </p:cNvCxnSpPr>
          <p:nvPr/>
        </p:nvCxnSpPr>
        <p:spPr bwMode="auto">
          <a:xfrm>
            <a:off x="864295" y="2807623"/>
            <a:ext cx="1" cy="910321"/>
          </a:xfrm>
          <a:prstGeom prst="line">
            <a:avLst/>
          </a:prstGeom>
          <a:solidFill>
            <a:schemeClr val="accent1"/>
          </a:solidFill>
          <a:ln w="50800" cap="flat" cmpd="sng" algn="ctr">
            <a:solidFill>
              <a:srgbClr val="FFFF00"/>
            </a:solidFill>
            <a:prstDash val="solid"/>
            <a:miter lim="800000"/>
            <a:headEnd type="none" w="med" len="med"/>
            <a:tailEnd type="none" w="med" len="med"/>
          </a:ln>
          <a:effectLst/>
        </p:spPr>
      </p:cxnSp>
      <p:sp>
        <p:nvSpPr>
          <p:cNvPr id="23" name="Oval 22">
            <a:extLst>
              <a:ext uri="{FF2B5EF4-FFF2-40B4-BE49-F238E27FC236}">
                <a16:creationId xmlns:a16="http://schemas.microsoft.com/office/drawing/2014/main" id="{AB663A74-5A31-35EC-F667-D3CACEE9B163}"/>
              </a:ext>
            </a:extLst>
          </p:cNvPr>
          <p:cNvSpPr/>
          <p:nvPr/>
        </p:nvSpPr>
        <p:spPr bwMode="auto">
          <a:xfrm>
            <a:off x="2879907" y="1861692"/>
            <a:ext cx="998626" cy="945931"/>
          </a:xfrm>
          <a:prstGeom prst="ellipse">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Tahoma" charset="0"/>
              </a:rPr>
              <a:t>Mar</a:t>
            </a:r>
          </a:p>
        </p:txBody>
      </p:sp>
      <p:cxnSp>
        <p:nvCxnSpPr>
          <p:cNvPr id="24" name="Straight Connector 23">
            <a:extLst>
              <a:ext uri="{FF2B5EF4-FFF2-40B4-BE49-F238E27FC236}">
                <a16:creationId xmlns:a16="http://schemas.microsoft.com/office/drawing/2014/main" id="{5C967EFC-ADC9-7D64-2BAB-531074D1CA67}"/>
              </a:ext>
            </a:extLst>
          </p:cNvPr>
          <p:cNvCxnSpPr>
            <a:cxnSpLocks/>
            <a:stCxn id="23" idx="4"/>
          </p:cNvCxnSpPr>
          <p:nvPr/>
        </p:nvCxnSpPr>
        <p:spPr bwMode="auto">
          <a:xfrm>
            <a:off x="3379220" y="2807623"/>
            <a:ext cx="1" cy="910321"/>
          </a:xfrm>
          <a:prstGeom prst="line">
            <a:avLst/>
          </a:prstGeom>
          <a:solidFill>
            <a:schemeClr val="accent1"/>
          </a:solidFill>
          <a:ln w="50800" cap="flat" cmpd="sng" algn="ctr">
            <a:solidFill>
              <a:srgbClr val="FF0000"/>
            </a:solidFill>
            <a:prstDash val="solid"/>
            <a:miter lim="800000"/>
            <a:headEnd type="none" w="med" len="med"/>
            <a:tailEnd type="none" w="med" len="med"/>
          </a:ln>
          <a:effectLst/>
        </p:spPr>
      </p:cxnSp>
      <p:sp>
        <p:nvSpPr>
          <p:cNvPr id="29" name="Oval 28">
            <a:extLst>
              <a:ext uri="{FF2B5EF4-FFF2-40B4-BE49-F238E27FC236}">
                <a16:creationId xmlns:a16="http://schemas.microsoft.com/office/drawing/2014/main" id="{22434250-2445-9BAE-ADE7-976B7433F0ED}"/>
              </a:ext>
            </a:extLst>
          </p:cNvPr>
          <p:cNvSpPr/>
          <p:nvPr/>
        </p:nvSpPr>
        <p:spPr bwMode="auto">
          <a:xfrm>
            <a:off x="5455410" y="1861692"/>
            <a:ext cx="998626" cy="945931"/>
          </a:xfrm>
          <a:prstGeom prst="ellipse">
            <a:avLst/>
          </a:prstGeom>
          <a:noFill/>
          <a:ln w="50800" cap="flat" cmpd="sng" algn="ctr">
            <a:solidFill>
              <a:srgbClr val="703A7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703A76"/>
                </a:solidFill>
                <a:effectLst/>
                <a:latin typeface="Tahoma" charset="0"/>
              </a:rPr>
              <a:t>May</a:t>
            </a:r>
          </a:p>
        </p:txBody>
      </p:sp>
      <p:cxnSp>
        <p:nvCxnSpPr>
          <p:cNvPr id="30" name="Straight Connector 29">
            <a:extLst>
              <a:ext uri="{FF2B5EF4-FFF2-40B4-BE49-F238E27FC236}">
                <a16:creationId xmlns:a16="http://schemas.microsoft.com/office/drawing/2014/main" id="{084D70C5-DDCA-F653-2C66-7A8EF0273172}"/>
              </a:ext>
            </a:extLst>
          </p:cNvPr>
          <p:cNvCxnSpPr>
            <a:cxnSpLocks/>
            <a:stCxn id="29" idx="4"/>
          </p:cNvCxnSpPr>
          <p:nvPr/>
        </p:nvCxnSpPr>
        <p:spPr bwMode="auto">
          <a:xfrm>
            <a:off x="5954723" y="2807623"/>
            <a:ext cx="1" cy="910321"/>
          </a:xfrm>
          <a:prstGeom prst="line">
            <a:avLst/>
          </a:prstGeom>
          <a:solidFill>
            <a:schemeClr val="accent1"/>
          </a:solidFill>
          <a:ln w="50800" cap="flat" cmpd="sng" algn="ctr">
            <a:solidFill>
              <a:srgbClr val="703A76"/>
            </a:solidFill>
            <a:prstDash val="solid"/>
            <a:miter lim="800000"/>
            <a:headEnd type="none" w="med" len="med"/>
            <a:tailEnd type="none" w="med" len="med"/>
          </a:ln>
          <a:effectLst/>
        </p:spPr>
      </p:cxnSp>
      <p:sp>
        <p:nvSpPr>
          <p:cNvPr id="31" name="Oval 30">
            <a:extLst>
              <a:ext uri="{FF2B5EF4-FFF2-40B4-BE49-F238E27FC236}">
                <a16:creationId xmlns:a16="http://schemas.microsoft.com/office/drawing/2014/main" id="{98817786-2042-62C5-90A9-72572C2CE4E9}"/>
              </a:ext>
            </a:extLst>
          </p:cNvPr>
          <p:cNvSpPr/>
          <p:nvPr/>
        </p:nvSpPr>
        <p:spPr bwMode="auto">
          <a:xfrm>
            <a:off x="8030913" y="1861692"/>
            <a:ext cx="998626" cy="945931"/>
          </a:xfrm>
          <a:prstGeom prst="ellipse">
            <a:avLst/>
          </a:prstGeom>
          <a:noFill/>
          <a:ln w="50800"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B0F0"/>
                </a:solidFill>
                <a:effectLst/>
                <a:latin typeface="Tahoma" charset="0"/>
              </a:rPr>
              <a:t>Jul</a:t>
            </a:r>
          </a:p>
        </p:txBody>
      </p:sp>
      <p:cxnSp>
        <p:nvCxnSpPr>
          <p:cNvPr id="32" name="Straight Connector 31">
            <a:extLst>
              <a:ext uri="{FF2B5EF4-FFF2-40B4-BE49-F238E27FC236}">
                <a16:creationId xmlns:a16="http://schemas.microsoft.com/office/drawing/2014/main" id="{E8652F5F-7844-E767-B843-9EE39522EE61}"/>
              </a:ext>
            </a:extLst>
          </p:cNvPr>
          <p:cNvCxnSpPr>
            <a:cxnSpLocks/>
            <a:stCxn id="31" idx="4"/>
          </p:cNvCxnSpPr>
          <p:nvPr/>
        </p:nvCxnSpPr>
        <p:spPr bwMode="auto">
          <a:xfrm>
            <a:off x="8530226" y="2807623"/>
            <a:ext cx="1" cy="910321"/>
          </a:xfrm>
          <a:prstGeom prst="line">
            <a:avLst/>
          </a:prstGeom>
          <a:solidFill>
            <a:schemeClr val="accent1"/>
          </a:solidFill>
          <a:ln w="50800" cap="flat" cmpd="sng" algn="ctr">
            <a:solidFill>
              <a:srgbClr val="00B0F0"/>
            </a:solidFill>
            <a:prstDash val="solid"/>
            <a:miter lim="800000"/>
            <a:headEnd type="none" w="med" len="med"/>
            <a:tailEnd type="none" w="med" len="med"/>
          </a:ln>
          <a:effectLst/>
        </p:spPr>
      </p:cxnSp>
      <p:sp>
        <p:nvSpPr>
          <p:cNvPr id="33" name="Oval 32">
            <a:extLst>
              <a:ext uri="{FF2B5EF4-FFF2-40B4-BE49-F238E27FC236}">
                <a16:creationId xmlns:a16="http://schemas.microsoft.com/office/drawing/2014/main" id="{6F0F4C69-55E2-0575-33B1-54409ACE7091}"/>
              </a:ext>
            </a:extLst>
          </p:cNvPr>
          <p:cNvSpPr/>
          <p:nvPr/>
        </p:nvSpPr>
        <p:spPr bwMode="auto">
          <a:xfrm>
            <a:off x="10586222" y="1861692"/>
            <a:ext cx="998626" cy="945931"/>
          </a:xfrm>
          <a:prstGeom prst="ellipse">
            <a:avLst/>
          </a:prstGeom>
          <a:noFill/>
          <a:ln w="50800" cap="flat" cmpd="sng" algn="ctr">
            <a:solidFill>
              <a:srgbClr val="00E4A8"/>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E4A8"/>
                </a:solidFill>
                <a:effectLst/>
                <a:latin typeface="Tahoma" charset="0"/>
              </a:rPr>
              <a:t>Sep</a:t>
            </a:r>
          </a:p>
        </p:txBody>
      </p:sp>
      <p:cxnSp>
        <p:nvCxnSpPr>
          <p:cNvPr id="34" name="Straight Connector 33">
            <a:extLst>
              <a:ext uri="{FF2B5EF4-FFF2-40B4-BE49-F238E27FC236}">
                <a16:creationId xmlns:a16="http://schemas.microsoft.com/office/drawing/2014/main" id="{661402FE-3791-F060-3405-ACF7DF1B9A1B}"/>
              </a:ext>
            </a:extLst>
          </p:cNvPr>
          <p:cNvCxnSpPr>
            <a:cxnSpLocks/>
            <a:stCxn id="33" idx="4"/>
          </p:cNvCxnSpPr>
          <p:nvPr/>
        </p:nvCxnSpPr>
        <p:spPr bwMode="auto">
          <a:xfrm>
            <a:off x="11085535" y="2807623"/>
            <a:ext cx="1" cy="910321"/>
          </a:xfrm>
          <a:prstGeom prst="line">
            <a:avLst/>
          </a:prstGeom>
          <a:solidFill>
            <a:schemeClr val="accent1"/>
          </a:solidFill>
          <a:ln w="50800" cap="flat" cmpd="sng" algn="ctr">
            <a:solidFill>
              <a:srgbClr val="00E4A8"/>
            </a:solidFill>
            <a:prstDash val="solid"/>
            <a:miter lim="800000"/>
            <a:headEnd type="none" w="med" len="med"/>
            <a:tailEnd type="none" w="med" len="med"/>
          </a:ln>
          <a:effectLst/>
        </p:spPr>
      </p:cxnSp>
      <p:cxnSp>
        <p:nvCxnSpPr>
          <p:cNvPr id="35" name="Straight Connector 34">
            <a:extLst>
              <a:ext uri="{FF2B5EF4-FFF2-40B4-BE49-F238E27FC236}">
                <a16:creationId xmlns:a16="http://schemas.microsoft.com/office/drawing/2014/main" id="{47B152C8-9F1A-53FE-80B3-84AC897B4873}"/>
              </a:ext>
            </a:extLst>
          </p:cNvPr>
          <p:cNvCxnSpPr/>
          <p:nvPr/>
        </p:nvCxnSpPr>
        <p:spPr bwMode="auto">
          <a:xfrm>
            <a:off x="2131152" y="3916074"/>
            <a:ext cx="1" cy="910321"/>
          </a:xfrm>
          <a:prstGeom prst="line">
            <a:avLst/>
          </a:prstGeom>
          <a:solidFill>
            <a:schemeClr val="accent1"/>
          </a:solidFill>
          <a:ln w="50800" cap="flat" cmpd="sng" algn="ctr">
            <a:solidFill>
              <a:srgbClr val="FFC000"/>
            </a:solidFill>
            <a:prstDash val="solid"/>
            <a:miter lim="800000"/>
            <a:headEnd type="none" w="med" len="med"/>
            <a:tailEnd type="none" w="med" len="med"/>
          </a:ln>
          <a:effectLst/>
        </p:spPr>
      </p:cxnSp>
      <p:sp>
        <p:nvSpPr>
          <p:cNvPr id="36" name="Oval 35">
            <a:extLst>
              <a:ext uri="{FF2B5EF4-FFF2-40B4-BE49-F238E27FC236}">
                <a16:creationId xmlns:a16="http://schemas.microsoft.com/office/drawing/2014/main" id="{99DEC2AF-22FA-20A4-004C-C68B82475068}"/>
              </a:ext>
            </a:extLst>
          </p:cNvPr>
          <p:cNvSpPr/>
          <p:nvPr/>
        </p:nvSpPr>
        <p:spPr bwMode="auto">
          <a:xfrm>
            <a:off x="1642637" y="4826395"/>
            <a:ext cx="998626" cy="945931"/>
          </a:xfrm>
          <a:prstGeom prst="ellipse">
            <a:avLst/>
          </a:prstGeom>
          <a:noFill/>
          <a:ln w="508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C000"/>
                </a:solidFill>
                <a:effectLst/>
                <a:latin typeface="Tahoma" charset="0"/>
              </a:rPr>
              <a:t>Feb</a:t>
            </a:r>
          </a:p>
        </p:txBody>
      </p:sp>
      <p:cxnSp>
        <p:nvCxnSpPr>
          <p:cNvPr id="37" name="Straight Connector 36">
            <a:extLst>
              <a:ext uri="{FF2B5EF4-FFF2-40B4-BE49-F238E27FC236}">
                <a16:creationId xmlns:a16="http://schemas.microsoft.com/office/drawing/2014/main" id="{E3A0CA64-657B-8C4B-353F-CE8FC9062333}"/>
              </a:ext>
            </a:extLst>
          </p:cNvPr>
          <p:cNvCxnSpPr/>
          <p:nvPr/>
        </p:nvCxnSpPr>
        <p:spPr bwMode="auto">
          <a:xfrm>
            <a:off x="4686462" y="3916074"/>
            <a:ext cx="1" cy="910321"/>
          </a:xfrm>
          <a:prstGeom prst="line">
            <a:avLst/>
          </a:prstGeom>
          <a:solidFill>
            <a:schemeClr val="accent1"/>
          </a:solidFill>
          <a:ln w="50800" cap="flat" cmpd="sng" algn="ctr">
            <a:solidFill>
              <a:srgbClr val="C00000"/>
            </a:solidFill>
            <a:prstDash val="solid"/>
            <a:miter lim="800000"/>
            <a:headEnd type="none" w="med" len="med"/>
            <a:tailEnd type="none" w="med" len="med"/>
          </a:ln>
          <a:effectLst/>
        </p:spPr>
      </p:cxnSp>
      <p:sp>
        <p:nvSpPr>
          <p:cNvPr id="38" name="Oval 37">
            <a:extLst>
              <a:ext uri="{FF2B5EF4-FFF2-40B4-BE49-F238E27FC236}">
                <a16:creationId xmlns:a16="http://schemas.microsoft.com/office/drawing/2014/main" id="{1BB8974A-1092-BD6E-B8E6-5955FC6906AD}"/>
              </a:ext>
            </a:extLst>
          </p:cNvPr>
          <p:cNvSpPr/>
          <p:nvPr/>
        </p:nvSpPr>
        <p:spPr bwMode="auto">
          <a:xfrm>
            <a:off x="4197947" y="4826395"/>
            <a:ext cx="998626" cy="945931"/>
          </a:xfrm>
          <a:prstGeom prst="ellipse">
            <a:avLst/>
          </a:prstGeom>
          <a:noFill/>
          <a:ln w="508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Tahoma" charset="0"/>
              </a:rPr>
              <a:t>Apr</a:t>
            </a:r>
          </a:p>
        </p:txBody>
      </p:sp>
      <p:cxnSp>
        <p:nvCxnSpPr>
          <p:cNvPr id="41" name="Straight Connector 40">
            <a:extLst>
              <a:ext uri="{FF2B5EF4-FFF2-40B4-BE49-F238E27FC236}">
                <a16:creationId xmlns:a16="http://schemas.microsoft.com/office/drawing/2014/main" id="{28364472-5BC5-36D1-234B-584CCD0C237B}"/>
              </a:ext>
            </a:extLst>
          </p:cNvPr>
          <p:cNvCxnSpPr/>
          <p:nvPr/>
        </p:nvCxnSpPr>
        <p:spPr bwMode="auto">
          <a:xfrm>
            <a:off x="7241772" y="3916074"/>
            <a:ext cx="1" cy="910321"/>
          </a:xfrm>
          <a:prstGeom prst="line">
            <a:avLst/>
          </a:prstGeom>
          <a:solidFill>
            <a:schemeClr val="accent1"/>
          </a:solidFill>
          <a:ln w="50800" cap="flat" cmpd="sng" algn="ctr">
            <a:solidFill>
              <a:srgbClr val="0070C0"/>
            </a:solidFill>
            <a:prstDash val="solid"/>
            <a:miter lim="800000"/>
            <a:headEnd type="none" w="med" len="med"/>
            <a:tailEnd type="none" w="med" len="med"/>
          </a:ln>
          <a:effectLst/>
        </p:spPr>
      </p:cxnSp>
      <p:sp>
        <p:nvSpPr>
          <p:cNvPr id="42" name="Oval 41">
            <a:extLst>
              <a:ext uri="{FF2B5EF4-FFF2-40B4-BE49-F238E27FC236}">
                <a16:creationId xmlns:a16="http://schemas.microsoft.com/office/drawing/2014/main" id="{F133509F-01C0-1CBE-B12C-4E97028A1F63}"/>
              </a:ext>
            </a:extLst>
          </p:cNvPr>
          <p:cNvSpPr/>
          <p:nvPr/>
        </p:nvSpPr>
        <p:spPr bwMode="auto">
          <a:xfrm>
            <a:off x="6753257" y="4826395"/>
            <a:ext cx="998626" cy="945931"/>
          </a:xfrm>
          <a:prstGeom prst="ellipse">
            <a:avLst/>
          </a:prstGeom>
          <a:noFill/>
          <a:ln w="508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70C0"/>
                </a:solidFill>
                <a:effectLst/>
                <a:latin typeface="Tahoma" charset="0"/>
              </a:rPr>
              <a:t>Jun</a:t>
            </a:r>
          </a:p>
        </p:txBody>
      </p:sp>
      <p:cxnSp>
        <p:nvCxnSpPr>
          <p:cNvPr id="45" name="Straight Connector 44">
            <a:extLst>
              <a:ext uri="{FF2B5EF4-FFF2-40B4-BE49-F238E27FC236}">
                <a16:creationId xmlns:a16="http://schemas.microsoft.com/office/drawing/2014/main" id="{1ADD36DB-E41F-1C91-24DB-24AFC3A4D88A}"/>
              </a:ext>
            </a:extLst>
          </p:cNvPr>
          <p:cNvCxnSpPr/>
          <p:nvPr/>
        </p:nvCxnSpPr>
        <p:spPr bwMode="auto">
          <a:xfrm>
            <a:off x="9797082" y="3916074"/>
            <a:ext cx="1" cy="910321"/>
          </a:xfrm>
          <a:prstGeom prst="line">
            <a:avLst/>
          </a:prstGeom>
          <a:solidFill>
            <a:schemeClr val="accent1"/>
          </a:solidFill>
          <a:ln w="50800" cap="flat" cmpd="sng" algn="ctr">
            <a:solidFill>
              <a:srgbClr val="00AB7E"/>
            </a:solidFill>
            <a:prstDash val="solid"/>
            <a:miter lim="800000"/>
            <a:headEnd type="none" w="med" len="med"/>
            <a:tailEnd type="none" w="med" len="med"/>
          </a:ln>
          <a:effectLst/>
        </p:spPr>
      </p:cxnSp>
      <p:sp>
        <p:nvSpPr>
          <p:cNvPr id="46" name="Oval 45">
            <a:extLst>
              <a:ext uri="{FF2B5EF4-FFF2-40B4-BE49-F238E27FC236}">
                <a16:creationId xmlns:a16="http://schemas.microsoft.com/office/drawing/2014/main" id="{4D6F6363-1E6C-4007-897E-3C20F2381778}"/>
              </a:ext>
            </a:extLst>
          </p:cNvPr>
          <p:cNvSpPr/>
          <p:nvPr/>
        </p:nvSpPr>
        <p:spPr bwMode="auto">
          <a:xfrm>
            <a:off x="9308567" y="4826395"/>
            <a:ext cx="998626" cy="945931"/>
          </a:xfrm>
          <a:prstGeom prst="ellipse">
            <a:avLst/>
          </a:prstGeom>
          <a:noFill/>
          <a:ln w="50800" cap="flat" cmpd="sng" algn="ctr">
            <a:solidFill>
              <a:srgbClr val="00AB7E"/>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AB7E"/>
                </a:solidFill>
                <a:effectLst/>
                <a:latin typeface="Tahoma" charset="0"/>
              </a:rPr>
              <a:t>Aug</a:t>
            </a:r>
          </a:p>
        </p:txBody>
      </p:sp>
      <p:sp>
        <p:nvSpPr>
          <p:cNvPr id="47" name="Isosceles Triangle 46">
            <a:extLst>
              <a:ext uri="{FF2B5EF4-FFF2-40B4-BE49-F238E27FC236}">
                <a16:creationId xmlns:a16="http://schemas.microsoft.com/office/drawing/2014/main" id="{76F6A5F8-826A-81B2-EEB5-E66EC3085BE8}"/>
              </a:ext>
            </a:extLst>
          </p:cNvPr>
          <p:cNvSpPr/>
          <p:nvPr/>
        </p:nvSpPr>
        <p:spPr bwMode="auto">
          <a:xfrm>
            <a:off x="2015289" y="3476245"/>
            <a:ext cx="263040" cy="241699"/>
          </a:xfrm>
          <a:prstGeom prst="triangle">
            <a:avLst/>
          </a:prstGeom>
          <a:solidFill>
            <a:srgbClr val="FFC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8" name="Isosceles Triangle 47">
            <a:extLst>
              <a:ext uri="{FF2B5EF4-FFF2-40B4-BE49-F238E27FC236}">
                <a16:creationId xmlns:a16="http://schemas.microsoft.com/office/drawing/2014/main" id="{E1E0E38B-2564-880D-ECC2-10C9EA3C3D39}"/>
              </a:ext>
            </a:extLst>
          </p:cNvPr>
          <p:cNvSpPr/>
          <p:nvPr/>
        </p:nvSpPr>
        <p:spPr bwMode="auto">
          <a:xfrm>
            <a:off x="4557746" y="3476084"/>
            <a:ext cx="263040" cy="241699"/>
          </a:xfrm>
          <a:prstGeom prst="triangle">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9" name="Isosceles Triangle 48">
            <a:extLst>
              <a:ext uri="{FF2B5EF4-FFF2-40B4-BE49-F238E27FC236}">
                <a16:creationId xmlns:a16="http://schemas.microsoft.com/office/drawing/2014/main" id="{C6C122B4-7486-384D-F6E2-3F2913B71B29}"/>
              </a:ext>
            </a:extLst>
          </p:cNvPr>
          <p:cNvSpPr/>
          <p:nvPr/>
        </p:nvSpPr>
        <p:spPr bwMode="auto">
          <a:xfrm>
            <a:off x="7110252" y="3476084"/>
            <a:ext cx="263040" cy="241699"/>
          </a:xfrm>
          <a:prstGeom prst="triangle">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Isosceles Triangle 49">
            <a:extLst>
              <a:ext uri="{FF2B5EF4-FFF2-40B4-BE49-F238E27FC236}">
                <a16:creationId xmlns:a16="http://schemas.microsoft.com/office/drawing/2014/main" id="{DB0E0409-6885-5CD3-F61B-8C3D6290D486}"/>
              </a:ext>
            </a:extLst>
          </p:cNvPr>
          <p:cNvSpPr/>
          <p:nvPr/>
        </p:nvSpPr>
        <p:spPr bwMode="auto">
          <a:xfrm>
            <a:off x="9684025" y="3476084"/>
            <a:ext cx="263040" cy="241699"/>
          </a:xfrm>
          <a:prstGeom prst="triangle">
            <a:avLst/>
          </a:prstGeom>
          <a:solidFill>
            <a:srgbClr val="00AB7E"/>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Isosceles Triangle 50">
            <a:extLst>
              <a:ext uri="{FF2B5EF4-FFF2-40B4-BE49-F238E27FC236}">
                <a16:creationId xmlns:a16="http://schemas.microsoft.com/office/drawing/2014/main" id="{702A823C-CEB5-F191-CCAB-83DF51F2110B}"/>
              </a:ext>
            </a:extLst>
          </p:cNvPr>
          <p:cNvSpPr/>
          <p:nvPr/>
        </p:nvSpPr>
        <p:spPr bwMode="auto">
          <a:xfrm rot="10800000">
            <a:off x="727752" y="3916347"/>
            <a:ext cx="263040" cy="241699"/>
          </a:xfrm>
          <a:prstGeom prst="triangle">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Isosceles Triangle 51">
            <a:extLst>
              <a:ext uri="{FF2B5EF4-FFF2-40B4-BE49-F238E27FC236}">
                <a16:creationId xmlns:a16="http://schemas.microsoft.com/office/drawing/2014/main" id="{91AA3684-C224-153E-B445-D448EECD3325}"/>
              </a:ext>
            </a:extLst>
          </p:cNvPr>
          <p:cNvSpPr/>
          <p:nvPr/>
        </p:nvSpPr>
        <p:spPr bwMode="auto">
          <a:xfrm rot="10800000">
            <a:off x="3271182" y="3928876"/>
            <a:ext cx="263040" cy="241699"/>
          </a:xfrm>
          <a:prstGeom prst="triangle">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3" name="Isosceles Triangle 52">
            <a:extLst>
              <a:ext uri="{FF2B5EF4-FFF2-40B4-BE49-F238E27FC236}">
                <a16:creationId xmlns:a16="http://schemas.microsoft.com/office/drawing/2014/main" id="{7D4BE3B0-57CE-BBA7-B829-DBFC407391A0}"/>
              </a:ext>
            </a:extLst>
          </p:cNvPr>
          <p:cNvSpPr/>
          <p:nvPr/>
        </p:nvSpPr>
        <p:spPr bwMode="auto">
          <a:xfrm rot="10800000">
            <a:off x="5826824" y="3916350"/>
            <a:ext cx="263040" cy="241699"/>
          </a:xfrm>
          <a:prstGeom prst="triangle">
            <a:avLst/>
          </a:prstGeom>
          <a:solidFill>
            <a:srgbClr val="703A7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Isosceles Triangle 53">
            <a:extLst>
              <a:ext uri="{FF2B5EF4-FFF2-40B4-BE49-F238E27FC236}">
                <a16:creationId xmlns:a16="http://schemas.microsoft.com/office/drawing/2014/main" id="{6F3516BD-4E7A-35C3-DB30-B8F216DF3B34}"/>
              </a:ext>
            </a:extLst>
          </p:cNvPr>
          <p:cNvSpPr/>
          <p:nvPr/>
        </p:nvSpPr>
        <p:spPr bwMode="auto">
          <a:xfrm rot="10800000">
            <a:off x="8398705" y="3916348"/>
            <a:ext cx="263040" cy="241699"/>
          </a:xfrm>
          <a:prstGeom prst="triangle">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Isosceles Triangle 54">
            <a:extLst>
              <a:ext uri="{FF2B5EF4-FFF2-40B4-BE49-F238E27FC236}">
                <a16:creationId xmlns:a16="http://schemas.microsoft.com/office/drawing/2014/main" id="{011B4CA1-155E-E781-7070-7EAF0D2B3822}"/>
              </a:ext>
            </a:extLst>
          </p:cNvPr>
          <p:cNvSpPr/>
          <p:nvPr/>
        </p:nvSpPr>
        <p:spPr bwMode="auto">
          <a:xfrm rot="10800000">
            <a:off x="10964813" y="3916349"/>
            <a:ext cx="263040" cy="241699"/>
          </a:xfrm>
          <a:prstGeom prst="triangle">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1116916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Date and Timestamps</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F1ADB9CC-4EBC-6E06-F8D2-1DC7A3A410CF}"/>
              </a:ext>
            </a:extLst>
          </p:cNvPr>
          <p:cNvSpPr/>
          <p:nvPr/>
        </p:nvSpPr>
        <p:spPr bwMode="auto">
          <a:xfrm>
            <a:off x="225468" y="3717944"/>
            <a:ext cx="1277655" cy="198130"/>
          </a:xfrm>
          <a:prstGeom prst="rect">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F50CF89D-4644-06ED-C48F-7B0427CF22B9}"/>
              </a:ext>
            </a:extLst>
          </p:cNvPr>
          <p:cNvSpPr/>
          <p:nvPr/>
        </p:nvSpPr>
        <p:spPr bwMode="auto">
          <a:xfrm>
            <a:off x="1503123" y="3717944"/>
            <a:ext cx="1277655" cy="198130"/>
          </a:xfrm>
          <a:prstGeom prst="rect">
            <a:avLst/>
          </a:prstGeom>
          <a:solidFill>
            <a:srgbClr val="FFC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1" name="Rectangle 10">
            <a:extLst>
              <a:ext uri="{FF2B5EF4-FFF2-40B4-BE49-F238E27FC236}">
                <a16:creationId xmlns:a16="http://schemas.microsoft.com/office/drawing/2014/main" id="{A338A274-95AD-1430-99E0-258BB50E984D}"/>
              </a:ext>
            </a:extLst>
          </p:cNvPr>
          <p:cNvSpPr/>
          <p:nvPr/>
        </p:nvSpPr>
        <p:spPr bwMode="auto">
          <a:xfrm>
            <a:off x="2780778" y="3717944"/>
            <a:ext cx="1277655" cy="198130"/>
          </a:xfrm>
          <a:prstGeom prst="rect">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0A74159F-9421-FDF7-6659-AB9F0A1C24CC}"/>
              </a:ext>
            </a:extLst>
          </p:cNvPr>
          <p:cNvSpPr/>
          <p:nvPr/>
        </p:nvSpPr>
        <p:spPr bwMode="auto">
          <a:xfrm>
            <a:off x="4058433" y="3717944"/>
            <a:ext cx="1277655" cy="198130"/>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D6086767-977D-8821-F8E1-34C68138F383}"/>
              </a:ext>
            </a:extLst>
          </p:cNvPr>
          <p:cNvSpPr/>
          <p:nvPr/>
        </p:nvSpPr>
        <p:spPr bwMode="auto">
          <a:xfrm>
            <a:off x="5336088" y="3717944"/>
            <a:ext cx="1277655" cy="198130"/>
          </a:xfrm>
          <a:prstGeom prst="rect">
            <a:avLst/>
          </a:prstGeom>
          <a:solidFill>
            <a:srgbClr val="703A7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4" name="Rectangle 13">
            <a:extLst>
              <a:ext uri="{FF2B5EF4-FFF2-40B4-BE49-F238E27FC236}">
                <a16:creationId xmlns:a16="http://schemas.microsoft.com/office/drawing/2014/main" id="{B2B7A2BF-BA48-71F8-E18E-649FCAAE41F0}"/>
              </a:ext>
            </a:extLst>
          </p:cNvPr>
          <p:cNvSpPr/>
          <p:nvPr/>
        </p:nvSpPr>
        <p:spPr bwMode="auto">
          <a:xfrm>
            <a:off x="6613743" y="3717944"/>
            <a:ext cx="1277655" cy="198130"/>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6" name="Rectangle 15">
            <a:extLst>
              <a:ext uri="{FF2B5EF4-FFF2-40B4-BE49-F238E27FC236}">
                <a16:creationId xmlns:a16="http://schemas.microsoft.com/office/drawing/2014/main" id="{87BA563E-FDA6-70CD-C826-DA2CE3670662}"/>
              </a:ext>
            </a:extLst>
          </p:cNvPr>
          <p:cNvSpPr/>
          <p:nvPr/>
        </p:nvSpPr>
        <p:spPr bwMode="auto">
          <a:xfrm>
            <a:off x="7891398" y="3717944"/>
            <a:ext cx="1277655" cy="198130"/>
          </a:xfrm>
          <a:prstGeom prst="rect">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7" name="Rectangle 16">
            <a:extLst>
              <a:ext uri="{FF2B5EF4-FFF2-40B4-BE49-F238E27FC236}">
                <a16:creationId xmlns:a16="http://schemas.microsoft.com/office/drawing/2014/main" id="{F8C4D5CD-B50A-A597-A233-D932C4163F11}"/>
              </a:ext>
            </a:extLst>
          </p:cNvPr>
          <p:cNvSpPr/>
          <p:nvPr/>
        </p:nvSpPr>
        <p:spPr bwMode="auto">
          <a:xfrm>
            <a:off x="9169053" y="3717944"/>
            <a:ext cx="1277655" cy="198130"/>
          </a:xfrm>
          <a:prstGeom prst="rect">
            <a:avLst/>
          </a:prstGeom>
          <a:solidFill>
            <a:schemeClr val="accent1">
              <a:lumMod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8" name="Rectangle 17">
            <a:extLst>
              <a:ext uri="{FF2B5EF4-FFF2-40B4-BE49-F238E27FC236}">
                <a16:creationId xmlns:a16="http://schemas.microsoft.com/office/drawing/2014/main" id="{BDEDCE03-D358-D83A-C54F-FDB44606BE19}"/>
              </a:ext>
            </a:extLst>
          </p:cNvPr>
          <p:cNvSpPr/>
          <p:nvPr/>
        </p:nvSpPr>
        <p:spPr bwMode="auto">
          <a:xfrm>
            <a:off x="10446708" y="3717944"/>
            <a:ext cx="1277655" cy="19813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9" name="Oval 18">
            <a:extLst>
              <a:ext uri="{FF2B5EF4-FFF2-40B4-BE49-F238E27FC236}">
                <a16:creationId xmlns:a16="http://schemas.microsoft.com/office/drawing/2014/main" id="{247D8DCE-9961-7DC3-8B50-75B7409E8970}"/>
              </a:ext>
            </a:extLst>
          </p:cNvPr>
          <p:cNvSpPr/>
          <p:nvPr/>
        </p:nvSpPr>
        <p:spPr bwMode="auto">
          <a:xfrm>
            <a:off x="364982" y="1861692"/>
            <a:ext cx="998626" cy="945931"/>
          </a:xfrm>
          <a:prstGeom prst="ellipse">
            <a:avLst/>
          </a:prstGeom>
          <a:noFill/>
          <a:ln w="50800" cap="flat" cmpd="sng" algn="ctr">
            <a:solidFill>
              <a:srgbClr val="FFFF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Tahoma" charset="0"/>
              </a:rPr>
              <a:t>Jan</a:t>
            </a:r>
          </a:p>
        </p:txBody>
      </p:sp>
      <p:cxnSp>
        <p:nvCxnSpPr>
          <p:cNvPr id="22" name="Straight Connector 21">
            <a:extLst>
              <a:ext uri="{FF2B5EF4-FFF2-40B4-BE49-F238E27FC236}">
                <a16:creationId xmlns:a16="http://schemas.microsoft.com/office/drawing/2014/main" id="{0B5C161A-C926-53BE-7317-8E7EFC9FC3D2}"/>
              </a:ext>
            </a:extLst>
          </p:cNvPr>
          <p:cNvCxnSpPr>
            <a:stCxn id="19" idx="4"/>
            <a:endCxn id="6" idx="0"/>
          </p:cNvCxnSpPr>
          <p:nvPr/>
        </p:nvCxnSpPr>
        <p:spPr bwMode="auto">
          <a:xfrm>
            <a:off x="864295" y="2807623"/>
            <a:ext cx="1" cy="910321"/>
          </a:xfrm>
          <a:prstGeom prst="line">
            <a:avLst/>
          </a:prstGeom>
          <a:solidFill>
            <a:schemeClr val="accent1"/>
          </a:solidFill>
          <a:ln w="50800" cap="flat" cmpd="sng" algn="ctr">
            <a:solidFill>
              <a:srgbClr val="FFFF00"/>
            </a:solidFill>
            <a:prstDash val="solid"/>
            <a:miter lim="800000"/>
            <a:headEnd type="none" w="med" len="med"/>
            <a:tailEnd type="none" w="med" len="med"/>
          </a:ln>
          <a:effectLst/>
        </p:spPr>
      </p:cxnSp>
      <p:sp>
        <p:nvSpPr>
          <p:cNvPr id="23" name="Oval 22">
            <a:extLst>
              <a:ext uri="{FF2B5EF4-FFF2-40B4-BE49-F238E27FC236}">
                <a16:creationId xmlns:a16="http://schemas.microsoft.com/office/drawing/2014/main" id="{AB663A74-5A31-35EC-F667-D3CACEE9B163}"/>
              </a:ext>
            </a:extLst>
          </p:cNvPr>
          <p:cNvSpPr/>
          <p:nvPr/>
        </p:nvSpPr>
        <p:spPr bwMode="auto">
          <a:xfrm>
            <a:off x="2879907" y="1861692"/>
            <a:ext cx="998626" cy="945931"/>
          </a:xfrm>
          <a:prstGeom prst="ellipse">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Tahoma" charset="0"/>
              </a:rPr>
              <a:t>Mar</a:t>
            </a:r>
          </a:p>
        </p:txBody>
      </p:sp>
      <p:cxnSp>
        <p:nvCxnSpPr>
          <p:cNvPr id="24" name="Straight Connector 23">
            <a:extLst>
              <a:ext uri="{FF2B5EF4-FFF2-40B4-BE49-F238E27FC236}">
                <a16:creationId xmlns:a16="http://schemas.microsoft.com/office/drawing/2014/main" id="{5C967EFC-ADC9-7D64-2BAB-531074D1CA67}"/>
              </a:ext>
            </a:extLst>
          </p:cNvPr>
          <p:cNvCxnSpPr>
            <a:cxnSpLocks/>
            <a:stCxn id="23" idx="4"/>
          </p:cNvCxnSpPr>
          <p:nvPr/>
        </p:nvCxnSpPr>
        <p:spPr bwMode="auto">
          <a:xfrm>
            <a:off x="3379220" y="2807623"/>
            <a:ext cx="1" cy="910321"/>
          </a:xfrm>
          <a:prstGeom prst="line">
            <a:avLst/>
          </a:prstGeom>
          <a:solidFill>
            <a:schemeClr val="accent1"/>
          </a:solidFill>
          <a:ln w="50800" cap="flat" cmpd="sng" algn="ctr">
            <a:solidFill>
              <a:srgbClr val="FF0000"/>
            </a:solidFill>
            <a:prstDash val="solid"/>
            <a:miter lim="800000"/>
            <a:headEnd type="none" w="med" len="med"/>
            <a:tailEnd type="none" w="med" len="med"/>
          </a:ln>
          <a:effectLst/>
        </p:spPr>
      </p:cxnSp>
      <p:sp>
        <p:nvSpPr>
          <p:cNvPr id="29" name="Oval 28">
            <a:extLst>
              <a:ext uri="{FF2B5EF4-FFF2-40B4-BE49-F238E27FC236}">
                <a16:creationId xmlns:a16="http://schemas.microsoft.com/office/drawing/2014/main" id="{22434250-2445-9BAE-ADE7-976B7433F0ED}"/>
              </a:ext>
            </a:extLst>
          </p:cNvPr>
          <p:cNvSpPr/>
          <p:nvPr/>
        </p:nvSpPr>
        <p:spPr bwMode="auto">
          <a:xfrm>
            <a:off x="5455410" y="1861692"/>
            <a:ext cx="998626" cy="945931"/>
          </a:xfrm>
          <a:prstGeom prst="ellipse">
            <a:avLst/>
          </a:prstGeom>
          <a:noFill/>
          <a:ln w="50800" cap="flat" cmpd="sng" algn="ctr">
            <a:solidFill>
              <a:srgbClr val="703A7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703A76"/>
                </a:solidFill>
                <a:effectLst/>
                <a:latin typeface="Tahoma" charset="0"/>
              </a:rPr>
              <a:t>May</a:t>
            </a:r>
          </a:p>
        </p:txBody>
      </p:sp>
      <p:cxnSp>
        <p:nvCxnSpPr>
          <p:cNvPr id="30" name="Straight Connector 29">
            <a:extLst>
              <a:ext uri="{FF2B5EF4-FFF2-40B4-BE49-F238E27FC236}">
                <a16:creationId xmlns:a16="http://schemas.microsoft.com/office/drawing/2014/main" id="{084D70C5-DDCA-F653-2C66-7A8EF0273172}"/>
              </a:ext>
            </a:extLst>
          </p:cNvPr>
          <p:cNvCxnSpPr>
            <a:cxnSpLocks/>
            <a:stCxn id="29" idx="4"/>
          </p:cNvCxnSpPr>
          <p:nvPr/>
        </p:nvCxnSpPr>
        <p:spPr bwMode="auto">
          <a:xfrm>
            <a:off x="5954723" y="2807623"/>
            <a:ext cx="1" cy="910321"/>
          </a:xfrm>
          <a:prstGeom prst="line">
            <a:avLst/>
          </a:prstGeom>
          <a:solidFill>
            <a:schemeClr val="accent1"/>
          </a:solidFill>
          <a:ln w="50800" cap="flat" cmpd="sng" algn="ctr">
            <a:solidFill>
              <a:srgbClr val="703A76"/>
            </a:solidFill>
            <a:prstDash val="solid"/>
            <a:miter lim="800000"/>
            <a:headEnd type="none" w="med" len="med"/>
            <a:tailEnd type="none" w="med" len="med"/>
          </a:ln>
          <a:effectLst/>
        </p:spPr>
      </p:cxnSp>
      <p:sp>
        <p:nvSpPr>
          <p:cNvPr id="31" name="Oval 30">
            <a:extLst>
              <a:ext uri="{FF2B5EF4-FFF2-40B4-BE49-F238E27FC236}">
                <a16:creationId xmlns:a16="http://schemas.microsoft.com/office/drawing/2014/main" id="{98817786-2042-62C5-90A9-72572C2CE4E9}"/>
              </a:ext>
            </a:extLst>
          </p:cNvPr>
          <p:cNvSpPr/>
          <p:nvPr/>
        </p:nvSpPr>
        <p:spPr bwMode="auto">
          <a:xfrm>
            <a:off x="8030913" y="1861692"/>
            <a:ext cx="998626" cy="945931"/>
          </a:xfrm>
          <a:prstGeom prst="ellipse">
            <a:avLst/>
          </a:prstGeom>
          <a:noFill/>
          <a:ln w="50800"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B0F0"/>
                </a:solidFill>
                <a:effectLst/>
                <a:latin typeface="Tahoma" charset="0"/>
              </a:rPr>
              <a:t>Jul</a:t>
            </a:r>
          </a:p>
        </p:txBody>
      </p:sp>
      <p:cxnSp>
        <p:nvCxnSpPr>
          <p:cNvPr id="32" name="Straight Connector 31">
            <a:extLst>
              <a:ext uri="{FF2B5EF4-FFF2-40B4-BE49-F238E27FC236}">
                <a16:creationId xmlns:a16="http://schemas.microsoft.com/office/drawing/2014/main" id="{E8652F5F-7844-E767-B843-9EE39522EE61}"/>
              </a:ext>
            </a:extLst>
          </p:cNvPr>
          <p:cNvCxnSpPr>
            <a:cxnSpLocks/>
            <a:stCxn id="31" idx="4"/>
          </p:cNvCxnSpPr>
          <p:nvPr/>
        </p:nvCxnSpPr>
        <p:spPr bwMode="auto">
          <a:xfrm>
            <a:off x="8530226" y="2807623"/>
            <a:ext cx="1" cy="910321"/>
          </a:xfrm>
          <a:prstGeom prst="line">
            <a:avLst/>
          </a:prstGeom>
          <a:solidFill>
            <a:schemeClr val="accent1"/>
          </a:solidFill>
          <a:ln w="50800" cap="flat" cmpd="sng" algn="ctr">
            <a:solidFill>
              <a:srgbClr val="00B0F0"/>
            </a:solidFill>
            <a:prstDash val="solid"/>
            <a:miter lim="800000"/>
            <a:headEnd type="none" w="med" len="med"/>
            <a:tailEnd type="none" w="med" len="med"/>
          </a:ln>
          <a:effectLst/>
        </p:spPr>
      </p:cxnSp>
      <p:sp>
        <p:nvSpPr>
          <p:cNvPr id="33" name="Oval 32">
            <a:extLst>
              <a:ext uri="{FF2B5EF4-FFF2-40B4-BE49-F238E27FC236}">
                <a16:creationId xmlns:a16="http://schemas.microsoft.com/office/drawing/2014/main" id="{6F0F4C69-55E2-0575-33B1-54409ACE7091}"/>
              </a:ext>
            </a:extLst>
          </p:cNvPr>
          <p:cNvSpPr/>
          <p:nvPr/>
        </p:nvSpPr>
        <p:spPr bwMode="auto">
          <a:xfrm>
            <a:off x="10586222" y="1861692"/>
            <a:ext cx="998626" cy="945931"/>
          </a:xfrm>
          <a:prstGeom prst="ellipse">
            <a:avLst/>
          </a:prstGeom>
          <a:noFill/>
          <a:ln w="50800" cap="flat" cmpd="sng" algn="ctr">
            <a:solidFill>
              <a:srgbClr val="00E4A8"/>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E4A8"/>
                </a:solidFill>
                <a:effectLst/>
                <a:latin typeface="Tahoma" charset="0"/>
              </a:rPr>
              <a:t>Sep</a:t>
            </a:r>
          </a:p>
        </p:txBody>
      </p:sp>
      <p:cxnSp>
        <p:nvCxnSpPr>
          <p:cNvPr id="34" name="Straight Connector 33">
            <a:extLst>
              <a:ext uri="{FF2B5EF4-FFF2-40B4-BE49-F238E27FC236}">
                <a16:creationId xmlns:a16="http://schemas.microsoft.com/office/drawing/2014/main" id="{661402FE-3791-F060-3405-ACF7DF1B9A1B}"/>
              </a:ext>
            </a:extLst>
          </p:cNvPr>
          <p:cNvCxnSpPr>
            <a:cxnSpLocks/>
            <a:stCxn id="33" idx="4"/>
          </p:cNvCxnSpPr>
          <p:nvPr/>
        </p:nvCxnSpPr>
        <p:spPr bwMode="auto">
          <a:xfrm>
            <a:off x="11085535" y="2807623"/>
            <a:ext cx="1" cy="910321"/>
          </a:xfrm>
          <a:prstGeom prst="line">
            <a:avLst/>
          </a:prstGeom>
          <a:solidFill>
            <a:schemeClr val="accent1"/>
          </a:solidFill>
          <a:ln w="50800" cap="flat" cmpd="sng" algn="ctr">
            <a:solidFill>
              <a:srgbClr val="00E4A8"/>
            </a:solidFill>
            <a:prstDash val="solid"/>
            <a:miter lim="800000"/>
            <a:headEnd type="none" w="med" len="med"/>
            <a:tailEnd type="none" w="med" len="med"/>
          </a:ln>
          <a:effectLst/>
        </p:spPr>
      </p:cxnSp>
      <p:cxnSp>
        <p:nvCxnSpPr>
          <p:cNvPr id="35" name="Straight Connector 34">
            <a:extLst>
              <a:ext uri="{FF2B5EF4-FFF2-40B4-BE49-F238E27FC236}">
                <a16:creationId xmlns:a16="http://schemas.microsoft.com/office/drawing/2014/main" id="{47B152C8-9F1A-53FE-80B3-84AC897B4873}"/>
              </a:ext>
            </a:extLst>
          </p:cNvPr>
          <p:cNvCxnSpPr/>
          <p:nvPr/>
        </p:nvCxnSpPr>
        <p:spPr bwMode="auto">
          <a:xfrm>
            <a:off x="2131152" y="3916074"/>
            <a:ext cx="1" cy="910321"/>
          </a:xfrm>
          <a:prstGeom prst="line">
            <a:avLst/>
          </a:prstGeom>
          <a:solidFill>
            <a:schemeClr val="accent1"/>
          </a:solidFill>
          <a:ln w="50800" cap="flat" cmpd="sng" algn="ctr">
            <a:solidFill>
              <a:srgbClr val="FFC000"/>
            </a:solidFill>
            <a:prstDash val="solid"/>
            <a:miter lim="800000"/>
            <a:headEnd type="none" w="med" len="med"/>
            <a:tailEnd type="none" w="med" len="med"/>
          </a:ln>
          <a:effectLst/>
        </p:spPr>
      </p:cxnSp>
      <p:sp>
        <p:nvSpPr>
          <p:cNvPr id="36" name="Oval 35">
            <a:extLst>
              <a:ext uri="{FF2B5EF4-FFF2-40B4-BE49-F238E27FC236}">
                <a16:creationId xmlns:a16="http://schemas.microsoft.com/office/drawing/2014/main" id="{99DEC2AF-22FA-20A4-004C-C68B82475068}"/>
              </a:ext>
            </a:extLst>
          </p:cNvPr>
          <p:cNvSpPr/>
          <p:nvPr/>
        </p:nvSpPr>
        <p:spPr bwMode="auto">
          <a:xfrm>
            <a:off x="1642637" y="4826395"/>
            <a:ext cx="998626" cy="945931"/>
          </a:xfrm>
          <a:prstGeom prst="ellipse">
            <a:avLst/>
          </a:prstGeom>
          <a:noFill/>
          <a:ln w="508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C000"/>
                </a:solidFill>
                <a:effectLst/>
                <a:latin typeface="Tahoma" charset="0"/>
              </a:rPr>
              <a:t>Feb</a:t>
            </a:r>
          </a:p>
        </p:txBody>
      </p:sp>
      <p:cxnSp>
        <p:nvCxnSpPr>
          <p:cNvPr id="37" name="Straight Connector 36">
            <a:extLst>
              <a:ext uri="{FF2B5EF4-FFF2-40B4-BE49-F238E27FC236}">
                <a16:creationId xmlns:a16="http://schemas.microsoft.com/office/drawing/2014/main" id="{E3A0CA64-657B-8C4B-353F-CE8FC9062333}"/>
              </a:ext>
            </a:extLst>
          </p:cNvPr>
          <p:cNvCxnSpPr/>
          <p:nvPr/>
        </p:nvCxnSpPr>
        <p:spPr bwMode="auto">
          <a:xfrm>
            <a:off x="4686462" y="3916074"/>
            <a:ext cx="1" cy="910321"/>
          </a:xfrm>
          <a:prstGeom prst="line">
            <a:avLst/>
          </a:prstGeom>
          <a:solidFill>
            <a:schemeClr val="accent1"/>
          </a:solidFill>
          <a:ln w="50800" cap="flat" cmpd="sng" algn="ctr">
            <a:solidFill>
              <a:srgbClr val="C00000"/>
            </a:solidFill>
            <a:prstDash val="solid"/>
            <a:miter lim="800000"/>
            <a:headEnd type="none" w="med" len="med"/>
            <a:tailEnd type="none" w="med" len="med"/>
          </a:ln>
          <a:effectLst/>
        </p:spPr>
      </p:cxnSp>
      <p:sp>
        <p:nvSpPr>
          <p:cNvPr id="38" name="Oval 37">
            <a:extLst>
              <a:ext uri="{FF2B5EF4-FFF2-40B4-BE49-F238E27FC236}">
                <a16:creationId xmlns:a16="http://schemas.microsoft.com/office/drawing/2014/main" id="{1BB8974A-1092-BD6E-B8E6-5955FC6906AD}"/>
              </a:ext>
            </a:extLst>
          </p:cNvPr>
          <p:cNvSpPr/>
          <p:nvPr/>
        </p:nvSpPr>
        <p:spPr bwMode="auto">
          <a:xfrm>
            <a:off x="4197947" y="4826395"/>
            <a:ext cx="998626" cy="945931"/>
          </a:xfrm>
          <a:prstGeom prst="ellipse">
            <a:avLst/>
          </a:prstGeom>
          <a:noFill/>
          <a:ln w="508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Tahoma" charset="0"/>
              </a:rPr>
              <a:t>Apr</a:t>
            </a:r>
          </a:p>
        </p:txBody>
      </p:sp>
      <p:cxnSp>
        <p:nvCxnSpPr>
          <p:cNvPr id="41" name="Straight Connector 40">
            <a:extLst>
              <a:ext uri="{FF2B5EF4-FFF2-40B4-BE49-F238E27FC236}">
                <a16:creationId xmlns:a16="http://schemas.microsoft.com/office/drawing/2014/main" id="{28364472-5BC5-36D1-234B-584CCD0C237B}"/>
              </a:ext>
            </a:extLst>
          </p:cNvPr>
          <p:cNvCxnSpPr/>
          <p:nvPr/>
        </p:nvCxnSpPr>
        <p:spPr bwMode="auto">
          <a:xfrm>
            <a:off x="7241772" y="3916074"/>
            <a:ext cx="1" cy="910321"/>
          </a:xfrm>
          <a:prstGeom prst="line">
            <a:avLst/>
          </a:prstGeom>
          <a:solidFill>
            <a:schemeClr val="accent1"/>
          </a:solidFill>
          <a:ln w="50800" cap="flat" cmpd="sng" algn="ctr">
            <a:solidFill>
              <a:srgbClr val="0070C0"/>
            </a:solidFill>
            <a:prstDash val="solid"/>
            <a:miter lim="800000"/>
            <a:headEnd type="none" w="med" len="med"/>
            <a:tailEnd type="none" w="med" len="med"/>
          </a:ln>
          <a:effectLst/>
        </p:spPr>
      </p:cxnSp>
      <p:sp>
        <p:nvSpPr>
          <p:cNvPr id="42" name="Oval 41">
            <a:extLst>
              <a:ext uri="{FF2B5EF4-FFF2-40B4-BE49-F238E27FC236}">
                <a16:creationId xmlns:a16="http://schemas.microsoft.com/office/drawing/2014/main" id="{F133509F-01C0-1CBE-B12C-4E97028A1F63}"/>
              </a:ext>
            </a:extLst>
          </p:cNvPr>
          <p:cNvSpPr/>
          <p:nvPr/>
        </p:nvSpPr>
        <p:spPr bwMode="auto">
          <a:xfrm>
            <a:off x="6753257" y="4826395"/>
            <a:ext cx="998626" cy="945931"/>
          </a:xfrm>
          <a:prstGeom prst="ellipse">
            <a:avLst/>
          </a:prstGeom>
          <a:noFill/>
          <a:ln w="508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70C0"/>
                </a:solidFill>
                <a:effectLst/>
                <a:latin typeface="Tahoma" charset="0"/>
              </a:rPr>
              <a:t>Jun</a:t>
            </a:r>
          </a:p>
        </p:txBody>
      </p:sp>
      <p:cxnSp>
        <p:nvCxnSpPr>
          <p:cNvPr id="45" name="Straight Connector 44">
            <a:extLst>
              <a:ext uri="{FF2B5EF4-FFF2-40B4-BE49-F238E27FC236}">
                <a16:creationId xmlns:a16="http://schemas.microsoft.com/office/drawing/2014/main" id="{1ADD36DB-E41F-1C91-24DB-24AFC3A4D88A}"/>
              </a:ext>
            </a:extLst>
          </p:cNvPr>
          <p:cNvCxnSpPr/>
          <p:nvPr/>
        </p:nvCxnSpPr>
        <p:spPr bwMode="auto">
          <a:xfrm>
            <a:off x="9797082" y="3916074"/>
            <a:ext cx="1" cy="910321"/>
          </a:xfrm>
          <a:prstGeom prst="line">
            <a:avLst/>
          </a:prstGeom>
          <a:solidFill>
            <a:schemeClr val="accent1"/>
          </a:solidFill>
          <a:ln w="50800" cap="flat" cmpd="sng" algn="ctr">
            <a:solidFill>
              <a:srgbClr val="00AB7E"/>
            </a:solidFill>
            <a:prstDash val="solid"/>
            <a:miter lim="800000"/>
            <a:headEnd type="none" w="med" len="med"/>
            <a:tailEnd type="none" w="med" len="med"/>
          </a:ln>
          <a:effectLst/>
        </p:spPr>
      </p:cxnSp>
      <p:sp>
        <p:nvSpPr>
          <p:cNvPr id="46" name="Oval 45">
            <a:extLst>
              <a:ext uri="{FF2B5EF4-FFF2-40B4-BE49-F238E27FC236}">
                <a16:creationId xmlns:a16="http://schemas.microsoft.com/office/drawing/2014/main" id="{4D6F6363-1E6C-4007-897E-3C20F2381778}"/>
              </a:ext>
            </a:extLst>
          </p:cNvPr>
          <p:cNvSpPr/>
          <p:nvPr/>
        </p:nvSpPr>
        <p:spPr bwMode="auto">
          <a:xfrm>
            <a:off x="9308567" y="4826395"/>
            <a:ext cx="998626" cy="945931"/>
          </a:xfrm>
          <a:prstGeom prst="ellipse">
            <a:avLst/>
          </a:prstGeom>
          <a:noFill/>
          <a:ln w="50800" cap="flat" cmpd="sng" algn="ctr">
            <a:solidFill>
              <a:srgbClr val="00AB7E"/>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AB7E"/>
                </a:solidFill>
                <a:effectLst/>
                <a:latin typeface="Tahoma" charset="0"/>
              </a:rPr>
              <a:t>Aug</a:t>
            </a:r>
          </a:p>
        </p:txBody>
      </p:sp>
      <p:sp>
        <p:nvSpPr>
          <p:cNvPr id="47" name="Isosceles Triangle 46">
            <a:extLst>
              <a:ext uri="{FF2B5EF4-FFF2-40B4-BE49-F238E27FC236}">
                <a16:creationId xmlns:a16="http://schemas.microsoft.com/office/drawing/2014/main" id="{76F6A5F8-826A-81B2-EEB5-E66EC3085BE8}"/>
              </a:ext>
            </a:extLst>
          </p:cNvPr>
          <p:cNvSpPr/>
          <p:nvPr/>
        </p:nvSpPr>
        <p:spPr bwMode="auto">
          <a:xfrm>
            <a:off x="2015289" y="3476245"/>
            <a:ext cx="263040" cy="241699"/>
          </a:xfrm>
          <a:prstGeom prst="triangle">
            <a:avLst/>
          </a:prstGeom>
          <a:solidFill>
            <a:srgbClr val="FFC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8" name="Isosceles Triangle 47">
            <a:extLst>
              <a:ext uri="{FF2B5EF4-FFF2-40B4-BE49-F238E27FC236}">
                <a16:creationId xmlns:a16="http://schemas.microsoft.com/office/drawing/2014/main" id="{E1E0E38B-2564-880D-ECC2-10C9EA3C3D39}"/>
              </a:ext>
            </a:extLst>
          </p:cNvPr>
          <p:cNvSpPr/>
          <p:nvPr/>
        </p:nvSpPr>
        <p:spPr bwMode="auto">
          <a:xfrm>
            <a:off x="4557746" y="3476084"/>
            <a:ext cx="263040" cy="241699"/>
          </a:xfrm>
          <a:prstGeom prst="triangle">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9" name="Isosceles Triangle 48">
            <a:extLst>
              <a:ext uri="{FF2B5EF4-FFF2-40B4-BE49-F238E27FC236}">
                <a16:creationId xmlns:a16="http://schemas.microsoft.com/office/drawing/2014/main" id="{C6C122B4-7486-384D-F6E2-3F2913B71B29}"/>
              </a:ext>
            </a:extLst>
          </p:cNvPr>
          <p:cNvSpPr/>
          <p:nvPr/>
        </p:nvSpPr>
        <p:spPr bwMode="auto">
          <a:xfrm>
            <a:off x="7110252" y="3476084"/>
            <a:ext cx="263040" cy="241699"/>
          </a:xfrm>
          <a:prstGeom prst="triangle">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Isosceles Triangle 49">
            <a:extLst>
              <a:ext uri="{FF2B5EF4-FFF2-40B4-BE49-F238E27FC236}">
                <a16:creationId xmlns:a16="http://schemas.microsoft.com/office/drawing/2014/main" id="{DB0E0409-6885-5CD3-F61B-8C3D6290D486}"/>
              </a:ext>
            </a:extLst>
          </p:cNvPr>
          <p:cNvSpPr/>
          <p:nvPr/>
        </p:nvSpPr>
        <p:spPr bwMode="auto">
          <a:xfrm>
            <a:off x="9684025" y="3476084"/>
            <a:ext cx="263040" cy="241699"/>
          </a:xfrm>
          <a:prstGeom prst="triangle">
            <a:avLst/>
          </a:prstGeom>
          <a:solidFill>
            <a:srgbClr val="00AB7E"/>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Isosceles Triangle 50">
            <a:extLst>
              <a:ext uri="{FF2B5EF4-FFF2-40B4-BE49-F238E27FC236}">
                <a16:creationId xmlns:a16="http://schemas.microsoft.com/office/drawing/2014/main" id="{702A823C-CEB5-F191-CCAB-83DF51F2110B}"/>
              </a:ext>
            </a:extLst>
          </p:cNvPr>
          <p:cNvSpPr/>
          <p:nvPr/>
        </p:nvSpPr>
        <p:spPr bwMode="auto">
          <a:xfrm rot="10800000">
            <a:off x="727752" y="3916347"/>
            <a:ext cx="263040" cy="241699"/>
          </a:xfrm>
          <a:prstGeom prst="triangle">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Isosceles Triangle 51">
            <a:extLst>
              <a:ext uri="{FF2B5EF4-FFF2-40B4-BE49-F238E27FC236}">
                <a16:creationId xmlns:a16="http://schemas.microsoft.com/office/drawing/2014/main" id="{91AA3684-C224-153E-B445-D448EECD3325}"/>
              </a:ext>
            </a:extLst>
          </p:cNvPr>
          <p:cNvSpPr/>
          <p:nvPr/>
        </p:nvSpPr>
        <p:spPr bwMode="auto">
          <a:xfrm rot="10800000">
            <a:off x="3271182" y="3928876"/>
            <a:ext cx="263040" cy="241699"/>
          </a:xfrm>
          <a:prstGeom prst="triangle">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3" name="Isosceles Triangle 52">
            <a:extLst>
              <a:ext uri="{FF2B5EF4-FFF2-40B4-BE49-F238E27FC236}">
                <a16:creationId xmlns:a16="http://schemas.microsoft.com/office/drawing/2014/main" id="{7D4BE3B0-57CE-BBA7-B829-DBFC407391A0}"/>
              </a:ext>
            </a:extLst>
          </p:cNvPr>
          <p:cNvSpPr/>
          <p:nvPr/>
        </p:nvSpPr>
        <p:spPr bwMode="auto">
          <a:xfrm rot="10800000">
            <a:off x="5826824" y="3916350"/>
            <a:ext cx="263040" cy="241699"/>
          </a:xfrm>
          <a:prstGeom prst="triangle">
            <a:avLst/>
          </a:prstGeom>
          <a:solidFill>
            <a:srgbClr val="703A7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Isosceles Triangle 53">
            <a:extLst>
              <a:ext uri="{FF2B5EF4-FFF2-40B4-BE49-F238E27FC236}">
                <a16:creationId xmlns:a16="http://schemas.microsoft.com/office/drawing/2014/main" id="{6F3516BD-4E7A-35C3-DB30-B8F216DF3B34}"/>
              </a:ext>
            </a:extLst>
          </p:cNvPr>
          <p:cNvSpPr/>
          <p:nvPr/>
        </p:nvSpPr>
        <p:spPr bwMode="auto">
          <a:xfrm rot="10800000">
            <a:off x="8398705" y="3916348"/>
            <a:ext cx="263040" cy="241699"/>
          </a:xfrm>
          <a:prstGeom prst="triangle">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Isosceles Triangle 54">
            <a:extLst>
              <a:ext uri="{FF2B5EF4-FFF2-40B4-BE49-F238E27FC236}">
                <a16:creationId xmlns:a16="http://schemas.microsoft.com/office/drawing/2014/main" id="{011B4CA1-155E-E781-7070-7EAF0D2B3822}"/>
              </a:ext>
            </a:extLst>
          </p:cNvPr>
          <p:cNvSpPr/>
          <p:nvPr/>
        </p:nvSpPr>
        <p:spPr bwMode="auto">
          <a:xfrm rot="10800000">
            <a:off x="10964813" y="3916349"/>
            <a:ext cx="263040" cy="241699"/>
          </a:xfrm>
          <a:prstGeom prst="triangle">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 name="Callout: Down Arrow 2">
            <a:extLst>
              <a:ext uri="{FF2B5EF4-FFF2-40B4-BE49-F238E27FC236}">
                <a16:creationId xmlns:a16="http://schemas.microsoft.com/office/drawing/2014/main" id="{129A6E06-04F4-5025-32C4-EFFA1F9FD7A0}"/>
              </a:ext>
            </a:extLst>
          </p:cNvPr>
          <p:cNvSpPr/>
          <p:nvPr/>
        </p:nvSpPr>
        <p:spPr bwMode="auto">
          <a:xfrm>
            <a:off x="5734432" y="1216123"/>
            <a:ext cx="2179853" cy="2496488"/>
          </a:xfrm>
          <a:prstGeom prst="down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2800" dirty="0">
                <a:solidFill>
                  <a:schemeClr val="bg1"/>
                </a:solidFill>
              </a:rPr>
              <a:t>June 8</a:t>
            </a:r>
            <a:r>
              <a:rPr lang="en-US" sz="2800" baseline="30000" dirty="0">
                <a:solidFill>
                  <a:schemeClr val="bg1"/>
                </a:solidFill>
              </a:rPr>
              <a:t>th</a:t>
            </a:r>
            <a:r>
              <a:rPr lang="en-US" sz="2800" dirty="0">
                <a:solidFill>
                  <a:schemeClr val="bg1"/>
                </a:solidFill>
              </a:rPr>
              <a:t> 2023 @ 15:21</a:t>
            </a:r>
          </a:p>
        </p:txBody>
      </p:sp>
    </p:spTree>
    <p:extLst>
      <p:ext uri="{BB962C8B-B14F-4D97-AF65-F5344CB8AC3E}">
        <p14:creationId xmlns:p14="http://schemas.microsoft.com/office/powerpoint/2010/main" val="1856942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Date and Timestamps</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F1ADB9CC-4EBC-6E06-F8D2-1DC7A3A410CF}"/>
              </a:ext>
            </a:extLst>
          </p:cNvPr>
          <p:cNvSpPr/>
          <p:nvPr/>
        </p:nvSpPr>
        <p:spPr bwMode="auto">
          <a:xfrm>
            <a:off x="225468" y="3717944"/>
            <a:ext cx="1277655" cy="198130"/>
          </a:xfrm>
          <a:prstGeom prst="rect">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F50CF89D-4644-06ED-C48F-7B0427CF22B9}"/>
              </a:ext>
            </a:extLst>
          </p:cNvPr>
          <p:cNvSpPr/>
          <p:nvPr/>
        </p:nvSpPr>
        <p:spPr bwMode="auto">
          <a:xfrm>
            <a:off x="1503123" y="3717944"/>
            <a:ext cx="1277655" cy="198130"/>
          </a:xfrm>
          <a:prstGeom prst="rect">
            <a:avLst/>
          </a:prstGeom>
          <a:solidFill>
            <a:srgbClr val="FFC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1" name="Rectangle 10">
            <a:extLst>
              <a:ext uri="{FF2B5EF4-FFF2-40B4-BE49-F238E27FC236}">
                <a16:creationId xmlns:a16="http://schemas.microsoft.com/office/drawing/2014/main" id="{A338A274-95AD-1430-99E0-258BB50E984D}"/>
              </a:ext>
            </a:extLst>
          </p:cNvPr>
          <p:cNvSpPr/>
          <p:nvPr/>
        </p:nvSpPr>
        <p:spPr bwMode="auto">
          <a:xfrm>
            <a:off x="2780778" y="3717944"/>
            <a:ext cx="1277655" cy="198130"/>
          </a:xfrm>
          <a:prstGeom prst="rect">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0A74159F-9421-FDF7-6659-AB9F0A1C24CC}"/>
              </a:ext>
            </a:extLst>
          </p:cNvPr>
          <p:cNvSpPr/>
          <p:nvPr/>
        </p:nvSpPr>
        <p:spPr bwMode="auto">
          <a:xfrm>
            <a:off x="4058433" y="3717944"/>
            <a:ext cx="1277655" cy="198130"/>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D6086767-977D-8821-F8E1-34C68138F383}"/>
              </a:ext>
            </a:extLst>
          </p:cNvPr>
          <p:cNvSpPr/>
          <p:nvPr/>
        </p:nvSpPr>
        <p:spPr bwMode="auto">
          <a:xfrm>
            <a:off x="5336088" y="3717944"/>
            <a:ext cx="1277655" cy="198130"/>
          </a:xfrm>
          <a:prstGeom prst="rect">
            <a:avLst/>
          </a:prstGeom>
          <a:solidFill>
            <a:srgbClr val="703A7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4" name="Rectangle 13">
            <a:extLst>
              <a:ext uri="{FF2B5EF4-FFF2-40B4-BE49-F238E27FC236}">
                <a16:creationId xmlns:a16="http://schemas.microsoft.com/office/drawing/2014/main" id="{B2B7A2BF-BA48-71F8-E18E-649FCAAE41F0}"/>
              </a:ext>
            </a:extLst>
          </p:cNvPr>
          <p:cNvSpPr/>
          <p:nvPr/>
        </p:nvSpPr>
        <p:spPr bwMode="auto">
          <a:xfrm>
            <a:off x="6613743" y="3717944"/>
            <a:ext cx="1277655" cy="198130"/>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6" name="Rectangle 15">
            <a:extLst>
              <a:ext uri="{FF2B5EF4-FFF2-40B4-BE49-F238E27FC236}">
                <a16:creationId xmlns:a16="http://schemas.microsoft.com/office/drawing/2014/main" id="{87BA563E-FDA6-70CD-C826-DA2CE3670662}"/>
              </a:ext>
            </a:extLst>
          </p:cNvPr>
          <p:cNvSpPr/>
          <p:nvPr/>
        </p:nvSpPr>
        <p:spPr bwMode="auto">
          <a:xfrm>
            <a:off x="7891398" y="3717944"/>
            <a:ext cx="1277655" cy="198130"/>
          </a:xfrm>
          <a:prstGeom prst="rect">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7" name="Rectangle 16">
            <a:extLst>
              <a:ext uri="{FF2B5EF4-FFF2-40B4-BE49-F238E27FC236}">
                <a16:creationId xmlns:a16="http://schemas.microsoft.com/office/drawing/2014/main" id="{F8C4D5CD-B50A-A597-A233-D932C4163F11}"/>
              </a:ext>
            </a:extLst>
          </p:cNvPr>
          <p:cNvSpPr/>
          <p:nvPr/>
        </p:nvSpPr>
        <p:spPr bwMode="auto">
          <a:xfrm>
            <a:off x="9169053" y="3717944"/>
            <a:ext cx="1277655" cy="198130"/>
          </a:xfrm>
          <a:prstGeom prst="rect">
            <a:avLst/>
          </a:prstGeom>
          <a:solidFill>
            <a:schemeClr val="accent1">
              <a:lumMod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8" name="Rectangle 17">
            <a:extLst>
              <a:ext uri="{FF2B5EF4-FFF2-40B4-BE49-F238E27FC236}">
                <a16:creationId xmlns:a16="http://schemas.microsoft.com/office/drawing/2014/main" id="{BDEDCE03-D358-D83A-C54F-FDB44606BE19}"/>
              </a:ext>
            </a:extLst>
          </p:cNvPr>
          <p:cNvSpPr/>
          <p:nvPr/>
        </p:nvSpPr>
        <p:spPr bwMode="auto">
          <a:xfrm>
            <a:off x="10446708" y="3717944"/>
            <a:ext cx="1277655" cy="19813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9" name="Oval 18">
            <a:extLst>
              <a:ext uri="{FF2B5EF4-FFF2-40B4-BE49-F238E27FC236}">
                <a16:creationId xmlns:a16="http://schemas.microsoft.com/office/drawing/2014/main" id="{247D8DCE-9961-7DC3-8B50-75B7409E8970}"/>
              </a:ext>
            </a:extLst>
          </p:cNvPr>
          <p:cNvSpPr/>
          <p:nvPr/>
        </p:nvSpPr>
        <p:spPr bwMode="auto">
          <a:xfrm>
            <a:off x="364982" y="1861692"/>
            <a:ext cx="998626" cy="945931"/>
          </a:xfrm>
          <a:prstGeom prst="ellipse">
            <a:avLst/>
          </a:prstGeom>
          <a:noFill/>
          <a:ln w="50800" cap="flat" cmpd="sng" algn="ctr">
            <a:solidFill>
              <a:srgbClr val="FFFF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Tahoma" charset="0"/>
              </a:rPr>
              <a:t>Jan</a:t>
            </a:r>
          </a:p>
        </p:txBody>
      </p:sp>
      <p:cxnSp>
        <p:nvCxnSpPr>
          <p:cNvPr id="22" name="Straight Connector 21">
            <a:extLst>
              <a:ext uri="{FF2B5EF4-FFF2-40B4-BE49-F238E27FC236}">
                <a16:creationId xmlns:a16="http://schemas.microsoft.com/office/drawing/2014/main" id="{0B5C161A-C926-53BE-7317-8E7EFC9FC3D2}"/>
              </a:ext>
            </a:extLst>
          </p:cNvPr>
          <p:cNvCxnSpPr>
            <a:stCxn id="19" idx="4"/>
            <a:endCxn id="6" idx="0"/>
          </p:cNvCxnSpPr>
          <p:nvPr/>
        </p:nvCxnSpPr>
        <p:spPr bwMode="auto">
          <a:xfrm>
            <a:off x="864295" y="2807623"/>
            <a:ext cx="1" cy="910321"/>
          </a:xfrm>
          <a:prstGeom prst="line">
            <a:avLst/>
          </a:prstGeom>
          <a:solidFill>
            <a:schemeClr val="accent1"/>
          </a:solidFill>
          <a:ln w="50800" cap="flat" cmpd="sng" algn="ctr">
            <a:solidFill>
              <a:srgbClr val="FFFF00"/>
            </a:solidFill>
            <a:prstDash val="solid"/>
            <a:miter lim="800000"/>
            <a:headEnd type="none" w="med" len="med"/>
            <a:tailEnd type="none" w="med" len="med"/>
          </a:ln>
          <a:effectLst/>
        </p:spPr>
      </p:cxnSp>
      <p:sp>
        <p:nvSpPr>
          <p:cNvPr id="23" name="Oval 22">
            <a:extLst>
              <a:ext uri="{FF2B5EF4-FFF2-40B4-BE49-F238E27FC236}">
                <a16:creationId xmlns:a16="http://schemas.microsoft.com/office/drawing/2014/main" id="{AB663A74-5A31-35EC-F667-D3CACEE9B163}"/>
              </a:ext>
            </a:extLst>
          </p:cNvPr>
          <p:cNvSpPr/>
          <p:nvPr/>
        </p:nvSpPr>
        <p:spPr bwMode="auto">
          <a:xfrm>
            <a:off x="2879907" y="1861692"/>
            <a:ext cx="998626" cy="945931"/>
          </a:xfrm>
          <a:prstGeom prst="ellipse">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Tahoma" charset="0"/>
              </a:rPr>
              <a:t>Mar</a:t>
            </a:r>
          </a:p>
        </p:txBody>
      </p:sp>
      <p:cxnSp>
        <p:nvCxnSpPr>
          <p:cNvPr id="24" name="Straight Connector 23">
            <a:extLst>
              <a:ext uri="{FF2B5EF4-FFF2-40B4-BE49-F238E27FC236}">
                <a16:creationId xmlns:a16="http://schemas.microsoft.com/office/drawing/2014/main" id="{5C967EFC-ADC9-7D64-2BAB-531074D1CA67}"/>
              </a:ext>
            </a:extLst>
          </p:cNvPr>
          <p:cNvCxnSpPr>
            <a:cxnSpLocks/>
            <a:stCxn id="23" idx="4"/>
          </p:cNvCxnSpPr>
          <p:nvPr/>
        </p:nvCxnSpPr>
        <p:spPr bwMode="auto">
          <a:xfrm>
            <a:off x="3379220" y="2807623"/>
            <a:ext cx="1" cy="910321"/>
          </a:xfrm>
          <a:prstGeom prst="line">
            <a:avLst/>
          </a:prstGeom>
          <a:solidFill>
            <a:schemeClr val="accent1"/>
          </a:solidFill>
          <a:ln w="50800" cap="flat" cmpd="sng" algn="ctr">
            <a:solidFill>
              <a:srgbClr val="FF0000"/>
            </a:solidFill>
            <a:prstDash val="solid"/>
            <a:miter lim="800000"/>
            <a:headEnd type="none" w="med" len="med"/>
            <a:tailEnd type="none" w="med" len="med"/>
          </a:ln>
          <a:effectLst/>
        </p:spPr>
      </p:cxnSp>
      <p:sp>
        <p:nvSpPr>
          <p:cNvPr id="29" name="Oval 28">
            <a:extLst>
              <a:ext uri="{FF2B5EF4-FFF2-40B4-BE49-F238E27FC236}">
                <a16:creationId xmlns:a16="http://schemas.microsoft.com/office/drawing/2014/main" id="{22434250-2445-9BAE-ADE7-976B7433F0ED}"/>
              </a:ext>
            </a:extLst>
          </p:cNvPr>
          <p:cNvSpPr/>
          <p:nvPr/>
        </p:nvSpPr>
        <p:spPr bwMode="auto">
          <a:xfrm>
            <a:off x="5455410" y="1861692"/>
            <a:ext cx="998626" cy="945931"/>
          </a:xfrm>
          <a:prstGeom prst="ellipse">
            <a:avLst/>
          </a:prstGeom>
          <a:noFill/>
          <a:ln w="50800" cap="flat" cmpd="sng" algn="ctr">
            <a:solidFill>
              <a:srgbClr val="703A7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703A76"/>
                </a:solidFill>
                <a:effectLst/>
                <a:latin typeface="Tahoma" charset="0"/>
              </a:rPr>
              <a:t>May</a:t>
            </a:r>
          </a:p>
        </p:txBody>
      </p:sp>
      <p:cxnSp>
        <p:nvCxnSpPr>
          <p:cNvPr id="30" name="Straight Connector 29">
            <a:extLst>
              <a:ext uri="{FF2B5EF4-FFF2-40B4-BE49-F238E27FC236}">
                <a16:creationId xmlns:a16="http://schemas.microsoft.com/office/drawing/2014/main" id="{084D70C5-DDCA-F653-2C66-7A8EF0273172}"/>
              </a:ext>
            </a:extLst>
          </p:cNvPr>
          <p:cNvCxnSpPr>
            <a:cxnSpLocks/>
            <a:stCxn id="29" idx="4"/>
          </p:cNvCxnSpPr>
          <p:nvPr/>
        </p:nvCxnSpPr>
        <p:spPr bwMode="auto">
          <a:xfrm>
            <a:off x="5954723" y="2807623"/>
            <a:ext cx="1" cy="910321"/>
          </a:xfrm>
          <a:prstGeom prst="line">
            <a:avLst/>
          </a:prstGeom>
          <a:solidFill>
            <a:schemeClr val="accent1"/>
          </a:solidFill>
          <a:ln w="50800" cap="flat" cmpd="sng" algn="ctr">
            <a:solidFill>
              <a:srgbClr val="703A76"/>
            </a:solidFill>
            <a:prstDash val="solid"/>
            <a:miter lim="800000"/>
            <a:headEnd type="none" w="med" len="med"/>
            <a:tailEnd type="none" w="med" len="med"/>
          </a:ln>
          <a:effectLst/>
        </p:spPr>
      </p:cxnSp>
      <p:sp>
        <p:nvSpPr>
          <p:cNvPr id="31" name="Oval 30">
            <a:extLst>
              <a:ext uri="{FF2B5EF4-FFF2-40B4-BE49-F238E27FC236}">
                <a16:creationId xmlns:a16="http://schemas.microsoft.com/office/drawing/2014/main" id="{98817786-2042-62C5-90A9-72572C2CE4E9}"/>
              </a:ext>
            </a:extLst>
          </p:cNvPr>
          <p:cNvSpPr/>
          <p:nvPr/>
        </p:nvSpPr>
        <p:spPr bwMode="auto">
          <a:xfrm>
            <a:off x="8030913" y="1861692"/>
            <a:ext cx="998626" cy="945931"/>
          </a:xfrm>
          <a:prstGeom prst="ellipse">
            <a:avLst/>
          </a:prstGeom>
          <a:noFill/>
          <a:ln w="50800"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B0F0"/>
                </a:solidFill>
                <a:effectLst/>
                <a:latin typeface="Tahoma" charset="0"/>
              </a:rPr>
              <a:t>Jul</a:t>
            </a:r>
          </a:p>
        </p:txBody>
      </p:sp>
      <p:cxnSp>
        <p:nvCxnSpPr>
          <p:cNvPr id="32" name="Straight Connector 31">
            <a:extLst>
              <a:ext uri="{FF2B5EF4-FFF2-40B4-BE49-F238E27FC236}">
                <a16:creationId xmlns:a16="http://schemas.microsoft.com/office/drawing/2014/main" id="{E8652F5F-7844-E767-B843-9EE39522EE61}"/>
              </a:ext>
            </a:extLst>
          </p:cNvPr>
          <p:cNvCxnSpPr>
            <a:cxnSpLocks/>
            <a:stCxn id="31" idx="4"/>
          </p:cNvCxnSpPr>
          <p:nvPr/>
        </p:nvCxnSpPr>
        <p:spPr bwMode="auto">
          <a:xfrm>
            <a:off x="8530226" y="2807623"/>
            <a:ext cx="1" cy="910321"/>
          </a:xfrm>
          <a:prstGeom prst="line">
            <a:avLst/>
          </a:prstGeom>
          <a:solidFill>
            <a:schemeClr val="accent1"/>
          </a:solidFill>
          <a:ln w="50800" cap="flat" cmpd="sng" algn="ctr">
            <a:solidFill>
              <a:srgbClr val="00B0F0"/>
            </a:solidFill>
            <a:prstDash val="solid"/>
            <a:miter lim="800000"/>
            <a:headEnd type="none" w="med" len="med"/>
            <a:tailEnd type="none" w="med" len="med"/>
          </a:ln>
          <a:effectLst/>
        </p:spPr>
      </p:cxnSp>
      <p:sp>
        <p:nvSpPr>
          <p:cNvPr id="33" name="Oval 32">
            <a:extLst>
              <a:ext uri="{FF2B5EF4-FFF2-40B4-BE49-F238E27FC236}">
                <a16:creationId xmlns:a16="http://schemas.microsoft.com/office/drawing/2014/main" id="{6F0F4C69-55E2-0575-33B1-54409ACE7091}"/>
              </a:ext>
            </a:extLst>
          </p:cNvPr>
          <p:cNvSpPr/>
          <p:nvPr/>
        </p:nvSpPr>
        <p:spPr bwMode="auto">
          <a:xfrm>
            <a:off x="10586222" y="1861692"/>
            <a:ext cx="998626" cy="945931"/>
          </a:xfrm>
          <a:prstGeom prst="ellipse">
            <a:avLst/>
          </a:prstGeom>
          <a:noFill/>
          <a:ln w="50800" cap="flat" cmpd="sng" algn="ctr">
            <a:solidFill>
              <a:srgbClr val="00E4A8"/>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E4A8"/>
                </a:solidFill>
                <a:effectLst/>
                <a:latin typeface="Tahoma" charset="0"/>
              </a:rPr>
              <a:t>Sep</a:t>
            </a:r>
          </a:p>
        </p:txBody>
      </p:sp>
      <p:cxnSp>
        <p:nvCxnSpPr>
          <p:cNvPr id="34" name="Straight Connector 33">
            <a:extLst>
              <a:ext uri="{FF2B5EF4-FFF2-40B4-BE49-F238E27FC236}">
                <a16:creationId xmlns:a16="http://schemas.microsoft.com/office/drawing/2014/main" id="{661402FE-3791-F060-3405-ACF7DF1B9A1B}"/>
              </a:ext>
            </a:extLst>
          </p:cNvPr>
          <p:cNvCxnSpPr>
            <a:cxnSpLocks/>
            <a:stCxn id="33" idx="4"/>
          </p:cNvCxnSpPr>
          <p:nvPr/>
        </p:nvCxnSpPr>
        <p:spPr bwMode="auto">
          <a:xfrm>
            <a:off x="11085535" y="2807623"/>
            <a:ext cx="1" cy="910321"/>
          </a:xfrm>
          <a:prstGeom prst="line">
            <a:avLst/>
          </a:prstGeom>
          <a:solidFill>
            <a:schemeClr val="accent1"/>
          </a:solidFill>
          <a:ln w="50800" cap="flat" cmpd="sng" algn="ctr">
            <a:solidFill>
              <a:srgbClr val="00E4A8"/>
            </a:solidFill>
            <a:prstDash val="solid"/>
            <a:miter lim="800000"/>
            <a:headEnd type="none" w="med" len="med"/>
            <a:tailEnd type="none" w="med" len="med"/>
          </a:ln>
          <a:effectLst/>
        </p:spPr>
      </p:cxnSp>
      <p:cxnSp>
        <p:nvCxnSpPr>
          <p:cNvPr id="35" name="Straight Connector 34">
            <a:extLst>
              <a:ext uri="{FF2B5EF4-FFF2-40B4-BE49-F238E27FC236}">
                <a16:creationId xmlns:a16="http://schemas.microsoft.com/office/drawing/2014/main" id="{47B152C8-9F1A-53FE-80B3-84AC897B4873}"/>
              </a:ext>
            </a:extLst>
          </p:cNvPr>
          <p:cNvCxnSpPr/>
          <p:nvPr/>
        </p:nvCxnSpPr>
        <p:spPr bwMode="auto">
          <a:xfrm>
            <a:off x="2131152" y="3916074"/>
            <a:ext cx="1" cy="910321"/>
          </a:xfrm>
          <a:prstGeom prst="line">
            <a:avLst/>
          </a:prstGeom>
          <a:solidFill>
            <a:schemeClr val="accent1"/>
          </a:solidFill>
          <a:ln w="50800" cap="flat" cmpd="sng" algn="ctr">
            <a:solidFill>
              <a:srgbClr val="FFC000"/>
            </a:solidFill>
            <a:prstDash val="solid"/>
            <a:miter lim="800000"/>
            <a:headEnd type="none" w="med" len="med"/>
            <a:tailEnd type="none" w="med" len="med"/>
          </a:ln>
          <a:effectLst/>
        </p:spPr>
      </p:cxnSp>
      <p:sp>
        <p:nvSpPr>
          <p:cNvPr id="36" name="Oval 35">
            <a:extLst>
              <a:ext uri="{FF2B5EF4-FFF2-40B4-BE49-F238E27FC236}">
                <a16:creationId xmlns:a16="http://schemas.microsoft.com/office/drawing/2014/main" id="{99DEC2AF-22FA-20A4-004C-C68B82475068}"/>
              </a:ext>
            </a:extLst>
          </p:cNvPr>
          <p:cNvSpPr/>
          <p:nvPr/>
        </p:nvSpPr>
        <p:spPr bwMode="auto">
          <a:xfrm>
            <a:off x="1642637" y="4826395"/>
            <a:ext cx="998626" cy="945931"/>
          </a:xfrm>
          <a:prstGeom prst="ellipse">
            <a:avLst/>
          </a:prstGeom>
          <a:noFill/>
          <a:ln w="508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C000"/>
                </a:solidFill>
                <a:effectLst/>
                <a:latin typeface="Tahoma" charset="0"/>
              </a:rPr>
              <a:t>Feb</a:t>
            </a:r>
          </a:p>
        </p:txBody>
      </p:sp>
      <p:cxnSp>
        <p:nvCxnSpPr>
          <p:cNvPr id="37" name="Straight Connector 36">
            <a:extLst>
              <a:ext uri="{FF2B5EF4-FFF2-40B4-BE49-F238E27FC236}">
                <a16:creationId xmlns:a16="http://schemas.microsoft.com/office/drawing/2014/main" id="{E3A0CA64-657B-8C4B-353F-CE8FC9062333}"/>
              </a:ext>
            </a:extLst>
          </p:cNvPr>
          <p:cNvCxnSpPr/>
          <p:nvPr/>
        </p:nvCxnSpPr>
        <p:spPr bwMode="auto">
          <a:xfrm>
            <a:off x="4686462" y="3916074"/>
            <a:ext cx="1" cy="910321"/>
          </a:xfrm>
          <a:prstGeom prst="line">
            <a:avLst/>
          </a:prstGeom>
          <a:solidFill>
            <a:schemeClr val="accent1"/>
          </a:solidFill>
          <a:ln w="50800" cap="flat" cmpd="sng" algn="ctr">
            <a:solidFill>
              <a:srgbClr val="C00000"/>
            </a:solidFill>
            <a:prstDash val="solid"/>
            <a:miter lim="800000"/>
            <a:headEnd type="none" w="med" len="med"/>
            <a:tailEnd type="none" w="med" len="med"/>
          </a:ln>
          <a:effectLst/>
        </p:spPr>
      </p:cxnSp>
      <p:sp>
        <p:nvSpPr>
          <p:cNvPr id="38" name="Oval 37">
            <a:extLst>
              <a:ext uri="{FF2B5EF4-FFF2-40B4-BE49-F238E27FC236}">
                <a16:creationId xmlns:a16="http://schemas.microsoft.com/office/drawing/2014/main" id="{1BB8974A-1092-BD6E-B8E6-5955FC6906AD}"/>
              </a:ext>
            </a:extLst>
          </p:cNvPr>
          <p:cNvSpPr/>
          <p:nvPr/>
        </p:nvSpPr>
        <p:spPr bwMode="auto">
          <a:xfrm>
            <a:off x="4197947" y="4826395"/>
            <a:ext cx="998626" cy="945931"/>
          </a:xfrm>
          <a:prstGeom prst="ellipse">
            <a:avLst/>
          </a:prstGeom>
          <a:noFill/>
          <a:ln w="508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Tahoma" charset="0"/>
              </a:rPr>
              <a:t>Apr</a:t>
            </a:r>
          </a:p>
        </p:txBody>
      </p:sp>
      <p:cxnSp>
        <p:nvCxnSpPr>
          <p:cNvPr id="41" name="Straight Connector 40">
            <a:extLst>
              <a:ext uri="{FF2B5EF4-FFF2-40B4-BE49-F238E27FC236}">
                <a16:creationId xmlns:a16="http://schemas.microsoft.com/office/drawing/2014/main" id="{28364472-5BC5-36D1-234B-584CCD0C237B}"/>
              </a:ext>
            </a:extLst>
          </p:cNvPr>
          <p:cNvCxnSpPr/>
          <p:nvPr/>
        </p:nvCxnSpPr>
        <p:spPr bwMode="auto">
          <a:xfrm>
            <a:off x="7241772" y="3916074"/>
            <a:ext cx="1" cy="910321"/>
          </a:xfrm>
          <a:prstGeom prst="line">
            <a:avLst/>
          </a:prstGeom>
          <a:solidFill>
            <a:schemeClr val="accent1"/>
          </a:solidFill>
          <a:ln w="50800" cap="flat" cmpd="sng" algn="ctr">
            <a:solidFill>
              <a:srgbClr val="0070C0"/>
            </a:solidFill>
            <a:prstDash val="solid"/>
            <a:miter lim="800000"/>
            <a:headEnd type="none" w="med" len="med"/>
            <a:tailEnd type="none" w="med" len="med"/>
          </a:ln>
          <a:effectLst/>
        </p:spPr>
      </p:cxnSp>
      <p:sp>
        <p:nvSpPr>
          <p:cNvPr id="42" name="Oval 41">
            <a:extLst>
              <a:ext uri="{FF2B5EF4-FFF2-40B4-BE49-F238E27FC236}">
                <a16:creationId xmlns:a16="http://schemas.microsoft.com/office/drawing/2014/main" id="{F133509F-01C0-1CBE-B12C-4E97028A1F63}"/>
              </a:ext>
            </a:extLst>
          </p:cNvPr>
          <p:cNvSpPr/>
          <p:nvPr/>
        </p:nvSpPr>
        <p:spPr bwMode="auto">
          <a:xfrm>
            <a:off x="6753257" y="4826395"/>
            <a:ext cx="998626" cy="945931"/>
          </a:xfrm>
          <a:prstGeom prst="ellipse">
            <a:avLst/>
          </a:prstGeom>
          <a:noFill/>
          <a:ln w="508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70C0"/>
                </a:solidFill>
                <a:effectLst/>
                <a:latin typeface="Tahoma" charset="0"/>
              </a:rPr>
              <a:t>Jun</a:t>
            </a:r>
          </a:p>
        </p:txBody>
      </p:sp>
      <p:cxnSp>
        <p:nvCxnSpPr>
          <p:cNvPr id="45" name="Straight Connector 44">
            <a:extLst>
              <a:ext uri="{FF2B5EF4-FFF2-40B4-BE49-F238E27FC236}">
                <a16:creationId xmlns:a16="http://schemas.microsoft.com/office/drawing/2014/main" id="{1ADD36DB-E41F-1C91-24DB-24AFC3A4D88A}"/>
              </a:ext>
            </a:extLst>
          </p:cNvPr>
          <p:cNvCxnSpPr/>
          <p:nvPr/>
        </p:nvCxnSpPr>
        <p:spPr bwMode="auto">
          <a:xfrm>
            <a:off x="9797082" y="3916074"/>
            <a:ext cx="1" cy="910321"/>
          </a:xfrm>
          <a:prstGeom prst="line">
            <a:avLst/>
          </a:prstGeom>
          <a:solidFill>
            <a:schemeClr val="accent1"/>
          </a:solidFill>
          <a:ln w="50800" cap="flat" cmpd="sng" algn="ctr">
            <a:solidFill>
              <a:srgbClr val="00AB7E"/>
            </a:solidFill>
            <a:prstDash val="solid"/>
            <a:miter lim="800000"/>
            <a:headEnd type="none" w="med" len="med"/>
            <a:tailEnd type="none" w="med" len="med"/>
          </a:ln>
          <a:effectLst/>
        </p:spPr>
      </p:cxnSp>
      <p:sp>
        <p:nvSpPr>
          <p:cNvPr id="46" name="Oval 45">
            <a:extLst>
              <a:ext uri="{FF2B5EF4-FFF2-40B4-BE49-F238E27FC236}">
                <a16:creationId xmlns:a16="http://schemas.microsoft.com/office/drawing/2014/main" id="{4D6F6363-1E6C-4007-897E-3C20F2381778}"/>
              </a:ext>
            </a:extLst>
          </p:cNvPr>
          <p:cNvSpPr/>
          <p:nvPr/>
        </p:nvSpPr>
        <p:spPr bwMode="auto">
          <a:xfrm>
            <a:off x="9308567" y="4826395"/>
            <a:ext cx="998626" cy="945931"/>
          </a:xfrm>
          <a:prstGeom prst="ellipse">
            <a:avLst/>
          </a:prstGeom>
          <a:noFill/>
          <a:ln w="50800" cap="flat" cmpd="sng" algn="ctr">
            <a:solidFill>
              <a:srgbClr val="00AB7E"/>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AB7E"/>
                </a:solidFill>
                <a:effectLst/>
                <a:latin typeface="Tahoma" charset="0"/>
              </a:rPr>
              <a:t>Aug</a:t>
            </a:r>
          </a:p>
        </p:txBody>
      </p:sp>
      <p:sp>
        <p:nvSpPr>
          <p:cNvPr id="47" name="Isosceles Triangle 46">
            <a:extLst>
              <a:ext uri="{FF2B5EF4-FFF2-40B4-BE49-F238E27FC236}">
                <a16:creationId xmlns:a16="http://schemas.microsoft.com/office/drawing/2014/main" id="{76F6A5F8-826A-81B2-EEB5-E66EC3085BE8}"/>
              </a:ext>
            </a:extLst>
          </p:cNvPr>
          <p:cNvSpPr/>
          <p:nvPr/>
        </p:nvSpPr>
        <p:spPr bwMode="auto">
          <a:xfrm>
            <a:off x="2015289" y="3476245"/>
            <a:ext cx="263040" cy="241699"/>
          </a:xfrm>
          <a:prstGeom prst="triangle">
            <a:avLst/>
          </a:prstGeom>
          <a:solidFill>
            <a:srgbClr val="FFC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8" name="Isosceles Triangle 47">
            <a:extLst>
              <a:ext uri="{FF2B5EF4-FFF2-40B4-BE49-F238E27FC236}">
                <a16:creationId xmlns:a16="http://schemas.microsoft.com/office/drawing/2014/main" id="{E1E0E38B-2564-880D-ECC2-10C9EA3C3D39}"/>
              </a:ext>
            </a:extLst>
          </p:cNvPr>
          <p:cNvSpPr/>
          <p:nvPr/>
        </p:nvSpPr>
        <p:spPr bwMode="auto">
          <a:xfrm>
            <a:off x="4557746" y="3476084"/>
            <a:ext cx="263040" cy="241699"/>
          </a:xfrm>
          <a:prstGeom prst="triangle">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9" name="Isosceles Triangle 48">
            <a:extLst>
              <a:ext uri="{FF2B5EF4-FFF2-40B4-BE49-F238E27FC236}">
                <a16:creationId xmlns:a16="http://schemas.microsoft.com/office/drawing/2014/main" id="{C6C122B4-7486-384D-F6E2-3F2913B71B29}"/>
              </a:ext>
            </a:extLst>
          </p:cNvPr>
          <p:cNvSpPr/>
          <p:nvPr/>
        </p:nvSpPr>
        <p:spPr bwMode="auto">
          <a:xfrm>
            <a:off x="7110252" y="3476084"/>
            <a:ext cx="263040" cy="241699"/>
          </a:xfrm>
          <a:prstGeom prst="triangle">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Isosceles Triangle 49">
            <a:extLst>
              <a:ext uri="{FF2B5EF4-FFF2-40B4-BE49-F238E27FC236}">
                <a16:creationId xmlns:a16="http://schemas.microsoft.com/office/drawing/2014/main" id="{DB0E0409-6885-5CD3-F61B-8C3D6290D486}"/>
              </a:ext>
            </a:extLst>
          </p:cNvPr>
          <p:cNvSpPr/>
          <p:nvPr/>
        </p:nvSpPr>
        <p:spPr bwMode="auto">
          <a:xfrm>
            <a:off x="9684025" y="3476084"/>
            <a:ext cx="263040" cy="241699"/>
          </a:xfrm>
          <a:prstGeom prst="triangle">
            <a:avLst/>
          </a:prstGeom>
          <a:solidFill>
            <a:srgbClr val="00AB7E"/>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Isosceles Triangle 50">
            <a:extLst>
              <a:ext uri="{FF2B5EF4-FFF2-40B4-BE49-F238E27FC236}">
                <a16:creationId xmlns:a16="http://schemas.microsoft.com/office/drawing/2014/main" id="{702A823C-CEB5-F191-CCAB-83DF51F2110B}"/>
              </a:ext>
            </a:extLst>
          </p:cNvPr>
          <p:cNvSpPr/>
          <p:nvPr/>
        </p:nvSpPr>
        <p:spPr bwMode="auto">
          <a:xfrm rot="10800000">
            <a:off x="727752" y="3916347"/>
            <a:ext cx="263040" cy="241699"/>
          </a:xfrm>
          <a:prstGeom prst="triangle">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Isosceles Triangle 51">
            <a:extLst>
              <a:ext uri="{FF2B5EF4-FFF2-40B4-BE49-F238E27FC236}">
                <a16:creationId xmlns:a16="http://schemas.microsoft.com/office/drawing/2014/main" id="{91AA3684-C224-153E-B445-D448EECD3325}"/>
              </a:ext>
            </a:extLst>
          </p:cNvPr>
          <p:cNvSpPr/>
          <p:nvPr/>
        </p:nvSpPr>
        <p:spPr bwMode="auto">
          <a:xfrm rot="10800000">
            <a:off x="3271182" y="3928876"/>
            <a:ext cx="263040" cy="241699"/>
          </a:xfrm>
          <a:prstGeom prst="triangle">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3" name="Isosceles Triangle 52">
            <a:extLst>
              <a:ext uri="{FF2B5EF4-FFF2-40B4-BE49-F238E27FC236}">
                <a16:creationId xmlns:a16="http://schemas.microsoft.com/office/drawing/2014/main" id="{7D4BE3B0-57CE-BBA7-B829-DBFC407391A0}"/>
              </a:ext>
            </a:extLst>
          </p:cNvPr>
          <p:cNvSpPr/>
          <p:nvPr/>
        </p:nvSpPr>
        <p:spPr bwMode="auto">
          <a:xfrm rot="10800000">
            <a:off x="5826824" y="3916350"/>
            <a:ext cx="263040" cy="241699"/>
          </a:xfrm>
          <a:prstGeom prst="triangle">
            <a:avLst/>
          </a:prstGeom>
          <a:solidFill>
            <a:srgbClr val="703A7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Isosceles Triangle 53">
            <a:extLst>
              <a:ext uri="{FF2B5EF4-FFF2-40B4-BE49-F238E27FC236}">
                <a16:creationId xmlns:a16="http://schemas.microsoft.com/office/drawing/2014/main" id="{6F3516BD-4E7A-35C3-DB30-B8F216DF3B34}"/>
              </a:ext>
            </a:extLst>
          </p:cNvPr>
          <p:cNvSpPr/>
          <p:nvPr/>
        </p:nvSpPr>
        <p:spPr bwMode="auto">
          <a:xfrm rot="10800000">
            <a:off x="8398705" y="3916348"/>
            <a:ext cx="263040" cy="241699"/>
          </a:xfrm>
          <a:prstGeom prst="triangle">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Isosceles Triangle 54">
            <a:extLst>
              <a:ext uri="{FF2B5EF4-FFF2-40B4-BE49-F238E27FC236}">
                <a16:creationId xmlns:a16="http://schemas.microsoft.com/office/drawing/2014/main" id="{011B4CA1-155E-E781-7070-7EAF0D2B3822}"/>
              </a:ext>
            </a:extLst>
          </p:cNvPr>
          <p:cNvSpPr/>
          <p:nvPr/>
        </p:nvSpPr>
        <p:spPr bwMode="auto">
          <a:xfrm rot="10800000">
            <a:off x="10964813" y="3916349"/>
            <a:ext cx="263040" cy="241699"/>
          </a:xfrm>
          <a:prstGeom prst="triangle">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 name="Callout: Down Arrow 2">
            <a:extLst>
              <a:ext uri="{FF2B5EF4-FFF2-40B4-BE49-F238E27FC236}">
                <a16:creationId xmlns:a16="http://schemas.microsoft.com/office/drawing/2014/main" id="{129A6E06-04F4-5025-32C4-EFFA1F9FD7A0}"/>
              </a:ext>
            </a:extLst>
          </p:cNvPr>
          <p:cNvSpPr/>
          <p:nvPr/>
        </p:nvSpPr>
        <p:spPr bwMode="auto">
          <a:xfrm>
            <a:off x="5734432" y="1216123"/>
            <a:ext cx="2179853" cy="2496488"/>
          </a:xfrm>
          <a:prstGeom prst="down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2800" dirty="0">
                <a:solidFill>
                  <a:schemeClr val="bg1"/>
                </a:solidFill>
              </a:rPr>
              <a:t>June 8</a:t>
            </a:r>
            <a:r>
              <a:rPr lang="en-US" sz="2800" baseline="30000" dirty="0">
                <a:solidFill>
                  <a:schemeClr val="bg1"/>
                </a:solidFill>
              </a:rPr>
              <a:t>th</a:t>
            </a:r>
            <a:r>
              <a:rPr lang="en-US" sz="2800" dirty="0">
                <a:solidFill>
                  <a:schemeClr val="bg1"/>
                </a:solidFill>
              </a:rPr>
              <a:t> 2023 @ 15:21</a:t>
            </a:r>
          </a:p>
        </p:txBody>
      </p:sp>
      <p:sp>
        <p:nvSpPr>
          <p:cNvPr id="5" name="Oval 4">
            <a:extLst>
              <a:ext uri="{FF2B5EF4-FFF2-40B4-BE49-F238E27FC236}">
                <a16:creationId xmlns:a16="http://schemas.microsoft.com/office/drawing/2014/main" id="{C3E43429-0CCD-DFC4-FDBE-B4A25915F6F2}"/>
              </a:ext>
            </a:extLst>
          </p:cNvPr>
          <p:cNvSpPr/>
          <p:nvPr/>
        </p:nvSpPr>
        <p:spPr bwMode="auto">
          <a:xfrm>
            <a:off x="5738854" y="1861692"/>
            <a:ext cx="2042510" cy="1068619"/>
          </a:xfrm>
          <a:custGeom>
            <a:avLst/>
            <a:gdLst>
              <a:gd name="connsiteX0" fmla="*/ 0 w 2042510"/>
              <a:gd name="connsiteY0" fmla="*/ 534310 h 1068619"/>
              <a:gd name="connsiteX1" fmla="*/ 1021255 w 2042510"/>
              <a:gd name="connsiteY1" fmla="*/ 0 h 1068619"/>
              <a:gd name="connsiteX2" fmla="*/ 2042510 w 2042510"/>
              <a:gd name="connsiteY2" fmla="*/ 534310 h 1068619"/>
              <a:gd name="connsiteX3" fmla="*/ 1021255 w 2042510"/>
              <a:gd name="connsiteY3" fmla="*/ 1068620 h 1068619"/>
              <a:gd name="connsiteX4" fmla="*/ 0 w 2042510"/>
              <a:gd name="connsiteY4" fmla="*/ 534310 h 1068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510" h="1068619" extrusionOk="0">
                <a:moveTo>
                  <a:pt x="0" y="534310"/>
                </a:moveTo>
                <a:cubicBezTo>
                  <a:pt x="-40738" y="214091"/>
                  <a:pt x="377619" y="29880"/>
                  <a:pt x="1021255" y="0"/>
                </a:cubicBezTo>
                <a:cubicBezTo>
                  <a:pt x="1631546" y="9740"/>
                  <a:pt x="2036886" y="239398"/>
                  <a:pt x="2042510" y="534310"/>
                </a:cubicBezTo>
                <a:cubicBezTo>
                  <a:pt x="1988138" y="882498"/>
                  <a:pt x="1577258" y="1112953"/>
                  <a:pt x="1021255" y="1068620"/>
                </a:cubicBezTo>
                <a:cubicBezTo>
                  <a:pt x="434759" y="1056325"/>
                  <a:pt x="43034" y="849963"/>
                  <a:pt x="0" y="534310"/>
                </a:cubicBezTo>
                <a:close/>
              </a:path>
            </a:pathLst>
          </a:custGeom>
          <a:noFill/>
          <a:ln w="47625" cap="flat" cmpd="sng" algn="ctr">
            <a:solidFill>
              <a:srgbClr val="FF0000"/>
            </a:solidFill>
            <a:prstDash val="solid"/>
            <a:miter lim="800000"/>
            <a:headEnd type="none" w="med" len="med"/>
            <a:tailEnd type="none" w="med" len="med"/>
            <a:extLst>
              <a:ext uri="{C807C97D-BFC1-408E-A445-0C87EB9F89A2}">
                <ask:lineSketchStyleProps xmlns:ask="http://schemas.microsoft.com/office/drawing/2018/sketchyshapes" sd="1219033472">
                  <a:prstGeom prst="ellipse">
                    <a:avLst/>
                  </a:prstGeom>
                  <ask:type>
                    <ask:lineSketchCurved/>
                  </ask:type>
                </ask:lineSketchStyleProps>
              </a:ext>
            </a:extLst>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 name="Oval 6">
            <a:extLst>
              <a:ext uri="{FF2B5EF4-FFF2-40B4-BE49-F238E27FC236}">
                <a16:creationId xmlns:a16="http://schemas.microsoft.com/office/drawing/2014/main" id="{C9A751F7-A8E3-A38E-8166-F655DC753BAA}"/>
              </a:ext>
            </a:extLst>
          </p:cNvPr>
          <p:cNvSpPr/>
          <p:nvPr/>
        </p:nvSpPr>
        <p:spPr bwMode="auto">
          <a:xfrm>
            <a:off x="5704216" y="1857684"/>
            <a:ext cx="2042510" cy="1204245"/>
          </a:xfrm>
          <a:custGeom>
            <a:avLst/>
            <a:gdLst>
              <a:gd name="connsiteX0" fmla="*/ 0 w 2042510"/>
              <a:gd name="connsiteY0" fmla="*/ 602123 h 1204245"/>
              <a:gd name="connsiteX1" fmla="*/ 1021255 w 2042510"/>
              <a:gd name="connsiteY1" fmla="*/ 0 h 1204245"/>
              <a:gd name="connsiteX2" fmla="*/ 2042510 w 2042510"/>
              <a:gd name="connsiteY2" fmla="*/ 602123 h 1204245"/>
              <a:gd name="connsiteX3" fmla="*/ 1021255 w 2042510"/>
              <a:gd name="connsiteY3" fmla="*/ 1204246 h 1204245"/>
              <a:gd name="connsiteX4" fmla="*/ 0 w 2042510"/>
              <a:gd name="connsiteY4" fmla="*/ 602123 h 1204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510" h="1204245" extrusionOk="0">
                <a:moveTo>
                  <a:pt x="0" y="602123"/>
                </a:moveTo>
                <a:cubicBezTo>
                  <a:pt x="-59191" y="233070"/>
                  <a:pt x="450241" y="2623"/>
                  <a:pt x="1021255" y="0"/>
                </a:cubicBezTo>
                <a:cubicBezTo>
                  <a:pt x="1649873" y="13599"/>
                  <a:pt x="2023977" y="270169"/>
                  <a:pt x="2042510" y="602123"/>
                </a:cubicBezTo>
                <a:cubicBezTo>
                  <a:pt x="2027030" y="949783"/>
                  <a:pt x="1575230" y="1259789"/>
                  <a:pt x="1021255" y="1204246"/>
                </a:cubicBezTo>
                <a:cubicBezTo>
                  <a:pt x="402275" y="1174178"/>
                  <a:pt x="15558" y="942100"/>
                  <a:pt x="0" y="602123"/>
                </a:cubicBezTo>
                <a:close/>
              </a:path>
            </a:pathLst>
          </a:custGeom>
          <a:noFill/>
          <a:ln w="47625" cap="flat" cmpd="sng" algn="ctr">
            <a:solidFill>
              <a:srgbClr val="FF0000"/>
            </a:solidFill>
            <a:prstDash val="solid"/>
            <a:miter lim="800000"/>
            <a:headEnd type="none" w="med" len="med"/>
            <a:tailEnd type="none" w="med" len="med"/>
            <a:extLst>
              <a:ext uri="{C807C97D-BFC1-408E-A445-0C87EB9F89A2}">
                <ask:lineSketchStyleProps xmlns:ask="http://schemas.microsoft.com/office/drawing/2018/sketchyshapes" sd="1219033472">
                  <a:prstGeom prst="ellipse">
                    <a:avLst/>
                  </a:prstGeom>
                  <ask:type>
                    <ask:lineSketchCurved/>
                  </ask:type>
                </ask:lineSketchStyleProps>
              </a:ext>
            </a:extLst>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 name="Freeform: Shape 8">
            <a:extLst>
              <a:ext uri="{FF2B5EF4-FFF2-40B4-BE49-F238E27FC236}">
                <a16:creationId xmlns:a16="http://schemas.microsoft.com/office/drawing/2014/main" id="{1657D889-627C-D2EA-C77C-352E042ED5A9}"/>
              </a:ext>
            </a:extLst>
          </p:cNvPr>
          <p:cNvSpPr/>
          <p:nvPr/>
        </p:nvSpPr>
        <p:spPr bwMode="auto">
          <a:xfrm>
            <a:off x="5253759" y="1923035"/>
            <a:ext cx="999667" cy="945931"/>
          </a:xfrm>
          <a:custGeom>
            <a:avLst/>
            <a:gdLst>
              <a:gd name="connsiteX0" fmla="*/ 0 w 1688429"/>
              <a:gd name="connsiteY0" fmla="*/ 1278297 h 1278297"/>
              <a:gd name="connsiteX1" fmla="*/ 1049482 w 1688429"/>
              <a:gd name="connsiteY1" fmla="*/ 239206 h 1278297"/>
              <a:gd name="connsiteX2" fmla="*/ 1652155 w 1688429"/>
              <a:gd name="connsiteY2" fmla="*/ 20997 h 1278297"/>
              <a:gd name="connsiteX3" fmla="*/ 1569028 w 1688429"/>
              <a:gd name="connsiteY3" fmla="*/ 20997 h 1278297"/>
            </a:gdLst>
            <a:ahLst/>
            <a:cxnLst>
              <a:cxn ang="0">
                <a:pos x="connsiteX0" y="connsiteY0"/>
              </a:cxn>
              <a:cxn ang="0">
                <a:pos x="connsiteX1" y="connsiteY1"/>
              </a:cxn>
              <a:cxn ang="0">
                <a:pos x="connsiteX2" y="connsiteY2"/>
              </a:cxn>
              <a:cxn ang="0">
                <a:pos x="connsiteX3" y="connsiteY3"/>
              </a:cxn>
            </a:cxnLst>
            <a:rect l="l" t="t" r="r" b="b"/>
            <a:pathLst>
              <a:path w="1688429" h="1278297">
                <a:moveTo>
                  <a:pt x="0" y="1278297"/>
                </a:moveTo>
                <a:cubicBezTo>
                  <a:pt x="387061" y="863526"/>
                  <a:pt x="774123" y="448756"/>
                  <a:pt x="1049482" y="239206"/>
                </a:cubicBezTo>
                <a:cubicBezTo>
                  <a:pt x="1324841" y="29656"/>
                  <a:pt x="1565564" y="57365"/>
                  <a:pt x="1652155" y="20997"/>
                </a:cubicBezTo>
                <a:cubicBezTo>
                  <a:pt x="1738746" y="-15371"/>
                  <a:pt x="1653887" y="2813"/>
                  <a:pt x="1569028" y="20997"/>
                </a:cubicBezTo>
              </a:path>
            </a:pathLst>
          </a:cu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0" name="TextBox 9">
            <a:extLst>
              <a:ext uri="{FF2B5EF4-FFF2-40B4-BE49-F238E27FC236}">
                <a16:creationId xmlns:a16="http://schemas.microsoft.com/office/drawing/2014/main" id="{F6512BF2-CD31-4791-9016-416F5925BE34}"/>
              </a:ext>
            </a:extLst>
          </p:cNvPr>
          <p:cNvSpPr txBox="1"/>
          <p:nvPr/>
        </p:nvSpPr>
        <p:spPr>
          <a:xfrm>
            <a:off x="1460064" y="3874185"/>
            <a:ext cx="4136261" cy="1508105"/>
          </a:xfrm>
          <a:prstGeom prst="rect">
            <a:avLst/>
          </a:prstGeom>
          <a:solidFill>
            <a:schemeClr val="bg1">
              <a:alpha val="90000"/>
            </a:schemeClr>
          </a:solidFill>
        </p:spPr>
        <p:txBody>
          <a:bodyPr wrap="square" rtlCol="0">
            <a:spAutoFit/>
          </a:bodyPr>
          <a:lstStyle/>
          <a:p>
            <a:pPr algn="ctr"/>
            <a:endParaRPr lang="en-US" dirty="0"/>
          </a:p>
          <a:p>
            <a:pPr algn="ctr"/>
            <a:r>
              <a:rPr lang="en-US" sz="2800" b="1" dirty="0">
                <a:latin typeface="+mn-lt"/>
                <a:cs typeface="Courier New" panose="02070309020205020404" pitchFamily="49" charset="0"/>
              </a:rPr>
              <a:t>What time zone?</a:t>
            </a:r>
          </a:p>
          <a:p>
            <a:pPr algn="ctr"/>
            <a:endParaRPr lang="en-US" dirty="0"/>
          </a:p>
        </p:txBody>
      </p:sp>
      <p:cxnSp>
        <p:nvCxnSpPr>
          <p:cNvPr id="15" name="Connector: Curved 14">
            <a:extLst>
              <a:ext uri="{FF2B5EF4-FFF2-40B4-BE49-F238E27FC236}">
                <a16:creationId xmlns:a16="http://schemas.microsoft.com/office/drawing/2014/main" id="{D5F85751-BCB8-C7B8-74DF-2DA414D3A4A1}"/>
              </a:ext>
            </a:extLst>
          </p:cNvPr>
          <p:cNvCxnSpPr>
            <a:cxnSpLocks/>
            <a:stCxn id="10" idx="0"/>
          </p:cNvCxnSpPr>
          <p:nvPr/>
        </p:nvCxnSpPr>
        <p:spPr bwMode="auto">
          <a:xfrm rot="5400000" flipH="1" flipV="1">
            <a:off x="3807514" y="2009164"/>
            <a:ext cx="1585702" cy="2144340"/>
          </a:xfrm>
          <a:prstGeom prst="curvedConnector2">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spTree>
    <p:extLst>
      <p:ext uri="{BB962C8B-B14F-4D97-AF65-F5344CB8AC3E}">
        <p14:creationId xmlns:p14="http://schemas.microsoft.com/office/powerpoint/2010/main" val="1706876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Date and Timestamps</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F1ADB9CC-4EBC-6E06-F8D2-1DC7A3A410CF}"/>
              </a:ext>
            </a:extLst>
          </p:cNvPr>
          <p:cNvSpPr/>
          <p:nvPr/>
        </p:nvSpPr>
        <p:spPr bwMode="auto">
          <a:xfrm>
            <a:off x="225468" y="3717944"/>
            <a:ext cx="1277655" cy="198130"/>
          </a:xfrm>
          <a:prstGeom prst="rect">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F50CF89D-4644-06ED-C48F-7B0427CF22B9}"/>
              </a:ext>
            </a:extLst>
          </p:cNvPr>
          <p:cNvSpPr/>
          <p:nvPr/>
        </p:nvSpPr>
        <p:spPr bwMode="auto">
          <a:xfrm>
            <a:off x="1503123" y="3717944"/>
            <a:ext cx="1277655" cy="198130"/>
          </a:xfrm>
          <a:prstGeom prst="rect">
            <a:avLst/>
          </a:prstGeom>
          <a:solidFill>
            <a:srgbClr val="FFC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1" name="Rectangle 10">
            <a:extLst>
              <a:ext uri="{FF2B5EF4-FFF2-40B4-BE49-F238E27FC236}">
                <a16:creationId xmlns:a16="http://schemas.microsoft.com/office/drawing/2014/main" id="{A338A274-95AD-1430-99E0-258BB50E984D}"/>
              </a:ext>
            </a:extLst>
          </p:cNvPr>
          <p:cNvSpPr/>
          <p:nvPr/>
        </p:nvSpPr>
        <p:spPr bwMode="auto">
          <a:xfrm>
            <a:off x="2780778" y="3717944"/>
            <a:ext cx="1277655" cy="198130"/>
          </a:xfrm>
          <a:prstGeom prst="rect">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0A74159F-9421-FDF7-6659-AB9F0A1C24CC}"/>
              </a:ext>
            </a:extLst>
          </p:cNvPr>
          <p:cNvSpPr/>
          <p:nvPr/>
        </p:nvSpPr>
        <p:spPr bwMode="auto">
          <a:xfrm>
            <a:off x="4058433" y="3717944"/>
            <a:ext cx="1277655" cy="198130"/>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D6086767-977D-8821-F8E1-34C68138F383}"/>
              </a:ext>
            </a:extLst>
          </p:cNvPr>
          <p:cNvSpPr/>
          <p:nvPr/>
        </p:nvSpPr>
        <p:spPr bwMode="auto">
          <a:xfrm>
            <a:off x="5336088" y="3717944"/>
            <a:ext cx="1277655" cy="198130"/>
          </a:xfrm>
          <a:prstGeom prst="rect">
            <a:avLst/>
          </a:prstGeom>
          <a:solidFill>
            <a:srgbClr val="703A7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4" name="Rectangle 13">
            <a:extLst>
              <a:ext uri="{FF2B5EF4-FFF2-40B4-BE49-F238E27FC236}">
                <a16:creationId xmlns:a16="http://schemas.microsoft.com/office/drawing/2014/main" id="{B2B7A2BF-BA48-71F8-E18E-649FCAAE41F0}"/>
              </a:ext>
            </a:extLst>
          </p:cNvPr>
          <p:cNvSpPr/>
          <p:nvPr/>
        </p:nvSpPr>
        <p:spPr bwMode="auto">
          <a:xfrm>
            <a:off x="6613743" y="3717944"/>
            <a:ext cx="1277655" cy="198130"/>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6" name="Rectangle 15">
            <a:extLst>
              <a:ext uri="{FF2B5EF4-FFF2-40B4-BE49-F238E27FC236}">
                <a16:creationId xmlns:a16="http://schemas.microsoft.com/office/drawing/2014/main" id="{87BA563E-FDA6-70CD-C826-DA2CE3670662}"/>
              </a:ext>
            </a:extLst>
          </p:cNvPr>
          <p:cNvSpPr/>
          <p:nvPr/>
        </p:nvSpPr>
        <p:spPr bwMode="auto">
          <a:xfrm>
            <a:off x="7891398" y="3717944"/>
            <a:ext cx="1277655" cy="198130"/>
          </a:xfrm>
          <a:prstGeom prst="rect">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7" name="Rectangle 16">
            <a:extLst>
              <a:ext uri="{FF2B5EF4-FFF2-40B4-BE49-F238E27FC236}">
                <a16:creationId xmlns:a16="http://schemas.microsoft.com/office/drawing/2014/main" id="{F8C4D5CD-B50A-A597-A233-D932C4163F11}"/>
              </a:ext>
            </a:extLst>
          </p:cNvPr>
          <p:cNvSpPr/>
          <p:nvPr/>
        </p:nvSpPr>
        <p:spPr bwMode="auto">
          <a:xfrm>
            <a:off x="9169053" y="3717944"/>
            <a:ext cx="1277655" cy="198130"/>
          </a:xfrm>
          <a:prstGeom prst="rect">
            <a:avLst/>
          </a:prstGeom>
          <a:solidFill>
            <a:schemeClr val="accent1">
              <a:lumMod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8" name="Rectangle 17">
            <a:extLst>
              <a:ext uri="{FF2B5EF4-FFF2-40B4-BE49-F238E27FC236}">
                <a16:creationId xmlns:a16="http://schemas.microsoft.com/office/drawing/2014/main" id="{BDEDCE03-D358-D83A-C54F-FDB44606BE19}"/>
              </a:ext>
            </a:extLst>
          </p:cNvPr>
          <p:cNvSpPr/>
          <p:nvPr/>
        </p:nvSpPr>
        <p:spPr bwMode="auto">
          <a:xfrm>
            <a:off x="10446708" y="3717944"/>
            <a:ext cx="1277655" cy="19813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9" name="Oval 18">
            <a:extLst>
              <a:ext uri="{FF2B5EF4-FFF2-40B4-BE49-F238E27FC236}">
                <a16:creationId xmlns:a16="http://schemas.microsoft.com/office/drawing/2014/main" id="{247D8DCE-9961-7DC3-8B50-75B7409E8970}"/>
              </a:ext>
            </a:extLst>
          </p:cNvPr>
          <p:cNvSpPr/>
          <p:nvPr/>
        </p:nvSpPr>
        <p:spPr bwMode="auto">
          <a:xfrm>
            <a:off x="364982" y="1861692"/>
            <a:ext cx="998626" cy="945931"/>
          </a:xfrm>
          <a:prstGeom prst="ellipse">
            <a:avLst/>
          </a:prstGeom>
          <a:noFill/>
          <a:ln w="50800" cap="flat" cmpd="sng" algn="ctr">
            <a:solidFill>
              <a:srgbClr val="FFFF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Tahoma" charset="0"/>
              </a:rPr>
              <a:t>Jan</a:t>
            </a:r>
          </a:p>
        </p:txBody>
      </p:sp>
      <p:cxnSp>
        <p:nvCxnSpPr>
          <p:cNvPr id="22" name="Straight Connector 21">
            <a:extLst>
              <a:ext uri="{FF2B5EF4-FFF2-40B4-BE49-F238E27FC236}">
                <a16:creationId xmlns:a16="http://schemas.microsoft.com/office/drawing/2014/main" id="{0B5C161A-C926-53BE-7317-8E7EFC9FC3D2}"/>
              </a:ext>
            </a:extLst>
          </p:cNvPr>
          <p:cNvCxnSpPr>
            <a:stCxn id="19" idx="4"/>
            <a:endCxn id="6" idx="0"/>
          </p:cNvCxnSpPr>
          <p:nvPr/>
        </p:nvCxnSpPr>
        <p:spPr bwMode="auto">
          <a:xfrm>
            <a:off x="864295" y="2807623"/>
            <a:ext cx="1" cy="910321"/>
          </a:xfrm>
          <a:prstGeom prst="line">
            <a:avLst/>
          </a:prstGeom>
          <a:solidFill>
            <a:schemeClr val="accent1"/>
          </a:solidFill>
          <a:ln w="50800" cap="flat" cmpd="sng" algn="ctr">
            <a:solidFill>
              <a:srgbClr val="FFFF00"/>
            </a:solidFill>
            <a:prstDash val="solid"/>
            <a:miter lim="800000"/>
            <a:headEnd type="none" w="med" len="med"/>
            <a:tailEnd type="none" w="med" len="med"/>
          </a:ln>
          <a:effectLst/>
        </p:spPr>
      </p:cxnSp>
      <p:sp>
        <p:nvSpPr>
          <p:cNvPr id="23" name="Oval 22">
            <a:extLst>
              <a:ext uri="{FF2B5EF4-FFF2-40B4-BE49-F238E27FC236}">
                <a16:creationId xmlns:a16="http://schemas.microsoft.com/office/drawing/2014/main" id="{AB663A74-5A31-35EC-F667-D3CACEE9B163}"/>
              </a:ext>
            </a:extLst>
          </p:cNvPr>
          <p:cNvSpPr/>
          <p:nvPr/>
        </p:nvSpPr>
        <p:spPr bwMode="auto">
          <a:xfrm>
            <a:off x="2879907" y="1861692"/>
            <a:ext cx="998626" cy="945931"/>
          </a:xfrm>
          <a:prstGeom prst="ellipse">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Tahoma" charset="0"/>
              </a:rPr>
              <a:t>Mar</a:t>
            </a:r>
          </a:p>
        </p:txBody>
      </p:sp>
      <p:cxnSp>
        <p:nvCxnSpPr>
          <p:cNvPr id="24" name="Straight Connector 23">
            <a:extLst>
              <a:ext uri="{FF2B5EF4-FFF2-40B4-BE49-F238E27FC236}">
                <a16:creationId xmlns:a16="http://schemas.microsoft.com/office/drawing/2014/main" id="{5C967EFC-ADC9-7D64-2BAB-531074D1CA67}"/>
              </a:ext>
            </a:extLst>
          </p:cNvPr>
          <p:cNvCxnSpPr>
            <a:cxnSpLocks/>
            <a:stCxn id="23" idx="4"/>
          </p:cNvCxnSpPr>
          <p:nvPr/>
        </p:nvCxnSpPr>
        <p:spPr bwMode="auto">
          <a:xfrm>
            <a:off x="3379220" y="2807623"/>
            <a:ext cx="1" cy="910321"/>
          </a:xfrm>
          <a:prstGeom prst="line">
            <a:avLst/>
          </a:prstGeom>
          <a:solidFill>
            <a:schemeClr val="accent1"/>
          </a:solidFill>
          <a:ln w="50800" cap="flat" cmpd="sng" algn="ctr">
            <a:solidFill>
              <a:srgbClr val="FF0000"/>
            </a:solidFill>
            <a:prstDash val="solid"/>
            <a:miter lim="800000"/>
            <a:headEnd type="none" w="med" len="med"/>
            <a:tailEnd type="none" w="med" len="med"/>
          </a:ln>
          <a:effectLst/>
        </p:spPr>
      </p:cxnSp>
      <p:sp>
        <p:nvSpPr>
          <p:cNvPr id="29" name="Oval 28">
            <a:extLst>
              <a:ext uri="{FF2B5EF4-FFF2-40B4-BE49-F238E27FC236}">
                <a16:creationId xmlns:a16="http://schemas.microsoft.com/office/drawing/2014/main" id="{22434250-2445-9BAE-ADE7-976B7433F0ED}"/>
              </a:ext>
            </a:extLst>
          </p:cNvPr>
          <p:cNvSpPr/>
          <p:nvPr/>
        </p:nvSpPr>
        <p:spPr bwMode="auto">
          <a:xfrm>
            <a:off x="5455410" y="1861692"/>
            <a:ext cx="998626" cy="945931"/>
          </a:xfrm>
          <a:prstGeom prst="ellipse">
            <a:avLst/>
          </a:prstGeom>
          <a:noFill/>
          <a:ln w="50800" cap="flat" cmpd="sng" algn="ctr">
            <a:solidFill>
              <a:srgbClr val="703A7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703A76"/>
                </a:solidFill>
                <a:effectLst/>
                <a:latin typeface="Tahoma" charset="0"/>
              </a:rPr>
              <a:t>May</a:t>
            </a:r>
          </a:p>
        </p:txBody>
      </p:sp>
      <p:cxnSp>
        <p:nvCxnSpPr>
          <p:cNvPr id="30" name="Straight Connector 29">
            <a:extLst>
              <a:ext uri="{FF2B5EF4-FFF2-40B4-BE49-F238E27FC236}">
                <a16:creationId xmlns:a16="http://schemas.microsoft.com/office/drawing/2014/main" id="{084D70C5-DDCA-F653-2C66-7A8EF0273172}"/>
              </a:ext>
            </a:extLst>
          </p:cNvPr>
          <p:cNvCxnSpPr>
            <a:cxnSpLocks/>
            <a:stCxn id="29" idx="4"/>
          </p:cNvCxnSpPr>
          <p:nvPr/>
        </p:nvCxnSpPr>
        <p:spPr bwMode="auto">
          <a:xfrm>
            <a:off x="5954723" y="2807623"/>
            <a:ext cx="1" cy="910321"/>
          </a:xfrm>
          <a:prstGeom prst="line">
            <a:avLst/>
          </a:prstGeom>
          <a:solidFill>
            <a:schemeClr val="accent1"/>
          </a:solidFill>
          <a:ln w="50800" cap="flat" cmpd="sng" algn="ctr">
            <a:solidFill>
              <a:srgbClr val="703A76"/>
            </a:solidFill>
            <a:prstDash val="solid"/>
            <a:miter lim="800000"/>
            <a:headEnd type="none" w="med" len="med"/>
            <a:tailEnd type="none" w="med" len="med"/>
          </a:ln>
          <a:effectLst/>
        </p:spPr>
      </p:cxnSp>
      <p:sp>
        <p:nvSpPr>
          <p:cNvPr id="31" name="Oval 30">
            <a:extLst>
              <a:ext uri="{FF2B5EF4-FFF2-40B4-BE49-F238E27FC236}">
                <a16:creationId xmlns:a16="http://schemas.microsoft.com/office/drawing/2014/main" id="{98817786-2042-62C5-90A9-72572C2CE4E9}"/>
              </a:ext>
            </a:extLst>
          </p:cNvPr>
          <p:cNvSpPr/>
          <p:nvPr/>
        </p:nvSpPr>
        <p:spPr bwMode="auto">
          <a:xfrm>
            <a:off x="8030913" y="1861692"/>
            <a:ext cx="998626" cy="945931"/>
          </a:xfrm>
          <a:prstGeom prst="ellipse">
            <a:avLst/>
          </a:prstGeom>
          <a:noFill/>
          <a:ln w="50800"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B0F0"/>
                </a:solidFill>
                <a:effectLst/>
                <a:latin typeface="Tahoma" charset="0"/>
              </a:rPr>
              <a:t>Jul</a:t>
            </a:r>
          </a:p>
        </p:txBody>
      </p:sp>
      <p:cxnSp>
        <p:nvCxnSpPr>
          <p:cNvPr id="32" name="Straight Connector 31">
            <a:extLst>
              <a:ext uri="{FF2B5EF4-FFF2-40B4-BE49-F238E27FC236}">
                <a16:creationId xmlns:a16="http://schemas.microsoft.com/office/drawing/2014/main" id="{E8652F5F-7844-E767-B843-9EE39522EE61}"/>
              </a:ext>
            </a:extLst>
          </p:cNvPr>
          <p:cNvCxnSpPr>
            <a:cxnSpLocks/>
            <a:stCxn id="31" idx="4"/>
          </p:cNvCxnSpPr>
          <p:nvPr/>
        </p:nvCxnSpPr>
        <p:spPr bwMode="auto">
          <a:xfrm>
            <a:off x="8530226" y="2807623"/>
            <a:ext cx="1" cy="910321"/>
          </a:xfrm>
          <a:prstGeom prst="line">
            <a:avLst/>
          </a:prstGeom>
          <a:solidFill>
            <a:schemeClr val="accent1"/>
          </a:solidFill>
          <a:ln w="50800" cap="flat" cmpd="sng" algn="ctr">
            <a:solidFill>
              <a:srgbClr val="00B0F0"/>
            </a:solidFill>
            <a:prstDash val="solid"/>
            <a:miter lim="800000"/>
            <a:headEnd type="none" w="med" len="med"/>
            <a:tailEnd type="none" w="med" len="med"/>
          </a:ln>
          <a:effectLst/>
        </p:spPr>
      </p:cxnSp>
      <p:sp>
        <p:nvSpPr>
          <p:cNvPr id="33" name="Oval 32">
            <a:extLst>
              <a:ext uri="{FF2B5EF4-FFF2-40B4-BE49-F238E27FC236}">
                <a16:creationId xmlns:a16="http://schemas.microsoft.com/office/drawing/2014/main" id="{6F0F4C69-55E2-0575-33B1-54409ACE7091}"/>
              </a:ext>
            </a:extLst>
          </p:cNvPr>
          <p:cNvSpPr/>
          <p:nvPr/>
        </p:nvSpPr>
        <p:spPr bwMode="auto">
          <a:xfrm>
            <a:off x="10586222" y="1861692"/>
            <a:ext cx="998626" cy="945931"/>
          </a:xfrm>
          <a:prstGeom prst="ellipse">
            <a:avLst/>
          </a:prstGeom>
          <a:noFill/>
          <a:ln w="50800" cap="flat" cmpd="sng" algn="ctr">
            <a:solidFill>
              <a:srgbClr val="00E4A8"/>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E4A8"/>
                </a:solidFill>
                <a:effectLst/>
                <a:latin typeface="Tahoma" charset="0"/>
              </a:rPr>
              <a:t>Sep</a:t>
            </a:r>
          </a:p>
        </p:txBody>
      </p:sp>
      <p:cxnSp>
        <p:nvCxnSpPr>
          <p:cNvPr id="34" name="Straight Connector 33">
            <a:extLst>
              <a:ext uri="{FF2B5EF4-FFF2-40B4-BE49-F238E27FC236}">
                <a16:creationId xmlns:a16="http://schemas.microsoft.com/office/drawing/2014/main" id="{661402FE-3791-F060-3405-ACF7DF1B9A1B}"/>
              </a:ext>
            </a:extLst>
          </p:cNvPr>
          <p:cNvCxnSpPr>
            <a:cxnSpLocks/>
            <a:stCxn id="33" idx="4"/>
          </p:cNvCxnSpPr>
          <p:nvPr/>
        </p:nvCxnSpPr>
        <p:spPr bwMode="auto">
          <a:xfrm>
            <a:off x="11085535" y="2807623"/>
            <a:ext cx="1" cy="910321"/>
          </a:xfrm>
          <a:prstGeom prst="line">
            <a:avLst/>
          </a:prstGeom>
          <a:solidFill>
            <a:schemeClr val="accent1"/>
          </a:solidFill>
          <a:ln w="50800" cap="flat" cmpd="sng" algn="ctr">
            <a:solidFill>
              <a:srgbClr val="00E4A8"/>
            </a:solidFill>
            <a:prstDash val="solid"/>
            <a:miter lim="800000"/>
            <a:headEnd type="none" w="med" len="med"/>
            <a:tailEnd type="none" w="med" len="med"/>
          </a:ln>
          <a:effectLst/>
        </p:spPr>
      </p:cxnSp>
      <p:cxnSp>
        <p:nvCxnSpPr>
          <p:cNvPr id="35" name="Straight Connector 34">
            <a:extLst>
              <a:ext uri="{FF2B5EF4-FFF2-40B4-BE49-F238E27FC236}">
                <a16:creationId xmlns:a16="http://schemas.microsoft.com/office/drawing/2014/main" id="{47B152C8-9F1A-53FE-80B3-84AC897B4873}"/>
              </a:ext>
            </a:extLst>
          </p:cNvPr>
          <p:cNvCxnSpPr/>
          <p:nvPr/>
        </p:nvCxnSpPr>
        <p:spPr bwMode="auto">
          <a:xfrm>
            <a:off x="2131152" y="3916074"/>
            <a:ext cx="1" cy="910321"/>
          </a:xfrm>
          <a:prstGeom prst="line">
            <a:avLst/>
          </a:prstGeom>
          <a:solidFill>
            <a:schemeClr val="accent1"/>
          </a:solidFill>
          <a:ln w="50800" cap="flat" cmpd="sng" algn="ctr">
            <a:solidFill>
              <a:srgbClr val="FFC000"/>
            </a:solidFill>
            <a:prstDash val="solid"/>
            <a:miter lim="800000"/>
            <a:headEnd type="none" w="med" len="med"/>
            <a:tailEnd type="none" w="med" len="med"/>
          </a:ln>
          <a:effectLst/>
        </p:spPr>
      </p:cxnSp>
      <p:sp>
        <p:nvSpPr>
          <p:cNvPr id="36" name="Oval 35">
            <a:extLst>
              <a:ext uri="{FF2B5EF4-FFF2-40B4-BE49-F238E27FC236}">
                <a16:creationId xmlns:a16="http://schemas.microsoft.com/office/drawing/2014/main" id="{99DEC2AF-22FA-20A4-004C-C68B82475068}"/>
              </a:ext>
            </a:extLst>
          </p:cNvPr>
          <p:cNvSpPr/>
          <p:nvPr/>
        </p:nvSpPr>
        <p:spPr bwMode="auto">
          <a:xfrm>
            <a:off x="1642637" y="4826395"/>
            <a:ext cx="998626" cy="945931"/>
          </a:xfrm>
          <a:prstGeom prst="ellipse">
            <a:avLst/>
          </a:prstGeom>
          <a:noFill/>
          <a:ln w="508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C000"/>
                </a:solidFill>
                <a:effectLst/>
                <a:latin typeface="Tahoma" charset="0"/>
              </a:rPr>
              <a:t>Feb</a:t>
            </a:r>
          </a:p>
        </p:txBody>
      </p:sp>
      <p:cxnSp>
        <p:nvCxnSpPr>
          <p:cNvPr id="37" name="Straight Connector 36">
            <a:extLst>
              <a:ext uri="{FF2B5EF4-FFF2-40B4-BE49-F238E27FC236}">
                <a16:creationId xmlns:a16="http://schemas.microsoft.com/office/drawing/2014/main" id="{E3A0CA64-657B-8C4B-353F-CE8FC9062333}"/>
              </a:ext>
            </a:extLst>
          </p:cNvPr>
          <p:cNvCxnSpPr/>
          <p:nvPr/>
        </p:nvCxnSpPr>
        <p:spPr bwMode="auto">
          <a:xfrm>
            <a:off x="4686462" y="3916074"/>
            <a:ext cx="1" cy="910321"/>
          </a:xfrm>
          <a:prstGeom prst="line">
            <a:avLst/>
          </a:prstGeom>
          <a:solidFill>
            <a:schemeClr val="accent1"/>
          </a:solidFill>
          <a:ln w="50800" cap="flat" cmpd="sng" algn="ctr">
            <a:solidFill>
              <a:srgbClr val="C00000"/>
            </a:solidFill>
            <a:prstDash val="solid"/>
            <a:miter lim="800000"/>
            <a:headEnd type="none" w="med" len="med"/>
            <a:tailEnd type="none" w="med" len="med"/>
          </a:ln>
          <a:effectLst/>
        </p:spPr>
      </p:cxnSp>
      <p:sp>
        <p:nvSpPr>
          <p:cNvPr id="38" name="Oval 37">
            <a:extLst>
              <a:ext uri="{FF2B5EF4-FFF2-40B4-BE49-F238E27FC236}">
                <a16:creationId xmlns:a16="http://schemas.microsoft.com/office/drawing/2014/main" id="{1BB8974A-1092-BD6E-B8E6-5955FC6906AD}"/>
              </a:ext>
            </a:extLst>
          </p:cNvPr>
          <p:cNvSpPr/>
          <p:nvPr/>
        </p:nvSpPr>
        <p:spPr bwMode="auto">
          <a:xfrm>
            <a:off x="4197947" y="4826395"/>
            <a:ext cx="998626" cy="945931"/>
          </a:xfrm>
          <a:prstGeom prst="ellipse">
            <a:avLst/>
          </a:prstGeom>
          <a:noFill/>
          <a:ln w="508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Tahoma" charset="0"/>
              </a:rPr>
              <a:t>Apr</a:t>
            </a:r>
          </a:p>
        </p:txBody>
      </p:sp>
      <p:cxnSp>
        <p:nvCxnSpPr>
          <p:cNvPr id="41" name="Straight Connector 40">
            <a:extLst>
              <a:ext uri="{FF2B5EF4-FFF2-40B4-BE49-F238E27FC236}">
                <a16:creationId xmlns:a16="http://schemas.microsoft.com/office/drawing/2014/main" id="{28364472-5BC5-36D1-234B-584CCD0C237B}"/>
              </a:ext>
            </a:extLst>
          </p:cNvPr>
          <p:cNvCxnSpPr/>
          <p:nvPr/>
        </p:nvCxnSpPr>
        <p:spPr bwMode="auto">
          <a:xfrm>
            <a:off x="7241772" y="3916074"/>
            <a:ext cx="1" cy="910321"/>
          </a:xfrm>
          <a:prstGeom prst="line">
            <a:avLst/>
          </a:prstGeom>
          <a:solidFill>
            <a:schemeClr val="accent1"/>
          </a:solidFill>
          <a:ln w="50800" cap="flat" cmpd="sng" algn="ctr">
            <a:solidFill>
              <a:srgbClr val="0070C0"/>
            </a:solidFill>
            <a:prstDash val="solid"/>
            <a:miter lim="800000"/>
            <a:headEnd type="none" w="med" len="med"/>
            <a:tailEnd type="none" w="med" len="med"/>
          </a:ln>
          <a:effectLst/>
        </p:spPr>
      </p:cxnSp>
      <p:sp>
        <p:nvSpPr>
          <p:cNvPr id="42" name="Oval 41">
            <a:extLst>
              <a:ext uri="{FF2B5EF4-FFF2-40B4-BE49-F238E27FC236}">
                <a16:creationId xmlns:a16="http://schemas.microsoft.com/office/drawing/2014/main" id="{F133509F-01C0-1CBE-B12C-4E97028A1F63}"/>
              </a:ext>
            </a:extLst>
          </p:cNvPr>
          <p:cNvSpPr/>
          <p:nvPr/>
        </p:nvSpPr>
        <p:spPr bwMode="auto">
          <a:xfrm>
            <a:off x="6753257" y="4826395"/>
            <a:ext cx="998626" cy="945931"/>
          </a:xfrm>
          <a:prstGeom prst="ellipse">
            <a:avLst/>
          </a:prstGeom>
          <a:noFill/>
          <a:ln w="508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70C0"/>
                </a:solidFill>
                <a:effectLst/>
                <a:latin typeface="Tahoma" charset="0"/>
              </a:rPr>
              <a:t>Jun</a:t>
            </a:r>
          </a:p>
        </p:txBody>
      </p:sp>
      <p:cxnSp>
        <p:nvCxnSpPr>
          <p:cNvPr id="45" name="Straight Connector 44">
            <a:extLst>
              <a:ext uri="{FF2B5EF4-FFF2-40B4-BE49-F238E27FC236}">
                <a16:creationId xmlns:a16="http://schemas.microsoft.com/office/drawing/2014/main" id="{1ADD36DB-E41F-1C91-24DB-24AFC3A4D88A}"/>
              </a:ext>
            </a:extLst>
          </p:cNvPr>
          <p:cNvCxnSpPr/>
          <p:nvPr/>
        </p:nvCxnSpPr>
        <p:spPr bwMode="auto">
          <a:xfrm>
            <a:off x="9797082" y="3916074"/>
            <a:ext cx="1" cy="910321"/>
          </a:xfrm>
          <a:prstGeom prst="line">
            <a:avLst/>
          </a:prstGeom>
          <a:solidFill>
            <a:schemeClr val="accent1"/>
          </a:solidFill>
          <a:ln w="50800" cap="flat" cmpd="sng" algn="ctr">
            <a:solidFill>
              <a:srgbClr val="00AB7E"/>
            </a:solidFill>
            <a:prstDash val="solid"/>
            <a:miter lim="800000"/>
            <a:headEnd type="none" w="med" len="med"/>
            <a:tailEnd type="none" w="med" len="med"/>
          </a:ln>
          <a:effectLst/>
        </p:spPr>
      </p:cxnSp>
      <p:sp>
        <p:nvSpPr>
          <p:cNvPr id="46" name="Oval 45">
            <a:extLst>
              <a:ext uri="{FF2B5EF4-FFF2-40B4-BE49-F238E27FC236}">
                <a16:creationId xmlns:a16="http://schemas.microsoft.com/office/drawing/2014/main" id="{4D6F6363-1E6C-4007-897E-3C20F2381778}"/>
              </a:ext>
            </a:extLst>
          </p:cNvPr>
          <p:cNvSpPr/>
          <p:nvPr/>
        </p:nvSpPr>
        <p:spPr bwMode="auto">
          <a:xfrm>
            <a:off x="9308567" y="4826395"/>
            <a:ext cx="998626" cy="945931"/>
          </a:xfrm>
          <a:prstGeom prst="ellipse">
            <a:avLst/>
          </a:prstGeom>
          <a:noFill/>
          <a:ln w="50800" cap="flat" cmpd="sng" algn="ctr">
            <a:solidFill>
              <a:srgbClr val="00AB7E"/>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AB7E"/>
                </a:solidFill>
                <a:effectLst/>
                <a:latin typeface="Tahoma" charset="0"/>
              </a:rPr>
              <a:t>Aug</a:t>
            </a:r>
          </a:p>
        </p:txBody>
      </p:sp>
      <p:sp>
        <p:nvSpPr>
          <p:cNvPr id="47" name="Isosceles Triangle 46">
            <a:extLst>
              <a:ext uri="{FF2B5EF4-FFF2-40B4-BE49-F238E27FC236}">
                <a16:creationId xmlns:a16="http://schemas.microsoft.com/office/drawing/2014/main" id="{76F6A5F8-826A-81B2-EEB5-E66EC3085BE8}"/>
              </a:ext>
            </a:extLst>
          </p:cNvPr>
          <p:cNvSpPr/>
          <p:nvPr/>
        </p:nvSpPr>
        <p:spPr bwMode="auto">
          <a:xfrm>
            <a:off x="2015289" y="3476245"/>
            <a:ext cx="263040" cy="241699"/>
          </a:xfrm>
          <a:prstGeom prst="triangle">
            <a:avLst/>
          </a:prstGeom>
          <a:solidFill>
            <a:srgbClr val="FFC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8" name="Isosceles Triangle 47">
            <a:extLst>
              <a:ext uri="{FF2B5EF4-FFF2-40B4-BE49-F238E27FC236}">
                <a16:creationId xmlns:a16="http://schemas.microsoft.com/office/drawing/2014/main" id="{E1E0E38B-2564-880D-ECC2-10C9EA3C3D39}"/>
              </a:ext>
            </a:extLst>
          </p:cNvPr>
          <p:cNvSpPr/>
          <p:nvPr/>
        </p:nvSpPr>
        <p:spPr bwMode="auto">
          <a:xfrm>
            <a:off x="4557746" y="3476084"/>
            <a:ext cx="263040" cy="241699"/>
          </a:xfrm>
          <a:prstGeom prst="triangle">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9" name="Isosceles Triangle 48">
            <a:extLst>
              <a:ext uri="{FF2B5EF4-FFF2-40B4-BE49-F238E27FC236}">
                <a16:creationId xmlns:a16="http://schemas.microsoft.com/office/drawing/2014/main" id="{C6C122B4-7486-384D-F6E2-3F2913B71B29}"/>
              </a:ext>
            </a:extLst>
          </p:cNvPr>
          <p:cNvSpPr/>
          <p:nvPr/>
        </p:nvSpPr>
        <p:spPr bwMode="auto">
          <a:xfrm>
            <a:off x="7110252" y="3476084"/>
            <a:ext cx="263040" cy="241699"/>
          </a:xfrm>
          <a:prstGeom prst="triangle">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Isosceles Triangle 49">
            <a:extLst>
              <a:ext uri="{FF2B5EF4-FFF2-40B4-BE49-F238E27FC236}">
                <a16:creationId xmlns:a16="http://schemas.microsoft.com/office/drawing/2014/main" id="{DB0E0409-6885-5CD3-F61B-8C3D6290D486}"/>
              </a:ext>
            </a:extLst>
          </p:cNvPr>
          <p:cNvSpPr/>
          <p:nvPr/>
        </p:nvSpPr>
        <p:spPr bwMode="auto">
          <a:xfrm>
            <a:off x="9684025" y="3476084"/>
            <a:ext cx="263040" cy="241699"/>
          </a:xfrm>
          <a:prstGeom prst="triangle">
            <a:avLst/>
          </a:prstGeom>
          <a:solidFill>
            <a:srgbClr val="00AB7E"/>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Isosceles Triangle 50">
            <a:extLst>
              <a:ext uri="{FF2B5EF4-FFF2-40B4-BE49-F238E27FC236}">
                <a16:creationId xmlns:a16="http://schemas.microsoft.com/office/drawing/2014/main" id="{702A823C-CEB5-F191-CCAB-83DF51F2110B}"/>
              </a:ext>
            </a:extLst>
          </p:cNvPr>
          <p:cNvSpPr/>
          <p:nvPr/>
        </p:nvSpPr>
        <p:spPr bwMode="auto">
          <a:xfrm rot="10800000">
            <a:off x="727752" y="3916347"/>
            <a:ext cx="263040" cy="241699"/>
          </a:xfrm>
          <a:prstGeom prst="triangle">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Isosceles Triangle 51">
            <a:extLst>
              <a:ext uri="{FF2B5EF4-FFF2-40B4-BE49-F238E27FC236}">
                <a16:creationId xmlns:a16="http://schemas.microsoft.com/office/drawing/2014/main" id="{91AA3684-C224-153E-B445-D448EECD3325}"/>
              </a:ext>
            </a:extLst>
          </p:cNvPr>
          <p:cNvSpPr/>
          <p:nvPr/>
        </p:nvSpPr>
        <p:spPr bwMode="auto">
          <a:xfrm rot="10800000">
            <a:off x="3271182" y="3928876"/>
            <a:ext cx="263040" cy="241699"/>
          </a:xfrm>
          <a:prstGeom prst="triangle">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3" name="Isosceles Triangle 52">
            <a:extLst>
              <a:ext uri="{FF2B5EF4-FFF2-40B4-BE49-F238E27FC236}">
                <a16:creationId xmlns:a16="http://schemas.microsoft.com/office/drawing/2014/main" id="{7D4BE3B0-57CE-BBA7-B829-DBFC407391A0}"/>
              </a:ext>
            </a:extLst>
          </p:cNvPr>
          <p:cNvSpPr/>
          <p:nvPr/>
        </p:nvSpPr>
        <p:spPr bwMode="auto">
          <a:xfrm rot="10800000">
            <a:off x="5826824" y="3916350"/>
            <a:ext cx="263040" cy="241699"/>
          </a:xfrm>
          <a:prstGeom prst="triangle">
            <a:avLst/>
          </a:prstGeom>
          <a:solidFill>
            <a:srgbClr val="703A7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Isosceles Triangle 53">
            <a:extLst>
              <a:ext uri="{FF2B5EF4-FFF2-40B4-BE49-F238E27FC236}">
                <a16:creationId xmlns:a16="http://schemas.microsoft.com/office/drawing/2014/main" id="{6F3516BD-4E7A-35C3-DB30-B8F216DF3B34}"/>
              </a:ext>
            </a:extLst>
          </p:cNvPr>
          <p:cNvSpPr/>
          <p:nvPr/>
        </p:nvSpPr>
        <p:spPr bwMode="auto">
          <a:xfrm rot="10800000">
            <a:off x="8398705" y="3916348"/>
            <a:ext cx="263040" cy="241699"/>
          </a:xfrm>
          <a:prstGeom prst="triangle">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Isosceles Triangle 54">
            <a:extLst>
              <a:ext uri="{FF2B5EF4-FFF2-40B4-BE49-F238E27FC236}">
                <a16:creationId xmlns:a16="http://schemas.microsoft.com/office/drawing/2014/main" id="{011B4CA1-155E-E781-7070-7EAF0D2B3822}"/>
              </a:ext>
            </a:extLst>
          </p:cNvPr>
          <p:cNvSpPr/>
          <p:nvPr/>
        </p:nvSpPr>
        <p:spPr bwMode="auto">
          <a:xfrm rot="10800000">
            <a:off x="10964813" y="3916349"/>
            <a:ext cx="263040" cy="241699"/>
          </a:xfrm>
          <a:prstGeom prst="triangle">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 name="Callout: Down Arrow 2">
            <a:extLst>
              <a:ext uri="{FF2B5EF4-FFF2-40B4-BE49-F238E27FC236}">
                <a16:creationId xmlns:a16="http://schemas.microsoft.com/office/drawing/2014/main" id="{129A6E06-04F4-5025-32C4-EFFA1F9FD7A0}"/>
              </a:ext>
            </a:extLst>
          </p:cNvPr>
          <p:cNvSpPr/>
          <p:nvPr/>
        </p:nvSpPr>
        <p:spPr bwMode="auto">
          <a:xfrm>
            <a:off x="5734432" y="1216123"/>
            <a:ext cx="2179853" cy="2496488"/>
          </a:xfrm>
          <a:prstGeom prst="down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2800" dirty="0">
                <a:solidFill>
                  <a:schemeClr val="bg1"/>
                </a:solidFill>
              </a:rPr>
              <a:t>June 8</a:t>
            </a:r>
            <a:r>
              <a:rPr lang="en-US" sz="2800" baseline="30000" dirty="0">
                <a:solidFill>
                  <a:schemeClr val="bg1"/>
                </a:solidFill>
              </a:rPr>
              <a:t>th</a:t>
            </a:r>
            <a:r>
              <a:rPr lang="en-US" sz="2800" dirty="0">
                <a:solidFill>
                  <a:schemeClr val="bg1"/>
                </a:solidFill>
              </a:rPr>
              <a:t> 2023 @ 15:21 EDT</a:t>
            </a:r>
          </a:p>
        </p:txBody>
      </p:sp>
    </p:spTree>
    <p:extLst>
      <p:ext uri="{BB962C8B-B14F-4D97-AF65-F5344CB8AC3E}">
        <p14:creationId xmlns:p14="http://schemas.microsoft.com/office/powerpoint/2010/main" val="327127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58A1-52BE-E2DF-A313-C10E25C7B97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770A0BA-3DED-5338-EDF3-E13DA7151426}"/>
              </a:ext>
            </a:extLst>
          </p:cNvPr>
          <p:cNvSpPr>
            <a:spLocks noGrp="1"/>
          </p:cNvSpPr>
          <p:nvPr>
            <p:ph idx="1"/>
          </p:nvPr>
        </p:nvSpPr>
        <p:spPr/>
        <p:txBody>
          <a:bodyPr/>
          <a:lstStyle/>
          <a:p>
            <a:r>
              <a:rPr lang="en-US" dirty="0"/>
              <a:t>Common Data Analysis Processes</a:t>
            </a:r>
          </a:p>
          <a:p>
            <a:r>
              <a:rPr lang="en-US" dirty="0"/>
              <a:t>Data Strategy Considerations</a:t>
            </a:r>
          </a:p>
          <a:p>
            <a:r>
              <a:rPr lang="en-US" dirty="0"/>
              <a:t>Applying Data Considerations to the Experience API (xAPI) Data</a:t>
            </a:r>
          </a:p>
          <a:p>
            <a:r>
              <a:rPr lang="en-US" dirty="0"/>
              <a:t>Implementing a Case Study</a:t>
            </a:r>
          </a:p>
        </p:txBody>
      </p:sp>
    </p:spTree>
    <p:extLst>
      <p:ext uri="{BB962C8B-B14F-4D97-AF65-F5344CB8AC3E}">
        <p14:creationId xmlns:p14="http://schemas.microsoft.com/office/powerpoint/2010/main" val="2564934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Date and Timestamps</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F1ADB9CC-4EBC-6E06-F8D2-1DC7A3A410CF}"/>
              </a:ext>
            </a:extLst>
          </p:cNvPr>
          <p:cNvSpPr/>
          <p:nvPr/>
        </p:nvSpPr>
        <p:spPr bwMode="auto">
          <a:xfrm>
            <a:off x="225468" y="3717944"/>
            <a:ext cx="1277655" cy="198130"/>
          </a:xfrm>
          <a:prstGeom prst="rect">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F50CF89D-4644-06ED-C48F-7B0427CF22B9}"/>
              </a:ext>
            </a:extLst>
          </p:cNvPr>
          <p:cNvSpPr/>
          <p:nvPr/>
        </p:nvSpPr>
        <p:spPr bwMode="auto">
          <a:xfrm>
            <a:off x="1503123" y="3717944"/>
            <a:ext cx="1277655" cy="198130"/>
          </a:xfrm>
          <a:prstGeom prst="rect">
            <a:avLst/>
          </a:prstGeom>
          <a:solidFill>
            <a:srgbClr val="FFC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1" name="Rectangle 10">
            <a:extLst>
              <a:ext uri="{FF2B5EF4-FFF2-40B4-BE49-F238E27FC236}">
                <a16:creationId xmlns:a16="http://schemas.microsoft.com/office/drawing/2014/main" id="{A338A274-95AD-1430-99E0-258BB50E984D}"/>
              </a:ext>
            </a:extLst>
          </p:cNvPr>
          <p:cNvSpPr/>
          <p:nvPr/>
        </p:nvSpPr>
        <p:spPr bwMode="auto">
          <a:xfrm>
            <a:off x="2780778" y="3717944"/>
            <a:ext cx="1277655" cy="198130"/>
          </a:xfrm>
          <a:prstGeom prst="rect">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0A74159F-9421-FDF7-6659-AB9F0A1C24CC}"/>
              </a:ext>
            </a:extLst>
          </p:cNvPr>
          <p:cNvSpPr/>
          <p:nvPr/>
        </p:nvSpPr>
        <p:spPr bwMode="auto">
          <a:xfrm>
            <a:off x="4058433" y="3717944"/>
            <a:ext cx="1277655" cy="198130"/>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D6086767-977D-8821-F8E1-34C68138F383}"/>
              </a:ext>
            </a:extLst>
          </p:cNvPr>
          <p:cNvSpPr/>
          <p:nvPr/>
        </p:nvSpPr>
        <p:spPr bwMode="auto">
          <a:xfrm>
            <a:off x="5336088" y="3717944"/>
            <a:ext cx="1277655" cy="198130"/>
          </a:xfrm>
          <a:prstGeom prst="rect">
            <a:avLst/>
          </a:prstGeom>
          <a:solidFill>
            <a:srgbClr val="703A7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4" name="Rectangle 13">
            <a:extLst>
              <a:ext uri="{FF2B5EF4-FFF2-40B4-BE49-F238E27FC236}">
                <a16:creationId xmlns:a16="http://schemas.microsoft.com/office/drawing/2014/main" id="{B2B7A2BF-BA48-71F8-E18E-649FCAAE41F0}"/>
              </a:ext>
            </a:extLst>
          </p:cNvPr>
          <p:cNvSpPr/>
          <p:nvPr/>
        </p:nvSpPr>
        <p:spPr bwMode="auto">
          <a:xfrm>
            <a:off x="6613743" y="3717944"/>
            <a:ext cx="1277655" cy="198130"/>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6" name="Rectangle 15">
            <a:extLst>
              <a:ext uri="{FF2B5EF4-FFF2-40B4-BE49-F238E27FC236}">
                <a16:creationId xmlns:a16="http://schemas.microsoft.com/office/drawing/2014/main" id="{87BA563E-FDA6-70CD-C826-DA2CE3670662}"/>
              </a:ext>
            </a:extLst>
          </p:cNvPr>
          <p:cNvSpPr/>
          <p:nvPr/>
        </p:nvSpPr>
        <p:spPr bwMode="auto">
          <a:xfrm>
            <a:off x="7891398" y="3717944"/>
            <a:ext cx="1277655" cy="198130"/>
          </a:xfrm>
          <a:prstGeom prst="rect">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7" name="Rectangle 16">
            <a:extLst>
              <a:ext uri="{FF2B5EF4-FFF2-40B4-BE49-F238E27FC236}">
                <a16:creationId xmlns:a16="http://schemas.microsoft.com/office/drawing/2014/main" id="{F8C4D5CD-B50A-A597-A233-D932C4163F11}"/>
              </a:ext>
            </a:extLst>
          </p:cNvPr>
          <p:cNvSpPr/>
          <p:nvPr/>
        </p:nvSpPr>
        <p:spPr bwMode="auto">
          <a:xfrm>
            <a:off x="9169053" y="3717944"/>
            <a:ext cx="1277655" cy="198130"/>
          </a:xfrm>
          <a:prstGeom prst="rect">
            <a:avLst/>
          </a:prstGeom>
          <a:solidFill>
            <a:schemeClr val="accent1">
              <a:lumMod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8" name="Rectangle 17">
            <a:extLst>
              <a:ext uri="{FF2B5EF4-FFF2-40B4-BE49-F238E27FC236}">
                <a16:creationId xmlns:a16="http://schemas.microsoft.com/office/drawing/2014/main" id="{BDEDCE03-D358-D83A-C54F-FDB44606BE19}"/>
              </a:ext>
            </a:extLst>
          </p:cNvPr>
          <p:cNvSpPr/>
          <p:nvPr/>
        </p:nvSpPr>
        <p:spPr bwMode="auto">
          <a:xfrm>
            <a:off x="10446708" y="3717944"/>
            <a:ext cx="1277655" cy="19813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9" name="Oval 18">
            <a:extLst>
              <a:ext uri="{FF2B5EF4-FFF2-40B4-BE49-F238E27FC236}">
                <a16:creationId xmlns:a16="http://schemas.microsoft.com/office/drawing/2014/main" id="{247D8DCE-9961-7DC3-8B50-75B7409E8970}"/>
              </a:ext>
            </a:extLst>
          </p:cNvPr>
          <p:cNvSpPr/>
          <p:nvPr/>
        </p:nvSpPr>
        <p:spPr bwMode="auto">
          <a:xfrm>
            <a:off x="364982" y="1861692"/>
            <a:ext cx="998626" cy="945931"/>
          </a:xfrm>
          <a:prstGeom prst="ellipse">
            <a:avLst/>
          </a:prstGeom>
          <a:noFill/>
          <a:ln w="50800" cap="flat" cmpd="sng" algn="ctr">
            <a:solidFill>
              <a:srgbClr val="FFFF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Tahoma" charset="0"/>
              </a:rPr>
              <a:t>Jan</a:t>
            </a:r>
          </a:p>
        </p:txBody>
      </p:sp>
      <p:cxnSp>
        <p:nvCxnSpPr>
          <p:cNvPr id="22" name="Straight Connector 21">
            <a:extLst>
              <a:ext uri="{FF2B5EF4-FFF2-40B4-BE49-F238E27FC236}">
                <a16:creationId xmlns:a16="http://schemas.microsoft.com/office/drawing/2014/main" id="{0B5C161A-C926-53BE-7317-8E7EFC9FC3D2}"/>
              </a:ext>
            </a:extLst>
          </p:cNvPr>
          <p:cNvCxnSpPr>
            <a:stCxn id="19" idx="4"/>
            <a:endCxn id="6" idx="0"/>
          </p:cNvCxnSpPr>
          <p:nvPr/>
        </p:nvCxnSpPr>
        <p:spPr bwMode="auto">
          <a:xfrm>
            <a:off x="864295" y="2807623"/>
            <a:ext cx="1" cy="910321"/>
          </a:xfrm>
          <a:prstGeom prst="line">
            <a:avLst/>
          </a:prstGeom>
          <a:solidFill>
            <a:schemeClr val="accent1"/>
          </a:solidFill>
          <a:ln w="50800" cap="flat" cmpd="sng" algn="ctr">
            <a:solidFill>
              <a:srgbClr val="FFFF00"/>
            </a:solidFill>
            <a:prstDash val="solid"/>
            <a:miter lim="800000"/>
            <a:headEnd type="none" w="med" len="med"/>
            <a:tailEnd type="none" w="med" len="med"/>
          </a:ln>
          <a:effectLst/>
        </p:spPr>
      </p:cxnSp>
      <p:sp>
        <p:nvSpPr>
          <p:cNvPr id="23" name="Oval 22">
            <a:extLst>
              <a:ext uri="{FF2B5EF4-FFF2-40B4-BE49-F238E27FC236}">
                <a16:creationId xmlns:a16="http://schemas.microsoft.com/office/drawing/2014/main" id="{AB663A74-5A31-35EC-F667-D3CACEE9B163}"/>
              </a:ext>
            </a:extLst>
          </p:cNvPr>
          <p:cNvSpPr/>
          <p:nvPr/>
        </p:nvSpPr>
        <p:spPr bwMode="auto">
          <a:xfrm>
            <a:off x="2879907" y="1861692"/>
            <a:ext cx="998626" cy="945931"/>
          </a:xfrm>
          <a:prstGeom prst="ellipse">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Tahoma" charset="0"/>
              </a:rPr>
              <a:t>Mar</a:t>
            </a:r>
          </a:p>
        </p:txBody>
      </p:sp>
      <p:cxnSp>
        <p:nvCxnSpPr>
          <p:cNvPr id="24" name="Straight Connector 23">
            <a:extLst>
              <a:ext uri="{FF2B5EF4-FFF2-40B4-BE49-F238E27FC236}">
                <a16:creationId xmlns:a16="http://schemas.microsoft.com/office/drawing/2014/main" id="{5C967EFC-ADC9-7D64-2BAB-531074D1CA67}"/>
              </a:ext>
            </a:extLst>
          </p:cNvPr>
          <p:cNvCxnSpPr>
            <a:cxnSpLocks/>
            <a:stCxn id="23" idx="4"/>
          </p:cNvCxnSpPr>
          <p:nvPr/>
        </p:nvCxnSpPr>
        <p:spPr bwMode="auto">
          <a:xfrm>
            <a:off x="3379220" y="2807623"/>
            <a:ext cx="1" cy="910321"/>
          </a:xfrm>
          <a:prstGeom prst="line">
            <a:avLst/>
          </a:prstGeom>
          <a:solidFill>
            <a:schemeClr val="accent1"/>
          </a:solidFill>
          <a:ln w="50800" cap="flat" cmpd="sng" algn="ctr">
            <a:solidFill>
              <a:srgbClr val="FF0000"/>
            </a:solidFill>
            <a:prstDash val="solid"/>
            <a:miter lim="800000"/>
            <a:headEnd type="none" w="med" len="med"/>
            <a:tailEnd type="none" w="med" len="med"/>
          </a:ln>
          <a:effectLst/>
        </p:spPr>
      </p:cxnSp>
      <p:sp>
        <p:nvSpPr>
          <p:cNvPr id="29" name="Oval 28">
            <a:extLst>
              <a:ext uri="{FF2B5EF4-FFF2-40B4-BE49-F238E27FC236}">
                <a16:creationId xmlns:a16="http://schemas.microsoft.com/office/drawing/2014/main" id="{22434250-2445-9BAE-ADE7-976B7433F0ED}"/>
              </a:ext>
            </a:extLst>
          </p:cNvPr>
          <p:cNvSpPr/>
          <p:nvPr/>
        </p:nvSpPr>
        <p:spPr bwMode="auto">
          <a:xfrm>
            <a:off x="5455410" y="1861692"/>
            <a:ext cx="998626" cy="945931"/>
          </a:xfrm>
          <a:prstGeom prst="ellipse">
            <a:avLst/>
          </a:prstGeom>
          <a:noFill/>
          <a:ln w="50800" cap="flat" cmpd="sng" algn="ctr">
            <a:solidFill>
              <a:srgbClr val="703A7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703A76"/>
                </a:solidFill>
                <a:effectLst/>
                <a:latin typeface="Tahoma" charset="0"/>
              </a:rPr>
              <a:t>May</a:t>
            </a:r>
          </a:p>
        </p:txBody>
      </p:sp>
      <p:cxnSp>
        <p:nvCxnSpPr>
          <p:cNvPr id="30" name="Straight Connector 29">
            <a:extLst>
              <a:ext uri="{FF2B5EF4-FFF2-40B4-BE49-F238E27FC236}">
                <a16:creationId xmlns:a16="http://schemas.microsoft.com/office/drawing/2014/main" id="{084D70C5-DDCA-F653-2C66-7A8EF0273172}"/>
              </a:ext>
            </a:extLst>
          </p:cNvPr>
          <p:cNvCxnSpPr>
            <a:cxnSpLocks/>
            <a:stCxn id="29" idx="4"/>
          </p:cNvCxnSpPr>
          <p:nvPr/>
        </p:nvCxnSpPr>
        <p:spPr bwMode="auto">
          <a:xfrm>
            <a:off x="5954723" y="2807623"/>
            <a:ext cx="1" cy="910321"/>
          </a:xfrm>
          <a:prstGeom prst="line">
            <a:avLst/>
          </a:prstGeom>
          <a:solidFill>
            <a:schemeClr val="accent1"/>
          </a:solidFill>
          <a:ln w="50800" cap="flat" cmpd="sng" algn="ctr">
            <a:solidFill>
              <a:srgbClr val="703A76"/>
            </a:solidFill>
            <a:prstDash val="solid"/>
            <a:miter lim="800000"/>
            <a:headEnd type="none" w="med" len="med"/>
            <a:tailEnd type="none" w="med" len="med"/>
          </a:ln>
          <a:effectLst/>
        </p:spPr>
      </p:cxnSp>
      <p:sp>
        <p:nvSpPr>
          <p:cNvPr id="31" name="Oval 30">
            <a:extLst>
              <a:ext uri="{FF2B5EF4-FFF2-40B4-BE49-F238E27FC236}">
                <a16:creationId xmlns:a16="http://schemas.microsoft.com/office/drawing/2014/main" id="{98817786-2042-62C5-90A9-72572C2CE4E9}"/>
              </a:ext>
            </a:extLst>
          </p:cNvPr>
          <p:cNvSpPr/>
          <p:nvPr/>
        </p:nvSpPr>
        <p:spPr bwMode="auto">
          <a:xfrm>
            <a:off x="8030913" y="1861692"/>
            <a:ext cx="998626" cy="945931"/>
          </a:xfrm>
          <a:prstGeom prst="ellipse">
            <a:avLst/>
          </a:prstGeom>
          <a:noFill/>
          <a:ln w="50800"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B0F0"/>
                </a:solidFill>
                <a:effectLst/>
                <a:latin typeface="Tahoma" charset="0"/>
              </a:rPr>
              <a:t>Jul</a:t>
            </a:r>
          </a:p>
        </p:txBody>
      </p:sp>
      <p:cxnSp>
        <p:nvCxnSpPr>
          <p:cNvPr id="32" name="Straight Connector 31">
            <a:extLst>
              <a:ext uri="{FF2B5EF4-FFF2-40B4-BE49-F238E27FC236}">
                <a16:creationId xmlns:a16="http://schemas.microsoft.com/office/drawing/2014/main" id="{E8652F5F-7844-E767-B843-9EE39522EE61}"/>
              </a:ext>
            </a:extLst>
          </p:cNvPr>
          <p:cNvCxnSpPr>
            <a:cxnSpLocks/>
            <a:stCxn id="31" idx="4"/>
          </p:cNvCxnSpPr>
          <p:nvPr/>
        </p:nvCxnSpPr>
        <p:spPr bwMode="auto">
          <a:xfrm>
            <a:off x="8530226" y="2807623"/>
            <a:ext cx="1" cy="910321"/>
          </a:xfrm>
          <a:prstGeom prst="line">
            <a:avLst/>
          </a:prstGeom>
          <a:solidFill>
            <a:schemeClr val="accent1"/>
          </a:solidFill>
          <a:ln w="50800" cap="flat" cmpd="sng" algn="ctr">
            <a:solidFill>
              <a:srgbClr val="00B0F0"/>
            </a:solidFill>
            <a:prstDash val="solid"/>
            <a:miter lim="800000"/>
            <a:headEnd type="none" w="med" len="med"/>
            <a:tailEnd type="none" w="med" len="med"/>
          </a:ln>
          <a:effectLst/>
        </p:spPr>
      </p:cxnSp>
      <p:sp>
        <p:nvSpPr>
          <p:cNvPr id="33" name="Oval 32">
            <a:extLst>
              <a:ext uri="{FF2B5EF4-FFF2-40B4-BE49-F238E27FC236}">
                <a16:creationId xmlns:a16="http://schemas.microsoft.com/office/drawing/2014/main" id="{6F0F4C69-55E2-0575-33B1-54409ACE7091}"/>
              </a:ext>
            </a:extLst>
          </p:cNvPr>
          <p:cNvSpPr/>
          <p:nvPr/>
        </p:nvSpPr>
        <p:spPr bwMode="auto">
          <a:xfrm>
            <a:off x="10586222" y="1861692"/>
            <a:ext cx="998626" cy="945931"/>
          </a:xfrm>
          <a:prstGeom prst="ellipse">
            <a:avLst/>
          </a:prstGeom>
          <a:noFill/>
          <a:ln w="50800" cap="flat" cmpd="sng" algn="ctr">
            <a:solidFill>
              <a:srgbClr val="00E4A8"/>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E4A8"/>
                </a:solidFill>
                <a:effectLst/>
                <a:latin typeface="Tahoma" charset="0"/>
              </a:rPr>
              <a:t>Sep</a:t>
            </a:r>
          </a:p>
        </p:txBody>
      </p:sp>
      <p:cxnSp>
        <p:nvCxnSpPr>
          <p:cNvPr id="34" name="Straight Connector 33">
            <a:extLst>
              <a:ext uri="{FF2B5EF4-FFF2-40B4-BE49-F238E27FC236}">
                <a16:creationId xmlns:a16="http://schemas.microsoft.com/office/drawing/2014/main" id="{661402FE-3791-F060-3405-ACF7DF1B9A1B}"/>
              </a:ext>
            </a:extLst>
          </p:cNvPr>
          <p:cNvCxnSpPr>
            <a:cxnSpLocks/>
            <a:stCxn id="33" idx="4"/>
          </p:cNvCxnSpPr>
          <p:nvPr/>
        </p:nvCxnSpPr>
        <p:spPr bwMode="auto">
          <a:xfrm>
            <a:off x="11085535" y="2807623"/>
            <a:ext cx="1" cy="910321"/>
          </a:xfrm>
          <a:prstGeom prst="line">
            <a:avLst/>
          </a:prstGeom>
          <a:solidFill>
            <a:schemeClr val="accent1"/>
          </a:solidFill>
          <a:ln w="50800" cap="flat" cmpd="sng" algn="ctr">
            <a:solidFill>
              <a:srgbClr val="00E4A8"/>
            </a:solidFill>
            <a:prstDash val="solid"/>
            <a:miter lim="800000"/>
            <a:headEnd type="none" w="med" len="med"/>
            <a:tailEnd type="none" w="med" len="med"/>
          </a:ln>
          <a:effectLst/>
        </p:spPr>
      </p:cxnSp>
      <p:cxnSp>
        <p:nvCxnSpPr>
          <p:cNvPr id="35" name="Straight Connector 34">
            <a:extLst>
              <a:ext uri="{FF2B5EF4-FFF2-40B4-BE49-F238E27FC236}">
                <a16:creationId xmlns:a16="http://schemas.microsoft.com/office/drawing/2014/main" id="{47B152C8-9F1A-53FE-80B3-84AC897B4873}"/>
              </a:ext>
            </a:extLst>
          </p:cNvPr>
          <p:cNvCxnSpPr/>
          <p:nvPr/>
        </p:nvCxnSpPr>
        <p:spPr bwMode="auto">
          <a:xfrm>
            <a:off x="2131152" y="3916074"/>
            <a:ext cx="1" cy="910321"/>
          </a:xfrm>
          <a:prstGeom prst="line">
            <a:avLst/>
          </a:prstGeom>
          <a:solidFill>
            <a:schemeClr val="accent1"/>
          </a:solidFill>
          <a:ln w="50800" cap="flat" cmpd="sng" algn="ctr">
            <a:solidFill>
              <a:srgbClr val="FFC000"/>
            </a:solidFill>
            <a:prstDash val="solid"/>
            <a:miter lim="800000"/>
            <a:headEnd type="none" w="med" len="med"/>
            <a:tailEnd type="none" w="med" len="med"/>
          </a:ln>
          <a:effectLst/>
        </p:spPr>
      </p:cxnSp>
      <p:sp>
        <p:nvSpPr>
          <p:cNvPr id="36" name="Oval 35">
            <a:extLst>
              <a:ext uri="{FF2B5EF4-FFF2-40B4-BE49-F238E27FC236}">
                <a16:creationId xmlns:a16="http://schemas.microsoft.com/office/drawing/2014/main" id="{99DEC2AF-22FA-20A4-004C-C68B82475068}"/>
              </a:ext>
            </a:extLst>
          </p:cNvPr>
          <p:cNvSpPr/>
          <p:nvPr/>
        </p:nvSpPr>
        <p:spPr bwMode="auto">
          <a:xfrm>
            <a:off x="1642637" y="4826395"/>
            <a:ext cx="998626" cy="945931"/>
          </a:xfrm>
          <a:prstGeom prst="ellipse">
            <a:avLst/>
          </a:prstGeom>
          <a:noFill/>
          <a:ln w="508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C000"/>
                </a:solidFill>
                <a:effectLst/>
                <a:latin typeface="Tahoma" charset="0"/>
              </a:rPr>
              <a:t>Feb</a:t>
            </a:r>
          </a:p>
        </p:txBody>
      </p:sp>
      <p:cxnSp>
        <p:nvCxnSpPr>
          <p:cNvPr id="37" name="Straight Connector 36">
            <a:extLst>
              <a:ext uri="{FF2B5EF4-FFF2-40B4-BE49-F238E27FC236}">
                <a16:creationId xmlns:a16="http://schemas.microsoft.com/office/drawing/2014/main" id="{E3A0CA64-657B-8C4B-353F-CE8FC9062333}"/>
              </a:ext>
            </a:extLst>
          </p:cNvPr>
          <p:cNvCxnSpPr/>
          <p:nvPr/>
        </p:nvCxnSpPr>
        <p:spPr bwMode="auto">
          <a:xfrm>
            <a:off x="4686462" y="3916074"/>
            <a:ext cx="1" cy="910321"/>
          </a:xfrm>
          <a:prstGeom prst="line">
            <a:avLst/>
          </a:prstGeom>
          <a:solidFill>
            <a:schemeClr val="accent1"/>
          </a:solidFill>
          <a:ln w="50800" cap="flat" cmpd="sng" algn="ctr">
            <a:solidFill>
              <a:srgbClr val="C00000"/>
            </a:solidFill>
            <a:prstDash val="solid"/>
            <a:miter lim="800000"/>
            <a:headEnd type="none" w="med" len="med"/>
            <a:tailEnd type="none" w="med" len="med"/>
          </a:ln>
          <a:effectLst/>
        </p:spPr>
      </p:cxnSp>
      <p:sp>
        <p:nvSpPr>
          <p:cNvPr id="38" name="Oval 37">
            <a:extLst>
              <a:ext uri="{FF2B5EF4-FFF2-40B4-BE49-F238E27FC236}">
                <a16:creationId xmlns:a16="http://schemas.microsoft.com/office/drawing/2014/main" id="{1BB8974A-1092-BD6E-B8E6-5955FC6906AD}"/>
              </a:ext>
            </a:extLst>
          </p:cNvPr>
          <p:cNvSpPr/>
          <p:nvPr/>
        </p:nvSpPr>
        <p:spPr bwMode="auto">
          <a:xfrm>
            <a:off x="4197947" y="4826395"/>
            <a:ext cx="998626" cy="945931"/>
          </a:xfrm>
          <a:prstGeom prst="ellipse">
            <a:avLst/>
          </a:prstGeom>
          <a:noFill/>
          <a:ln w="508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Tahoma" charset="0"/>
              </a:rPr>
              <a:t>Apr</a:t>
            </a:r>
          </a:p>
        </p:txBody>
      </p:sp>
      <p:cxnSp>
        <p:nvCxnSpPr>
          <p:cNvPr id="41" name="Straight Connector 40">
            <a:extLst>
              <a:ext uri="{FF2B5EF4-FFF2-40B4-BE49-F238E27FC236}">
                <a16:creationId xmlns:a16="http://schemas.microsoft.com/office/drawing/2014/main" id="{28364472-5BC5-36D1-234B-584CCD0C237B}"/>
              </a:ext>
            </a:extLst>
          </p:cNvPr>
          <p:cNvCxnSpPr/>
          <p:nvPr/>
        </p:nvCxnSpPr>
        <p:spPr bwMode="auto">
          <a:xfrm>
            <a:off x="7241772" y="3916074"/>
            <a:ext cx="1" cy="910321"/>
          </a:xfrm>
          <a:prstGeom prst="line">
            <a:avLst/>
          </a:prstGeom>
          <a:solidFill>
            <a:schemeClr val="accent1"/>
          </a:solidFill>
          <a:ln w="50800" cap="flat" cmpd="sng" algn="ctr">
            <a:solidFill>
              <a:srgbClr val="0070C0"/>
            </a:solidFill>
            <a:prstDash val="solid"/>
            <a:miter lim="800000"/>
            <a:headEnd type="none" w="med" len="med"/>
            <a:tailEnd type="none" w="med" len="med"/>
          </a:ln>
          <a:effectLst/>
        </p:spPr>
      </p:cxnSp>
      <p:sp>
        <p:nvSpPr>
          <p:cNvPr id="42" name="Oval 41">
            <a:extLst>
              <a:ext uri="{FF2B5EF4-FFF2-40B4-BE49-F238E27FC236}">
                <a16:creationId xmlns:a16="http://schemas.microsoft.com/office/drawing/2014/main" id="{F133509F-01C0-1CBE-B12C-4E97028A1F63}"/>
              </a:ext>
            </a:extLst>
          </p:cNvPr>
          <p:cNvSpPr/>
          <p:nvPr/>
        </p:nvSpPr>
        <p:spPr bwMode="auto">
          <a:xfrm>
            <a:off x="6753257" y="4826395"/>
            <a:ext cx="998626" cy="945931"/>
          </a:xfrm>
          <a:prstGeom prst="ellipse">
            <a:avLst/>
          </a:prstGeom>
          <a:noFill/>
          <a:ln w="508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70C0"/>
                </a:solidFill>
                <a:effectLst/>
                <a:latin typeface="Tahoma" charset="0"/>
              </a:rPr>
              <a:t>Jun</a:t>
            </a:r>
          </a:p>
        </p:txBody>
      </p:sp>
      <p:cxnSp>
        <p:nvCxnSpPr>
          <p:cNvPr id="45" name="Straight Connector 44">
            <a:extLst>
              <a:ext uri="{FF2B5EF4-FFF2-40B4-BE49-F238E27FC236}">
                <a16:creationId xmlns:a16="http://schemas.microsoft.com/office/drawing/2014/main" id="{1ADD36DB-E41F-1C91-24DB-24AFC3A4D88A}"/>
              </a:ext>
            </a:extLst>
          </p:cNvPr>
          <p:cNvCxnSpPr/>
          <p:nvPr/>
        </p:nvCxnSpPr>
        <p:spPr bwMode="auto">
          <a:xfrm>
            <a:off x="9797082" y="3916074"/>
            <a:ext cx="1" cy="910321"/>
          </a:xfrm>
          <a:prstGeom prst="line">
            <a:avLst/>
          </a:prstGeom>
          <a:solidFill>
            <a:schemeClr val="accent1"/>
          </a:solidFill>
          <a:ln w="50800" cap="flat" cmpd="sng" algn="ctr">
            <a:solidFill>
              <a:srgbClr val="00AB7E"/>
            </a:solidFill>
            <a:prstDash val="solid"/>
            <a:miter lim="800000"/>
            <a:headEnd type="none" w="med" len="med"/>
            <a:tailEnd type="none" w="med" len="med"/>
          </a:ln>
          <a:effectLst/>
        </p:spPr>
      </p:cxnSp>
      <p:sp>
        <p:nvSpPr>
          <p:cNvPr id="46" name="Oval 45">
            <a:extLst>
              <a:ext uri="{FF2B5EF4-FFF2-40B4-BE49-F238E27FC236}">
                <a16:creationId xmlns:a16="http://schemas.microsoft.com/office/drawing/2014/main" id="{4D6F6363-1E6C-4007-897E-3C20F2381778}"/>
              </a:ext>
            </a:extLst>
          </p:cNvPr>
          <p:cNvSpPr/>
          <p:nvPr/>
        </p:nvSpPr>
        <p:spPr bwMode="auto">
          <a:xfrm>
            <a:off x="9308567" y="4826395"/>
            <a:ext cx="998626" cy="945931"/>
          </a:xfrm>
          <a:prstGeom prst="ellipse">
            <a:avLst/>
          </a:prstGeom>
          <a:noFill/>
          <a:ln w="50800" cap="flat" cmpd="sng" algn="ctr">
            <a:solidFill>
              <a:srgbClr val="00AB7E"/>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AB7E"/>
                </a:solidFill>
                <a:effectLst/>
                <a:latin typeface="Tahoma" charset="0"/>
              </a:rPr>
              <a:t>Aug</a:t>
            </a:r>
          </a:p>
        </p:txBody>
      </p:sp>
      <p:sp>
        <p:nvSpPr>
          <p:cNvPr id="47" name="Isosceles Triangle 46">
            <a:extLst>
              <a:ext uri="{FF2B5EF4-FFF2-40B4-BE49-F238E27FC236}">
                <a16:creationId xmlns:a16="http://schemas.microsoft.com/office/drawing/2014/main" id="{76F6A5F8-826A-81B2-EEB5-E66EC3085BE8}"/>
              </a:ext>
            </a:extLst>
          </p:cNvPr>
          <p:cNvSpPr/>
          <p:nvPr/>
        </p:nvSpPr>
        <p:spPr bwMode="auto">
          <a:xfrm>
            <a:off x="2015289" y="3476245"/>
            <a:ext cx="263040" cy="241699"/>
          </a:xfrm>
          <a:prstGeom prst="triangle">
            <a:avLst/>
          </a:prstGeom>
          <a:solidFill>
            <a:srgbClr val="FFC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8" name="Isosceles Triangle 47">
            <a:extLst>
              <a:ext uri="{FF2B5EF4-FFF2-40B4-BE49-F238E27FC236}">
                <a16:creationId xmlns:a16="http://schemas.microsoft.com/office/drawing/2014/main" id="{E1E0E38B-2564-880D-ECC2-10C9EA3C3D39}"/>
              </a:ext>
            </a:extLst>
          </p:cNvPr>
          <p:cNvSpPr/>
          <p:nvPr/>
        </p:nvSpPr>
        <p:spPr bwMode="auto">
          <a:xfrm>
            <a:off x="4557746" y="3476084"/>
            <a:ext cx="263040" cy="241699"/>
          </a:xfrm>
          <a:prstGeom prst="triangle">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9" name="Isosceles Triangle 48">
            <a:extLst>
              <a:ext uri="{FF2B5EF4-FFF2-40B4-BE49-F238E27FC236}">
                <a16:creationId xmlns:a16="http://schemas.microsoft.com/office/drawing/2014/main" id="{C6C122B4-7486-384D-F6E2-3F2913B71B29}"/>
              </a:ext>
            </a:extLst>
          </p:cNvPr>
          <p:cNvSpPr/>
          <p:nvPr/>
        </p:nvSpPr>
        <p:spPr bwMode="auto">
          <a:xfrm>
            <a:off x="7110252" y="3476084"/>
            <a:ext cx="263040" cy="241699"/>
          </a:xfrm>
          <a:prstGeom prst="triangle">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Isosceles Triangle 49">
            <a:extLst>
              <a:ext uri="{FF2B5EF4-FFF2-40B4-BE49-F238E27FC236}">
                <a16:creationId xmlns:a16="http://schemas.microsoft.com/office/drawing/2014/main" id="{DB0E0409-6885-5CD3-F61B-8C3D6290D486}"/>
              </a:ext>
            </a:extLst>
          </p:cNvPr>
          <p:cNvSpPr/>
          <p:nvPr/>
        </p:nvSpPr>
        <p:spPr bwMode="auto">
          <a:xfrm>
            <a:off x="9684025" y="3476084"/>
            <a:ext cx="263040" cy="241699"/>
          </a:xfrm>
          <a:prstGeom prst="triangle">
            <a:avLst/>
          </a:prstGeom>
          <a:solidFill>
            <a:srgbClr val="00AB7E"/>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Isosceles Triangle 50">
            <a:extLst>
              <a:ext uri="{FF2B5EF4-FFF2-40B4-BE49-F238E27FC236}">
                <a16:creationId xmlns:a16="http://schemas.microsoft.com/office/drawing/2014/main" id="{702A823C-CEB5-F191-CCAB-83DF51F2110B}"/>
              </a:ext>
            </a:extLst>
          </p:cNvPr>
          <p:cNvSpPr/>
          <p:nvPr/>
        </p:nvSpPr>
        <p:spPr bwMode="auto">
          <a:xfrm rot="10800000">
            <a:off x="727752" y="3916347"/>
            <a:ext cx="263040" cy="241699"/>
          </a:xfrm>
          <a:prstGeom prst="triangle">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Isosceles Triangle 51">
            <a:extLst>
              <a:ext uri="{FF2B5EF4-FFF2-40B4-BE49-F238E27FC236}">
                <a16:creationId xmlns:a16="http://schemas.microsoft.com/office/drawing/2014/main" id="{91AA3684-C224-153E-B445-D448EECD3325}"/>
              </a:ext>
            </a:extLst>
          </p:cNvPr>
          <p:cNvSpPr/>
          <p:nvPr/>
        </p:nvSpPr>
        <p:spPr bwMode="auto">
          <a:xfrm rot="10800000">
            <a:off x="3271182" y="3928876"/>
            <a:ext cx="263040" cy="241699"/>
          </a:xfrm>
          <a:prstGeom prst="triangle">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3" name="Isosceles Triangle 52">
            <a:extLst>
              <a:ext uri="{FF2B5EF4-FFF2-40B4-BE49-F238E27FC236}">
                <a16:creationId xmlns:a16="http://schemas.microsoft.com/office/drawing/2014/main" id="{7D4BE3B0-57CE-BBA7-B829-DBFC407391A0}"/>
              </a:ext>
            </a:extLst>
          </p:cNvPr>
          <p:cNvSpPr/>
          <p:nvPr/>
        </p:nvSpPr>
        <p:spPr bwMode="auto">
          <a:xfrm rot="10800000">
            <a:off x="5826824" y="3916350"/>
            <a:ext cx="263040" cy="241699"/>
          </a:xfrm>
          <a:prstGeom prst="triangle">
            <a:avLst/>
          </a:prstGeom>
          <a:solidFill>
            <a:srgbClr val="703A7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Isosceles Triangle 53">
            <a:extLst>
              <a:ext uri="{FF2B5EF4-FFF2-40B4-BE49-F238E27FC236}">
                <a16:creationId xmlns:a16="http://schemas.microsoft.com/office/drawing/2014/main" id="{6F3516BD-4E7A-35C3-DB30-B8F216DF3B34}"/>
              </a:ext>
            </a:extLst>
          </p:cNvPr>
          <p:cNvSpPr/>
          <p:nvPr/>
        </p:nvSpPr>
        <p:spPr bwMode="auto">
          <a:xfrm rot="10800000">
            <a:off x="8398705" y="3916348"/>
            <a:ext cx="263040" cy="241699"/>
          </a:xfrm>
          <a:prstGeom prst="triangle">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Isosceles Triangle 54">
            <a:extLst>
              <a:ext uri="{FF2B5EF4-FFF2-40B4-BE49-F238E27FC236}">
                <a16:creationId xmlns:a16="http://schemas.microsoft.com/office/drawing/2014/main" id="{011B4CA1-155E-E781-7070-7EAF0D2B3822}"/>
              </a:ext>
            </a:extLst>
          </p:cNvPr>
          <p:cNvSpPr/>
          <p:nvPr/>
        </p:nvSpPr>
        <p:spPr bwMode="auto">
          <a:xfrm rot="10800000">
            <a:off x="10964813" y="3916349"/>
            <a:ext cx="263040" cy="241699"/>
          </a:xfrm>
          <a:prstGeom prst="triangle">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 name="Callout: Down Arrow 2">
            <a:extLst>
              <a:ext uri="{FF2B5EF4-FFF2-40B4-BE49-F238E27FC236}">
                <a16:creationId xmlns:a16="http://schemas.microsoft.com/office/drawing/2014/main" id="{129A6E06-04F4-5025-32C4-EFFA1F9FD7A0}"/>
              </a:ext>
            </a:extLst>
          </p:cNvPr>
          <p:cNvSpPr/>
          <p:nvPr/>
        </p:nvSpPr>
        <p:spPr bwMode="auto">
          <a:xfrm>
            <a:off x="5734432" y="1216123"/>
            <a:ext cx="2179853" cy="2496488"/>
          </a:xfrm>
          <a:prstGeom prst="down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2800" dirty="0">
                <a:solidFill>
                  <a:schemeClr val="bg1"/>
                </a:solidFill>
              </a:rPr>
              <a:t>June 8</a:t>
            </a:r>
            <a:r>
              <a:rPr lang="en-US" sz="2800" baseline="30000" dirty="0">
                <a:solidFill>
                  <a:schemeClr val="bg1"/>
                </a:solidFill>
              </a:rPr>
              <a:t>th</a:t>
            </a:r>
            <a:r>
              <a:rPr lang="en-US" sz="2800" dirty="0">
                <a:solidFill>
                  <a:schemeClr val="bg1"/>
                </a:solidFill>
              </a:rPr>
              <a:t> 2023 @ 15:21 EDT</a:t>
            </a:r>
          </a:p>
        </p:txBody>
      </p:sp>
      <p:sp>
        <p:nvSpPr>
          <p:cNvPr id="5" name="TextBox 4">
            <a:extLst>
              <a:ext uri="{FF2B5EF4-FFF2-40B4-BE49-F238E27FC236}">
                <a16:creationId xmlns:a16="http://schemas.microsoft.com/office/drawing/2014/main" id="{9D62DB85-03F7-B17F-33E2-AF440DB6F5A7}"/>
              </a:ext>
            </a:extLst>
          </p:cNvPr>
          <p:cNvSpPr txBox="1"/>
          <p:nvPr/>
        </p:nvSpPr>
        <p:spPr>
          <a:xfrm>
            <a:off x="0" y="2640726"/>
            <a:ext cx="12192000" cy="2062103"/>
          </a:xfrm>
          <a:prstGeom prst="rect">
            <a:avLst/>
          </a:prstGeom>
          <a:solidFill>
            <a:schemeClr val="bg1">
              <a:alpha val="90000"/>
            </a:schemeClr>
          </a:solidFill>
        </p:spPr>
        <p:txBody>
          <a:bodyPr wrap="square" rtlCol="0">
            <a:spAutoFit/>
          </a:bodyPr>
          <a:lstStyle/>
          <a:p>
            <a:pPr algn="ctr"/>
            <a:endParaRPr lang="en-US" dirty="0"/>
          </a:p>
          <a:p>
            <a:pPr algn="ctr"/>
            <a:r>
              <a:rPr lang="en-US" b="1" dirty="0"/>
              <a:t>Show me all History 101 Course </a:t>
            </a:r>
          </a:p>
          <a:p>
            <a:pPr algn="ctr"/>
            <a:r>
              <a:rPr lang="en-US" b="1" dirty="0"/>
              <a:t>completions on June 8</a:t>
            </a:r>
            <a:r>
              <a:rPr lang="en-US" b="1" baseline="30000" dirty="0"/>
              <a:t>th</a:t>
            </a:r>
            <a:r>
              <a:rPr lang="en-US" b="1" dirty="0"/>
              <a:t> 2023</a:t>
            </a:r>
          </a:p>
          <a:p>
            <a:pPr algn="ctr"/>
            <a:endParaRPr lang="en-US" dirty="0"/>
          </a:p>
        </p:txBody>
      </p:sp>
    </p:spTree>
    <p:extLst>
      <p:ext uri="{BB962C8B-B14F-4D97-AF65-F5344CB8AC3E}">
        <p14:creationId xmlns:p14="http://schemas.microsoft.com/office/powerpoint/2010/main" val="1957910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Date and Timestamps</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F1ADB9CC-4EBC-6E06-F8D2-1DC7A3A410CF}"/>
              </a:ext>
            </a:extLst>
          </p:cNvPr>
          <p:cNvSpPr/>
          <p:nvPr/>
        </p:nvSpPr>
        <p:spPr bwMode="auto">
          <a:xfrm>
            <a:off x="225468" y="3717944"/>
            <a:ext cx="1277655" cy="198130"/>
          </a:xfrm>
          <a:prstGeom prst="rect">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F50CF89D-4644-06ED-C48F-7B0427CF22B9}"/>
              </a:ext>
            </a:extLst>
          </p:cNvPr>
          <p:cNvSpPr/>
          <p:nvPr/>
        </p:nvSpPr>
        <p:spPr bwMode="auto">
          <a:xfrm>
            <a:off x="1503123" y="3717944"/>
            <a:ext cx="1277655" cy="198130"/>
          </a:xfrm>
          <a:prstGeom prst="rect">
            <a:avLst/>
          </a:prstGeom>
          <a:solidFill>
            <a:srgbClr val="FFC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1" name="Rectangle 10">
            <a:extLst>
              <a:ext uri="{FF2B5EF4-FFF2-40B4-BE49-F238E27FC236}">
                <a16:creationId xmlns:a16="http://schemas.microsoft.com/office/drawing/2014/main" id="{A338A274-95AD-1430-99E0-258BB50E984D}"/>
              </a:ext>
            </a:extLst>
          </p:cNvPr>
          <p:cNvSpPr/>
          <p:nvPr/>
        </p:nvSpPr>
        <p:spPr bwMode="auto">
          <a:xfrm>
            <a:off x="2780778" y="3717944"/>
            <a:ext cx="1277655" cy="198130"/>
          </a:xfrm>
          <a:prstGeom prst="rect">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0A74159F-9421-FDF7-6659-AB9F0A1C24CC}"/>
              </a:ext>
            </a:extLst>
          </p:cNvPr>
          <p:cNvSpPr/>
          <p:nvPr/>
        </p:nvSpPr>
        <p:spPr bwMode="auto">
          <a:xfrm>
            <a:off x="4058433" y="3717944"/>
            <a:ext cx="1277655" cy="198130"/>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D6086767-977D-8821-F8E1-34C68138F383}"/>
              </a:ext>
            </a:extLst>
          </p:cNvPr>
          <p:cNvSpPr/>
          <p:nvPr/>
        </p:nvSpPr>
        <p:spPr bwMode="auto">
          <a:xfrm>
            <a:off x="5336088" y="3717944"/>
            <a:ext cx="1277655" cy="198130"/>
          </a:xfrm>
          <a:prstGeom prst="rect">
            <a:avLst/>
          </a:prstGeom>
          <a:solidFill>
            <a:srgbClr val="703A7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4" name="Rectangle 13">
            <a:extLst>
              <a:ext uri="{FF2B5EF4-FFF2-40B4-BE49-F238E27FC236}">
                <a16:creationId xmlns:a16="http://schemas.microsoft.com/office/drawing/2014/main" id="{B2B7A2BF-BA48-71F8-E18E-649FCAAE41F0}"/>
              </a:ext>
            </a:extLst>
          </p:cNvPr>
          <p:cNvSpPr/>
          <p:nvPr/>
        </p:nvSpPr>
        <p:spPr bwMode="auto">
          <a:xfrm>
            <a:off x="6613743" y="3717944"/>
            <a:ext cx="1277655" cy="198130"/>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6" name="Rectangle 15">
            <a:extLst>
              <a:ext uri="{FF2B5EF4-FFF2-40B4-BE49-F238E27FC236}">
                <a16:creationId xmlns:a16="http://schemas.microsoft.com/office/drawing/2014/main" id="{87BA563E-FDA6-70CD-C826-DA2CE3670662}"/>
              </a:ext>
            </a:extLst>
          </p:cNvPr>
          <p:cNvSpPr/>
          <p:nvPr/>
        </p:nvSpPr>
        <p:spPr bwMode="auto">
          <a:xfrm>
            <a:off x="7891398" y="3717944"/>
            <a:ext cx="1277655" cy="198130"/>
          </a:xfrm>
          <a:prstGeom prst="rect">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7" name="Rectangle 16">
            <a:extLst>
              <a:ext uri="{FF2B5EF4-FFF2-40B4-BE49-F238E27FC236}">
                <a16:creationId xmlns:a16="http://schemas.microsoft.com/office/drawing/2014/main" id="{F8C4D5CD-B50A-A597-A233-D932C4163F11}"/>
              </a:ext>
            </a:extLst>
          </p:cNvPr>
          <p:cNvSpPr/>
          <p:nvPr/>
        </p:nvSpPr>
        <p:spPr bwMode="auto">
          <a:xfrm>
            <a:off x="9169053" y="3717944"/>
            <a:ext cx="1277655" cy="198130"/>
          </a:xfrm>
          <a:prstGeom prst="rect">
            <a:avLst/>
          </a:prstGeom>
          <a:solidFill>
            <a:schemeClr val="accent1">
              <a:lumMod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8" name="Rectangle 17">
            <a:extLst>
              <a:ext uri="{FF2B5EF4-FFF2-40B4-BE49-F238E27FC236}">
                <a16:creationId xmlns:a16="http://schemas.microsoft.com/office/drawing/2014/main" id="{BDEDCE03-D358-D83A-C54F-FDB44606BE19}"/>
              </a:ext>
            </a:extLst>
          </p:cNvPr>
          <p:cNvSpPr/>
          <p:nvPr/>
        </p:nvSpPr>
        <p:spPr bwMode="auto">
          <a:xfrm>
            <a:off x="10446708" y="3717944"/>
            <a:ext cx="1277655" cy="19813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9" name="Oval 18">
            <a:extLst>
              <a:ext uri="{FF2B5EF4-FFF2-40B4-BE49-F238E27FC236}">
                <a16:creationId xmlns:a16="http://schemas.microsoft.com/office/drawing/2014/main" id="{247D8DCE-9961-7DC3-8B50-75B7409E8970}"/>
              </a:ext>
            </a:extLst>
          </p:cNvPr>
          <p:cNvSpPr/>
          <p:nvPr/>
        </p:nvSpPr>
        <p:spPr bwMode="auto">
          <a:xfrm>
            <a:off x="364982" y="1861692"/>
            <a:ext cx="998626" cy="945931"/>
          </a:xfrm>
          <a:prstGeom prst="ellipse">
            <a:avLst/>
          </a:prstGeom>
          <a:noFill/>
          <a:ln w="50800" cap="flat" cmpd="sng" algn="ctr">
            <a:solidFill>
              <a:srgbClr val="FFFF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Tahoma" charset="0"/>
              </a:rPr>
              <a:t>Jan</a:t>
            </a:r>
          </a:p>
        </p:txBody>
      </p:sp>
      <p:cxnSp>
        <p:nvCxnSpPr>
          <p:cNvPr id="22" name="Straight Connector 21">
            <a:extLst>
              <a:ext uri="{FF2B5EF4-FFF2-40B4-BE49-F238E27FC236}">
                <a16:creationId xmlns:a16="http://schemas.microsoft.com/office/drawing/2014/main" id="{0B5C161A-C926-53BE-7317-8E7EFC9FC3D2}"/>
              </a:ext>
            </a:extLst>
          </p:cNvPr>
          <p:cNvCxnSpPr>
            <a:stCxn id="19" idx="4"/>
            <a:endCxn id="6" idx="0"/>
          </p:cNvCxnSpPr>
          <p:nvPr/>
        </p:nvCxnSpPr>
        <p:spPr bwMode="auto">
          <a:xfrm>
            <a:off x="864295" y="2807623"/>
            <a:ext cx="1" cy="910321"/>
          </a:xfrm>
          <a:prstGeom prst="line">
            <a:avLst/>
          </a:prstGeom>
          <a:solidFill>
            <a:schemeClr val="accent1"/>
          </a:solidFill>
          <a:ln w="50800" cap="flat" cmpd="sng" algn="ctr">
            <a:solidFill>
              <a:srgbClr val="FFFF00"/>
            </a:solidFill>
            <a:prstDash val="solid"/>
            <a:miter lim="800000"/>
            <a:headEnd type="none" w="med" len="med"/>
            <a:tailEnd type="none" w="med" len="med"/>
          </a:ln>
          <a:effectLst/>
        </p:spPr>
      </p:cxnSp>
      <p:sp>
        <p:nvSpPr>
          <p:cNvPr id="23" name="Oval 22">
            <a:extLst>
              <a:ext uri="{FF2B5EF4-FFF2-40B4-BE49-F238E27FC236}">
                <a16:creationId xmlns:a16="http://schemas.microsoft.com/office/drawing/2014/main" id="{AB663A74-5A31-35EC-F667-D3CACEE9B163}"/>
              </a:ext>
            </a:extLst>
          </p:cNvPr>
          <p:cNvSpPr/>
          <p:nvPr/>
        </p:nvSpPr>
        <p:spPr bwMode="auto">
          <a:xfrm>
            <a:off x="2879907" y="1861692"/>
            <a:ext cx="998626" cy="945931"/>
          </a:xfrm>
          <a:prstGeom prst="ellipse">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Tahoma" charset="0"/>
              </a:rPr>
              <a:t>Mar</a:t>
            </a:r>
          </a:p>
        </p:txBody>
      </p:sp>
      <p:cxnSp>
        <p:nvCxnSpPr>
          <p:cNvPr id="24" name="Straight Connector 23">
            <a:extLst>
              <a:ext uri="{FF2B5EF4-FFF2-40B4-BE49-F238E27FC236}">
                <a16:creationId xmlns:a16="http://schemas.microsoft.com/office/drawing/2014/main" id="{5C967EFC-ADC9-7D64-2BAB-531074D1CA67}"/>
              </a:ext>
            </a:extLst>
          </p:cNvPr>
          <p:cNvCxnSpPr>
            <a:cxnSpLocks/>
            <a:stCxn id="23" idx="4"/>
          </p:cNvCxnSpPr>
          <p:nvPr/>
        </p:nvCxnSpPr>
        <p:spPr bwMode="auto">
          <a:xfrm>
            <a:off x="3379220" y="2807623"/>
            <a:ext cx="1" cy="910321"/>
          </a:xfrm>
          <a:prstGeom prst="line">
            <a:avLst/>
          </a:prstGeom>
          <a:solidFill>
            <a:schemeClr val="accent1"/>
          </a:solidFill>
          <a:ln w="50800" cap="flat" cmpd="sng" algn="ctr">
            <a:solidFill>
              <a:srgbClr val="FF0000"/>
            </a:solidFill>
            <a:prstDash val="solid"/>
            <a:miter lim="800000"/>
            <a:headEnd type="none" w="med" len="med"/>
            <a:tailEnd type="none" w="med" len="med"/>
          </a:ln>
          <a:effectLst/>
        </p:spPr>
      </p:cxnSp>
      <p:sp>
        <p:nvSpPr>
          <p:cNvPr id="29" name="Oval 28">
            <a:extLst>
              <a:ext uri="{FF2B5EF4-FFF2-40B4-BE49-F238E27FC236}">
                <a16:creationId xmlns:a16="http://schemas.microsoft.com/office/drawing/2014/main" id="{22434250-2445-9BAE-ADE7-976B7433F0ED}"/>
              </a:ext>
            </a:extLst>
          </p:cNvPr>
          <p:cNvSpPr/>
          <p:nvPr/>
        </p:nvSpPr>
        <p:spPr bwMode="auto">
          <a:xfrm>
            <a:off x="5455410" y="1861692"/>
            <a:ext cx="998626" cy="945931"/>
          </a:xfrm>
          <a:prstGeom prst="ellipse">
            <a:avLst/>
          </a:prstGeom>
          <a:noFill/>
          <a:ln w="50800" cap="flat" cmpd="sng" algn="ctr">
            <a:solidFill>
              <a:srgbClr val="703A7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703A76"/>
                </a:solidFill>
                <a:effectLst/>
                <a:latin typeface="Tahoma" charset="0"/>
              </a:rPr>
              <a:t>May</a:t>
            </a:r>
          </a:p>
        </p:txBody>
      </p:sp>
      <p:cxnSp>
        <p:nvCxnSpPr>
          <p:cNvPr id="30" name="Straight Connector 29">
            <a:extLst>
              <a:ext uri="{FF2B5EF4-FFF2-40B4-BE49-F238E27FC236}">
                <a16:creationId xmlns:a16="http://schemas.microsoft.com/office/drawing/2014/main" id="{084D70C5-DDCA-F653-2C66-7A8EF0273172}"/>
              </a:ext>
            </a:extLst>
          </p:cNvPr>
          <p:cNvCxnSpPr>
            <a:cxnSpLocks/>
            <a:stCxn id="29" idx="4"/>
          </p:cNvCxnSpPr>
          <p:nvPr/>
        </p:nvCxnSpPr>
        <p:spPr bwMode="auto">
          <a:xfrm>
            <a:off x="5954723" y="2807623"/>
            <a:ext cx="1" cy="910321"/>
          </a:xfrm>
          <a:prstGeom prst="line">
            <a:avLst/>
          </a:prstGeom>
          <a:solidFill>
            <a:schemeClr val="accent1"/>
          </a:solidFill>
          <a:ln w="50800" cap="flat" cmpd="sng" algn="ctr">
            <a:solidFill>
              <a:srgbClr val="703A76"/>
            </a:solidFill>
            <a:prstDash val="solid"/>
            <a:miter lim="800000"/>
            <a:headEnd type="none" w="med" len="med"/>
            <a:tailEnd type="none" w="med" len="med"/>
          </a:ln>
          <a:effectLst/>
        </p:spPr>
      </p:cxnSp>
      <p:sp>
        <p:nvSpPr>
          <p:cNvPr id="31" name="Oval 30">
            <a:extLst>
              <a:ext uri="{FF2B5EF4-FFF2-40B4-BE49-F238E27FC236}">
                <a16:creationId xmlns:a16="http://schemas.microsoft.com/office/drawing/2014/main" id="{98817786-2042-62C5-90A9-72572C2CE4E9}"/>
              </a:ext>
            </a:extLst>
          </p:cNvPr>
          <p:cNvSpPr/>
          <p:nvPr/>
        </p:nvSpPr>
        <p:spPr bwMode="auto">
          <a:xfrm>
            <a:off x="8030913" y="1861692"/>
            <a:ext cx="998626" cy="945931"/>
          </a:xfrm>
          <a:prstGeom prst="ellipse">
            <a:avLst/>
          </a:prstGeom>
          <a:noFill/>
          <a:ln w="50800"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B0F0"/>
                </a:solidFill>
                <a:effectLst/>
                <a:latin typeface="Tahoma" charset="0"/>
              </a:rPr>
              <a:t>Jul</a:t>
            </a:r>
          </a:p>
        </p:txBody>
      </p:sp>
      <p:cxnSp>
        <p:nvCxnSpPr>
          <p:cNvPr id="32" name="Straight Connector 31">
            <a:extLst>
              <a:ext uri="{FF2B5EF4-FFF2-40B4-BE49-F238E27FC236}">
                <a16:creationId xmlns:a16="http://schemas.microsoft.com/office/drawing/2014/main" id="{E8652F5F-7844-E767-B843-9EE39522EE61}"/>
              </a:ext>
            </a:extLst>
          </p:cNvPr>
          <p:cNvCxnSpPr>
            <a:cxnSpLocks/>
            <a:stCxn id="31" idx="4"/>
          </p:cNvCxnSpPr>
          <p:nvPr/>
        </p:nvCxnSpPr>
        <p:spPr bwMode="auto">
          <a:xfrm>
            <a:off x="8530226" y="2807623"/>
            <a:ext cx="1" cy="910321"/>
          </a:xfrm>
          <a:prstGeom prst="line">
            <a:avLst/>
          </a:prstGeom>
          <a:solidFill>
            <a:schemeClr val="accent1"/>
          </a:solidFill>
          <a:ln w="50800" cap="flat" cmpd="sng" algn="ctr">
            <a:solidFill>
              <a:srgbClr val="00B0F0"/>
            </a:solidFill>
            <a:prstDash val="solid"/>
            <a:miter lim="800000"/>
            <a:headEnd type="none" w="med" len="med"/>
            <a:tailEnd type="none" w="med" len="med"/>
          </a:ln>
          <a:effectLst/>
        </p:spPr>
      </p:cxnSp>
      <p:sp>
        <p:nvSpPr>
          <p:cNvPr id="33" name="Oval 32">
            <a:extLst>
              <a:ext uri="{FF2B5EF4-FFF2-40B4-BE49-F238E27FC236}">
                <a16:creationId xmlns:a16="http://schemas.microsoft.com/office/drawing/2014/main" id="{6F0F4C69-55E2-0575-33B1-54409ACE7091}"/>
              </a:ext>
            </a:extLst>
          </p:cNvPr>
          <p:cNvSpPr/>
          <p:nvPr/>
        </p:nvSpPr>
        <p:spPr bwMode="auto">
          <a:xfrm>
            <a:off x="10586222" y="1861692"/>
            <a:ext cx="998626" cy="945931"/>
          </a:xfrm>
          <a:prstGeom prst="ellipse">
            <a:avLst/>
          </a:prstGeom>
          <a:noFill/>
          <a:ln w="50800" cap="flat" cmpd="sng" algn="ctr">
            <a:solidFill>
              <a:srgbClr val="00E4A8"/>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E4A8"/>
                </a:solidFill>
                <a:effectLst/>
                <a:latin typeface="Tahoma" charset="0"/>
              </a:rPr>
              <a:t>Sep</a:t>
            </a:r>
          </a:p>
        </p:txBody>
      </p:sp>
      <p:cxnSp>
        <p:nvCxnSpPr>
          <p:cNvPr id="34" name="Straight Connector 33">
            <a:extLst>
              <a:ext uri="{FF2B5EF4-FFF2-40B4-BE49-F238E27FC236}">
                <a16:creationId xmlns:a16="http://schemas.microsoft.com/office/drawing/2014/main" id="{661402FE-3791-F060-3405-ACF7DF1B9A1B}"/>
              </a:ext>
            </a:extLst>
          </p:cNvPr>
          <p:cNvCxnSpPr>
            <a:cxnSpLocks/>
            <a:stCxn id="33" idx="4"/>
          </p:cNvCxnSpPr>
          <p:nvPr/>
        </p:nvCxnSpPr>
        <p:spPr bwMode="auto">
          <a:xfrm>
            <a:off x="11085535" y="2807623"/>
            <a:ext cx="1" cy="910321"/>
          </a:xfrm>
          <a:prstGeom prst="line">
            <a:avLst/>
          </a:prstGeom>
          <a:solidFill>
            <a:schemeClr val="accent1"/>
          </a:solidFill>
          <a:ln w="50800" cap="flat" cmpd="sng" algn="ctr">
            <a:solidFill>
              <a:srgbClr val="00E4A8"/>
            </a:solidFill>
            <a:prstDash val="solid"/>
            <a:miter lim="800000"/>
            <a:headEnd type="none" w="med" len="med"/>
            <a:tailEnd type="none" w="med" len="med"/>
          </a:ln>
          <a:effectLst/>
        </p:spPr>
      </p:cxnSp>
      <p:cxnSp>
        <p:nvCxnSpPr>
          <p:cNvPr id="35" name="Straight Connector 34">
            <a:extLst>
              <a:ext uri="{FF2B5EF4-FFF2-40B4-BE49-F238E27FC236}">
                <a16:creationId xmlns:a16="http://schemas.microsoft.com/office/drawing/2014/main" id="{47B152C8-9F1A-53FE-80B3-84AC897B4873}"/>
              </a:ext>
            </a:extLst>
          </p:cNvPr>
          <p:cNvCxnSpPr/>
          <p:nvPr/>
        </p:nvCxnSpPr>
        <p:spPr bwMode="auto">
          <a:xfrm>
            <a:off x="2131152" y="3916074"/>
            <a:ext cx="1" cy="910321"/>
          </a:xfrm>
          <a:prstGeom prst="line">
            <a:avLst/>
          </a:prstGeom>
          <a:solidFill>
            <a:schemeClr val="accent1"/>
          </a:solidFill>
          <a:ln w="50800" cap="flat" cmpd="sng" algn="ctr">
            <a:solidFill>
              <a:srgbClr val="FFC000"/>
            </a:solidFill>
            <a:prstDash val="solid"/>
            <a:miter lim="800000"/>
            <a:headEnd type="none" w="med" len="med"/>
            <a:tailEnd type="none" w="med" len="med"/>
          </a:ln>
          <a:effectLst/>
        </p:spPr>
      </p:cxnSp>
      <p:sp>
        <p:nvSpPr>
          <p:cNvPr id="36" name="Oval 35">
            <a:extLst>
              <a:ext uri="{FF2B5EF4-FFF2-40B4-BE49-F238E27FC236}">
                <a16:creationId xmlns:a16="http://schemas.microsoft.com/office/drawing/2014/main" id="{99DEC2AF-22FA-20A4-004C-C68B82475068}"/>
              </a:ext>
            </a:extLst>
          </p:cNvPr>
          <p:cNvSpPr/>
          <p:nvPr/>
        </p:nvSpPr>
        <p:spPr bwMode="auto">
          <a:xfrm>
            <a:off x="1642637" y="4826395"/>
            <a:ext cx="998626" cy="945931"/>
          </a:xfrm>
          <a:prstGeom prst="ellipse">
            <a:avLst/>
          </a:prstGeom>
          <a:noFill/>
          <a:ln w="508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C000"/>
                </a:solidFill>
                <a:effectLst/>
                <a:latin typeface="Tahoma" charset="0"/>
              </a:rPr>
              <a:t>Feb</a:t>
            </a:r>
          </a:p>
        </p:txBody>
      </p:sp>
      <p:cxnSp>
        <p:nvCxnSpPr>
          <p:cNvPr id="37" name="Straight Connector 36">
            <a:extLst>
              <a:ext uri="{FF2B5EF4-FFF2-40B4-BE49-F238E27FC236}">
                <a16:creationId xmlns:a16="http://schemas.microsoft.com/office/drawing/2014/main" id="{E3A0CA64-657B-8C4B-353F-CE8FC9062333}"/>
              </a:ext>
            </a:extLst>
          </p:cNvPr>
          <p:cNvCxnSpPr/>
          <p:nvPr/>
        </p:nvCxnSpPr>
        <p:spPr bwMode="auto">
          <a:xfrm>
            <a:off x="4686462" y="3916074"/>
            <a:ext cx="1" cy="910321"/>
          </a:xfrm>
          <a:prstGeom prst="line">
            <a:avLst/>
          </a:prstGeom>
          <a:solidFill>
            <a:schemeClr val="accent1"/>
          </a:solidFill>
          <a:ln w="50800" cap="flat" cmpd="sng" algn="ctr">
            <a:solidFill>
              <a:srgbClr val="C00000"/>
            </a:solidFill>
            <a:prstDash val="solid"/>
            <a:miter lim="800000"/>
            <a:headEnd type="none" w="med" len="med"/>
            <a:tailEnd type="none" w="med" len="med"/>
          </a:ln>
          <a:effectLst/>
        </p:spPr>
      </p:cxnSp>
      <p:sp>
        <p:nvSpPr>
          <p:cNvPr id="38" name="Oval 37">
            <a:extLst>
              <a:ext uri="{FF2B5EF4-FFF2-40B4-BE49-F238E27FC236}">
                <a16:creationId xmlns:a16="http://schemas.microsoft.com/office/drawing/2014/main" id="{1BB8974A-1092-BD6E-B8E6-5955FC6906AD}"/>
              </a:ext>
            </a:extLst>
          </p:cNvPr>
          <p:cNvSpPr/>
          <p:nvPr/>
        </p:nvSpPr>
        <p:spPr bwMode="auto">
          <a:xfrm>
            <a:off x="4197947" y="4826395"/>
            <a:ext cx="998626" cy="945931"/>
          </a:xfrm>
          <a:prstGeom prst="ellipse">
            <a:avLst/>
          </a:prstGeom>
          <a:noFill/>
          <a:ln w="508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Tahoma" charset="0"/>
              </a:rPr>
              <a:t>Apr</a:t>
            </a:r>
          </a:p>
        </p:txBody>
      </p:sp>
      <p:cxnSp>
        <p:nvCxnSpPr>
          <p:cNvPr id="41" name="Straight Connector 40">
            <a:extLst>
              <a:ext uri="{FF2B5EF4-FFF2-40B4-BE49-F238E27FC236}">
                <a16:creationId xmlns:a16="http://schemas.microsoft.com/office/drawing/2014/main" id="{28364472-5BC5-36D1-234B-584CCD0C237B}"/>
              </a:ext>
            </a:extLst>
          </p:cNvPr>
          <p:cNvCxnSpPr/>
          <p:nvPr/>
        </p:nvCxnSpPr>
        <p:spPr bwMode="auto">
          <a:xfrm>
            <a:off x="7241772" y="3916074"/>
            <a:ext cx="1" cy="910321"/>
          </a:xfrm>
          <a:prstGeom prst="line">
            <a:avLst/>
          </a:prstGeom>
          <a:solidFill>
            <a:schemeClr val="accent1"/>
          </a:solidFill>
          <a:ln w="50800" cap="flat" cmpd="sng" algn="ctr">
            <a:solidFill>
              <a:srgbClr val="0070C0"/>
            </a:solidFill>
            <a:prstDash val="solid"/>
            <a:miter lim="800000"/>
            <a:headEnd type="none" w="med" len="med"/>
            <a:tailEnd type="none" w="med" len="med"/>
          </a:ln>
          <a:effectLst/>
        </p:spPr>
      </p:cxnSp>
      <p:sp>
        <p:nvSpPr>
          <p:cNvPr id="42" name="Oval 41">
            <a:extLst>
              <a:ext uri="{FF2B5EF4-FFF2-40B4-BE49-F238E27FC236}">
                <a16:creationId xmlns:a16="http://schemas.microsoft.com/office/drawing/2014/main" id="{F133509F-01C0-1CBE-B12C-4E97028A1F63}"/>
              </a:ext>
            </a:extLst>
          </p:cNvPr>
          <p:cNvSpPr/>
          <p:nvPr/>
        </p:nvSpPr>
        <p:spPr bwMode="auto">
          <a:xfrm>
            <a:off x="6753257" y="4826395"/>
            <a:ext cx="998626" cy="945931"/>
          </a:xfrm>
          <a:prstGeom prst="ellipse">
            <a:avLst/>
          </a:prstGeom>
          <a:noFill/>
          <a:ln w="508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70C0"/>
                </a:solidFill>
                <a:effectLst/>
                <a:latin typeface="Tahoma" charset="0"/>
              </a:rPr>
              <a:t>Jun</a:t>
            </a:r>
          </a:p>
        </p:txBody>
      </p:sp>
      <p:cxnSp>
        <p:nvCxnSpPr>
          <p:cNvPr id="45" name="Straight Connector 44">
            <a:extLst>
              <a:ext uri="{FF2B5EF4-FFF2-40B4-BE49-F238E27FC236}">
                <a16:creationId xmlns:a16="http://schemas.microsoft.com/office/drawing/2014/main" id="{1ADD36DB-E41F-1C91-24DB-24AFC3A4D88A}"/>
              </a:ext>
            </a:extLst>
          </p:cNvPr>
          <p:cNvCxnSpPr/>
          <p:nvPr/>
        </p:nvCxnSpPr>
        <p:spPr bwMode="auto">
          <a:xfrm>
            <a:off x="9797082" y="3916074"/>
            <a:ext cx="1" cy="910321"/>
          </a:xfrm>
          <a:prstGeom prst="line">
            <a:avLst/>
          </a:prstGeom>
          <a:solidFill>
            <a:schemeClr val="accent1"/>
          </a:solidFill>
          <a:ln w="50800" cap="flat" cmpd="sng" algn="ctr">
            <a:solidFill>
              <a:srgbClr val="00AB7E"/>
            </a:solidFill>
            <a:prstDash val="solid"/>
            <a:miter lim="800000"/>
            <a:headEnd type="none" w="med" len="med"/>
            <a:tailEnd type="none" w="med" len="med"/>
          </a:ln>
          <a:effectLst/>
        </p:spPr>
      </p:cxnSp>
      <p:sp>
        <p:nvSpPr>
          <p:cNvPr id="46" name="Oval 45">
            <a:extLst>
              <a:ext uri="{FF2B5EF4-FFF2-40B4-BE49-F238E27FC236}">
                <a16:creationId xmlns:a16="http://schemas.microsoft.com/office/drawing/2014/main" id="{4D6F6363-1E6C-4007-897E-3C20F2381778}"/>
              </a:ext>
            </a:extLst>
          </p:cNvPr>
          <p:cNvSpPr/>
          <p:nvPr/>
        </p:nvSpPr>
        <p:spPr bwMode="auto">
          <a:xfrm>
            <a:off x="9308567" y="4826395"/>
            <a:ext cx="998626" cy="945931"/>
          </a:xfrm>
          <a:prstGeom prst="ellipse">
            <a:avLst/>
          </a:prstGeom>
          <a:noFill/>
          <a:ln w="50800" cap="flat" cmpd="sng" algn="ctr">
            <a:solidFill>
              <a:srgbClr val="00AB7E"/>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AB7E"/>
                </a:solidFill>
                <a:effectLst/>
                <a:latin typeface="Tahoma" charset="0"/>
              </a:rPr>
              <a:t>Aug</a:t>
            </a:r>
          </a:p>
        </p:txBody>
      </p:sp>
      <p:sp>
        <p:nvSpPr>
          <p:cNvPr id="47" name="Isosceles Triangle 46">
            <a:extLst>
              <a:ext uri="{FF2B5EF4-FFF2-40B4-BE49-F238E27FC236}">
                <a16:creationId xmlns:a16="http://schemas.microsoft.com/office/drawing/2014/main" id="{76F6A5F8-826A-81B2-EEB5-E66EC3085BE8}"/>
              </a:ext>
            </a:extLst>
          </p:cNvPr>
          <p:cNvSpPr/>
          <p:nvPr/>
        </p:nvSpPr>
        <p:spPr bwMode="auto">
          <a:xfrm>
            <a:off x="2015289" y="3476245"/>
            <a:ext cx="263040" cy="241699"/>
          </a:xfrm>
          <a:prstGeom prst="triangle">
            <a:avLst/>
          </a:prstGeom>
          <a:solidFill>
            <a:srgbClr val="FFC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8" name="Isosceles Triangle 47">
            <a:extLst>
              <a:ext uri="{FF2B5EF4-FFF2-40B4-BE49-F238E27FC236}">
                <a16:creationId xmlns:a16="http://schemas.microsoft.com/office/drawing/2014/main" id="{E1E0E38B-2564-880D-ECC2-10C9EA3C3D39}"/>
              </a:ext>
            </a:extLst>
          </p:cNvPr>
          <p:cNvSpPr/>
          <p:nvPr/>
        </p:nvSpPr>
        <p:spPr bwMode="auto">
          <a:xfrm>
            <a:off x="4557746" y="3476084"/>
            <a:ext cx="263040" cy="241699"/>
          </a:xfrm>
          <a:prstGeom prst="triangle">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9" name="Isosceles Triangle 48">
            <a:extLst>
              <a:ext uri="{FF2B5EF4-FFF2-40B4-BE49-F238E27FC236}">
                <a16:creationId xmlns:a16="http://schemas.microsoft.com/office/drawing/2014/main" id="{C6C122B4-7486-384D-F6E2-3F2913B71B29}"/>
              </a:ext>
            </a:extLst>
          </p:cNvPr>
          <p:cNvSpPr/>
          <p:nvPr/>
        </p:nvSpPr>
        <p:spPr bwMode="auto">
          <a:xfrm>
            <a:off x="7110252" y="3476084"/>
            <a:ext cx="263040" cy="241699"/>
          </a:xfrm>
          <a:prstGeom prst="triangle">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Isosceles Triangle 49">
            <a:extLst>
              <a:ext uri="{FF2B5EF4-FFF2-40B4-BE49-F238E27FC236}">
                <a16:creationId xmlns:a16="http://schemas.microsoft.com/office/drawing/2014/main" id="{DB0E0409-6885-5CD3-F61B-8C3D6290D486}"/>
              </a:ext>
            </a:extLst>
          </p:cNvPr>
          <p:cNvSpPr/>
          <p:nvPr/>
        </p:nvSpPr>
        <p:spPr bwMode="auto">
          <a:xfrm>
            <a:off x="9684025" y="3476084"/>
            <a:ext cx="263040" cy="241699"/>
          </a:xfrm>
          <a:prstGeom prst="triangle">
            <a:avLst/>
          </a:prstGeom>
          <a:solidFill>
            <a:srgbClr val="00AB7E"/>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Isosceles Triangle 50">
            <a:extLst>
              <a:ext uri="{FF2B5EF4-FFF2-40B4-BE49-F238E27FC236}">
                <a16:creationId xmlns:a16="http://schemas.microsoft.com/office/drawing/2014/main" id="{702A823C-CEB5-F191-CCAB-83DF51F2110B}"/>
              </a:ext>
            </a:extLst>
          </p:cNvPr>
          <p:cNvSpPr/>
          <p:nvPr/>
        </p:nvSpPr>
        <p:spPr bwMode="auto">
          <a:xfrm rot="10800000">
            <a:off x="727752" y="3916347"/>
            <a:ext cx="263040" cy="241699"/>
          </a:xfrm>
          <a:prstGeom prst="triangle">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Isosceles Triangle 51">
            <a:extLst>
              <a:ext uri="{FF2B5EF4-FFF2-40B4-BE49-F238E27FC236}">
                <a16:creationId xmlns:a16="http://schemas.microsoft.com/office/drawing/2014/main" id="{91AA3684-C224-153E-B445-D448EECD3325}"/>
              </a:ext>
            </a:extLst>
          </p:cNvPr>
          <p:cNvSpPr/>
          <p:nvPr/>
        </p:nvSpPr>
        <p:spPr bwMode="auto">
          <a:xfrm rot="10800000">
            <a:off x="3271182" y="3928876"/>
            <a:ext cx="263040" cy="241699"/>
          </a:xfrm>
          <a:prstGeom prst="triangle">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3" name="Isosceles Triangle 52">
            <a:extLst>
              <a:ext uri="{FF2B5EF4-FFF2-40B4-BE49-F238E27FC236}">
                <a16:creationId xmlns:a16="http://schemas.microsoft.com/office/drawing/2014/main" id="{7D4BE3B0-57CE-BBA7-B829-DBFC407391A0}"/>
              </a:ext>
            </a:extLst>
          </p:cNvPr>
          <p:cNvSpPr/>
          <p:nvPr/>
        </p:nvSpPr>
        <p:spPr bwMode="auto">
          <a:xfrm rot="10800000">
            <a:off x="5826824" y="3916350"/>
            <a:ext cx="263040" cy="241699"/>
          </a:xfrm>
          <a:prstGeom prst="triangle">
            <a:avLst/>
          </a:prstGeom>
          <a:solidFill>
            <a:srgbClr val="703A7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Isosceles Triangle 53">
            <a:extLst>
              <a:ext uri="{FF2B5EF4-FFF2-40B4-BE49-F238E27FC236}">
                <a16:creationId xmlns:a16="http://schemas.microsoft.com/office/drawing/2014/main" id="{6F3516BD-4E7A-35C3-DB30-B8F216DF3B34}"/>
              </a:ext>
            </a:extLst>
          </p:cNvPr>
          <p:cNvSpPr/>
          <p:nvPr/>
        </p:nvSpPr>
        <p:spPr bwMode="auto">
          <a:xfrm rot="10800000">
            <a:off x="8398705" y="3916348"/>
            <a:ext cx="263040" cy="241699"/>
          </a:xfrm>
          <a:prstGeom prst="triangle">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Isosceles Triangle 54">
            <a:extLst>
              <a:ext uri="{FF2B5EF4-FFF2-40B4-BE49-F238E27FC236}">
                <a16:creationId xmlns:a16="http://schemas.microsoft.com/office/drawing/2014/main" id="{011B4CA1-155E-E781-7070-7EAF0D2B3822}"/>
              </a:ext>
            </a:extLst>
          </p:cNvPr>
          <p:cNvSpPr/>
          <p:nvPr/>
        </p:nvSpPr>
        <p:spPr bwMode="auto">
          <a:xfrm rot="10800000">
            <a:off x="10964813" y="3916349"/>
            <a:ext cx="263040" cy="241699"/>
          </a:xfrm>
          <a:prstGeom prst="triangle">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 name="Callout: Down Arrow 2">
            <a:extLst>
              <a:ext uri="{FF2B5EF4-FFF2-40B4-BE49-F238E27FC236}">
                <a16:creationId xmlns:a16="http://schemas.microsoft.com/office/drawing/2014/main" id="{129A6E06-04F4-5025-32C4-EFFA1F9FD7A0}"/>
              </a:ext>
            </a:extLst>
          </p:cNvPr>
          <p:cNvSpPr/>
          <p:nvPr/>
        </p:nvSpPr>
        <p:spPr bwMode="auto">
          <a:xfrm>
            <a:off x="5734432" y="1216123"/>
            <a:ext cx="2179853" cy="2496488"/>
          </a:xfrm>
          <a:prstGeom prst="down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2800" dirty="0">
                <a:solidFill>
                  <a:schemeClr val="bg1"/>
                </a:solidFill>
              </a:rPr>
              <a:t>June 8</a:t>
            </a:r>
            <a:r>
              <a:rPr lang="en-US" sz="2800" baseline="30000" dirty="0">
                <a:solidFill>
                  <a:schemeClr val="bg1"/>
                </a:solidFill>
              </a:rPr>
              <a:t>th</a:t>
            </a:r>
            <a:r>
              <a:rPr lang="en-US" sz="2800" dirty="0">
                <a:solidFill>
                  <a:schemeClr val="bg1"/>
                </a:solidFill>
              </a:rPr>
              <a:t> 2023 @ 15:21 EDT</a:t>
            </a:r>
          </a:p>
        </p:txBody>
      </p:sp>
      <p:sp>
        <p:nvSpPr>
          <p:cNvPr id="20" name="TextBox 19">
            <a:extLst>
              <a:ext uri="{FF2B5EF4-FFF2-40B4-BE49-F238E27FC236}">
                <a16:creationId xmlns:a16="http://schemas.microsoft.com/office/drawing/2014/main" id="{3EF14323-32A8-2A53-ACCC-11AB1C8D4636}"/>
              </a:ext>
            </a:extLst>
          </p:cNvPr>
          <p:cNvSpPr txBox="1"/>
          <p:nvPr/>
        </p:nvSpPr>
        <p:spPr>
          <a:xfrm>
            <a:off x="0" y="2640726"/>
            <a:ext cx="12192000" cy="1569660"/>
          </a:xfrm>
          <a:prstGeom prst="rect">
            <a:avLst/>
          </a:prstGeom>
          <a:solidFill>
            <a:schemeClr val="bg1">
              <a:alpha val="90000"/>
            </a:schemeClr>
          </a:solidFill>
        </p:spPr>
        <p:txBody>
          <a:bodyPr wrap="square" rtlCol="0">
            <a:spAutoFit/>
          </a:bodyPr>
          <a:lstStyle/>
          <a:p>
            <a:pPr algn="ctr"/>
            <a:endParaRPr lang="en-US" dirty="0"/>
          </a:p>
          <a:p>
            <a:pPr algn="ctr"/>
            <a:r>
              <a:rPr lang="en-US" b="1" dirty="0"/>
              <a:t>From what perspective?</a:t>
            </a:r>
          </a:p>
          <a:p>
            <a:pPr algn="ctr"/>
            <a:endParaRPr lang="en-US" dirty="0"/>
          </a:p>
        </p:txBody>
      </p:sp>
    </p:spTree>
    <p:extLst>
      <p:ext uri="{BB962C8B-B14F-4D97-AF65-F5344CB8AC3E}">
        <p14:creationId xmlns:p14="http://schemas.microsoft.com/office/powerpoint/2010/main" val="1528478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Date and Timestamps</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F1ADB9CC-4EBC-6E06-F8D2-1DC7A3A410CF}"/>
              </a:ext>
            </a:extLst>
          </p:cNvPr>
          <p:cNvSpPr/>
          <p:nvPr/>
        </p:nvSpPr>
        <p:spPr bwMode="auto">
          <a:xfrm>
            <a:off x="225468" y="3717944"/>
            <a:ext cx="1277655" cy="198130"/>
          </a:xfrm>
          <a:prstGeom prst="rect">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F50CF89D-4644-06ED-C48F-7B0427CF22B9}"/>
              </a:ext>
            </a:extLst>
          </p:cNvPr>
          <p:cNvSpPr/>
          <p:nvPr/>
        </p:nvSpPr>
        <p:spPr bwMode="auto">
          <a:xfrm>
            <a:off x="1503123" y="3717944"/>
            <a:ext cx="1277655" cy="198130"/>
          </a:xfrm>
          <a:prstGeom prst="rect">
            <a:avLst/>
          </a:prstGeom>
          <a:solidFill>
            <a:srgbClr val="FFC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1" name="Rectangle 10">
            <a:extLst>
              <a:ext uri="{FF2B5EF4-FFF2-40B4-BE49-F238E27FC236}">
                <a16:creationId xmlns:a16="http://schemas.microsoft.com/office/drawing/2014/main" id="{A338A274-95AD-1430-99E0-258BB50E984D}"/>
              </a:ext>
            </a:extLst>
          </p:cNvPr>
          <p:cNvSpPr/>
          <p:nvPr/>
        </p:nvSpPr>
        <p:spPr bwMode="auto">
          <a:xfrm>
            <a:off x="2780778" y="3717944"/>
            <a:ext cx="1277655" cy="198130"/>
          </a:xfrm>
          <a:prstGeom prst="rect">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0A74159F-9421-FDF7-6659-AB9F0A1C24CC}"/>
              </a:ext>
            </a:extLst>
          </p:cNvPr>
          <p:cNvSpPr/>
          <p:nvPr/>
        </p:nvSpPr>
        <p:spPr bwMode="auto">
          <a:xfrm>
            <a:off x="4058433" y="3717944"/>
            <a:ext cx="1277655" cy="198130"/>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D6086767-977D-8821-F8E1-34C68138F383}"/>
              </a:ext>
            </a:extLst>
          </p:cNvPr>
          <p:cNvSpPr/>
          <p:nvPr/>
        </p:nvSpPr>
        <p:spPr bwMode="auto">
          <a:xfrm>
            <a:off x="5336088" y="3717944"/>
            <a:ext cx="1277655" cy="198130"/>
          </a:xfrm>
          <a:prstGeom prst="rect">
            <a:avLst/>
          </a:prstGeom>
          <a:solidFill>
            <a:srgbClr val="703A7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4" name="Rectangle 13">
            <a:extLst>
              <a:ext uri="{FF2B5EF4-FFF2-40B4-BE49-F238E27FC236}">
                <a16:creationId xmlns:a16="http://schemas.microsoft.com/office/drawing/2014/main" id="{B2B7A2BF-BA48-71F8-E18E-649FCAAE41F0}"/>
              </a:ext>
            </a:extLst>
          </p:cNvPr>
          <p:cNvSpPr/>
          <p:nvPr/>
        </p:nvSpPr>
        <p:spPr bwMode="auto">
          <a:xfrm>
            <a:off x="6613743" y="3717944"/>
            <a:ext cx="1277655" cy="198130"/>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6" name="Rectangle 15">
            <a:extLst>
              <a:ext uri="{FF2B5EF4-FFF2-40B4-BE49-F238E27FC236}">
                <a16:creationId xmlns:a16="http://schemas.microsoft.com/office/drawing/2014/main" id="{87BA563E-FDA6-70CD-C826-DA2CE3670662}"/>
              </a:ext>
            </a:extLst>
          </p:cNvPr>
          <p:cNvSpPr/>
          <p:nvPr/>
        </p:nvSpPr>
        <p:spPr bwMode="auto">
          <a:xfrm>
            <a:off x="7891398" y="3717944"/>
            <a:ext cx="1277655" cy="198130"/>
          </a:xfrm>
          <a:prstGeom prst="rect">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7" name="Rectangle 16">
            <a:extLst>
              <a:ext uri="{FF2B5EF4-FFF2-40B4-BE49-F238E27FC236}">
                <a16:creationId xmlns:a16="http://schemas.microsoft.com/office/drawing/2014/main" id="{F8C4D5CD-B50A-A597-A233-D932C4163F11}"/>
              </a:ext>
            </a:extLst>
          </p:cNvPr>
          <p:cNvSpPr/>
          <p:nvPr/>
        </p:nvSpPr>
        <p:spPr bwMode="auto">
          <a:xfrm>
            <a:off x="9169053" y="3717944"/>
            <a:ext cx="1277655" cy="198130"/>
          </a:xfrm>
          <a:prstGeom prst="rect">
            <a:avLst/>
          </a:prstGeom>
          <a:solidFill>
            <a:schemeClr val="accent1">
              <a:lumMod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8" name="Rectangle 17">
            <a:extLst>
              <a:ext uri="{FF2B5EF4-FFF2-40B4-BE49-F238E27FC236}">
                <a16:creationId xmlns:a16="http://schemas.microsoft.com/office/drawing/2014/main" id="{BDEDCE03-D358-D83A-C54F-FDB44606BE19}"/>
              </a:ext>
            </a:extLst>
          </p:cNvPr>
          <p:cNvSpPr/>
          <p:nvPr/>
        </p:nvSpPr>
        <p:spPr bwMode="auto">
          <a:xfrm>
            <a:off x="10446708" y="3717944"/>
            <a:ext cx="1277655" cy="19813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9" name="Oval 18">
            <a:extLst>
              <a:ext uri="{FF2B5EF4-FFF2-40B4-BE49-F238E27FC236}">
                <a16:creationId xmlns:a16="http://schemas.microsoft.com/office/drawing/2014/main" id="{247D8DCE-9961-7DC3-8B50-75B7409E8970}"/>
              </a:ext>
            </a:extLst>
          </p:cNvPr>
          <p:cNvSpPr/>
          <p:nvPr/>
        </p:nvSpPr>
        <p:spPr bwMode="auto">
          <a:xfrm>
            <a:off x="364982" y="1861692"/>
            <a:ext cx="998626" cy="945931"/>
          </a:xfrm>
          <a:prstGeom prst="ellipse">
            <a:avLst/>
          </a:prstGeom>
          <a:noFill/>
          <a:ln w="50800" cap="flat" cmpd="sng" algn="ctr">
            <a:solidFill>
              <a:srgbClr val="FFFF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Tahoma" charset="0"/>
              </a:rPr>
              <a:t>Jan</a:t>
            </a:r>
          </a:p>
        </p:txBody>
      </p:sp>
      <p:cxnSp>
        <p:nvCxnSpPr>
          <p:cNvPr id="22" name="Straight Connector 21">
            <a:extLst>
              <a:ext uri="{FF2B5EF4-FFF2-40B4-BE49-F238E27FC236}">
                <a16:creationId xmlns:a16="http://schemas.microsoft.com/office/drawing/2014/main" id="{0B5C161A-C926-53BE-7317-8E7EFC9FC3D2}"/>
              </a:ext>
            </a:extLst>
          </p:cNvPr>
          <p:cNvCxnSpPr>
            <a:stCxn id="19" idx="4"/>
            <a:endCxn id="6" idx="0"/>
          </p:cNvCxnSpPr>
          <p:nvPr/>
        </p:nvCxnSpPr>
        <p:spPr bwMode="auto">
          <a:xfrm>
            <a:off x="864295" y="2807623"/>
            <a:ext cx="1" cy="910321"/>
          </a:xfrm>
          <a:prstGeom prst="line">
            <a:avLst/>
          </a:prstGeom>
          <a:solidFill>
            <a:schemeClr val="accent1"/>
          </a:solidFill>
          <a:ln w="50800" cap="flat" cmpd="sng" algn="ctr">
            <a:solidFill>
              <a:srgbClr val="FFFF00"/>
            </a:solidFill>
            <a:prstDash val="solid"/>
            <a:miter lim="800000"/>
            <a:headEnd type="none" w="med" len="med"/>
            <a:tailEnd type="none" w="med" len="med"/>
          </a:ln>
          <a:effectLst/>
        </p:spPr>
      </p:cxnSp>
      <p:sp>
        <p:nvSpPr>
          <p:cNvPr id="23" name="Oval 22">
            <a:extLst>
              <a:ext uri="{FF2B5EF4-FFF2-40B4-BE49-F238E27FC236}">
                <a16:creationId xmlns:a16="http://schemas.microsoft.com/office/drawing/2014/main" id="{AB663A74-5A31-35EC-F667-D3CACEE9B163}"/>
              </a:ext>
            </a:extLst>
          </p:cNvPr>
          <p:cNvSpPr/>
          <p:nvPr/>
        </p:nvSpPr>
        <p:spPr bwMode="auto">
          <a:xfrm>
            <a:off x="2879907" y="1861692"/>
            <a:ext cx="998626" cy="945931"/>
          </a:xfrm>
          <a:prstGeom prst="ellipse">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Tahoma" charset="0"/>
              </a:rPr>
              <a:t>Mar</a:t>
            </a:r>
          </a:p>
        </p:txBody>
      </p:sp>
      <p:cxnSp>
        <p:nvCxnSpPr>
          <p:cNvPr id="24" name="Straight Connector 23">
            <a:extLst>
              <a:ext uri="{FF2B5EF4-FFF2-40B4-BE49-F238E27FC236}">
                <a16:creationId xmlns:a16="http://schemas.microsoft.com/office/drawing/2014/main" id="{5C967EFC-ADC9-7D64-2BAB-531074D1CA67}"/>
              </a:ext>
            </a:extLst>
          </p:cNvPr>
          <p:cNvCxnSpPr>
            <a:cxnSpLocks/>
            <a:stCxn id="23" idx="4"/>
          </p:cNvCxnSpPr>
          <p:nvPr/>
        </p:nvCxnSpPr>
        <p:spPr bwMode="auto">
          <a:xfrm>
            <a:off x="3379220" y="2807623"/>
            <a:ext cx="1" cy="910321"/>
          </a:xfrm>
          <a:prstGeom prst="line">
            <a:avLst/>
          </a:prstGeom>
          <a:solidFill>
            <a:schemeClr val="accent1"/>
          </a:solidFill>
          <a:ln w="50800" cap="flat" cmpd="sng" algn="ctr">
            <a:solidFill>
              <a:srgbClr val="FF0000"/>
            </a:solidFill>
            <a:prstDash val="solid"/>
            <a:miter lim="800000"/>
            <a:headEnd type="none" w="med" len="med"/>
            <a:tailEnd type="none" w="med" len="med"/>
          </a:ln>
          <a:effectLst/>
        </p:spPr>
      </p:cxnSp>
      <p:sp>
        <p:nvSpPr>
          <p:cNvPr id="29" name="Oval 28">
            <a:extLst>
              <a:ext uri="{FF2B5EF4-FFF2-40B4-BE49-F238E27FC236}">
                <a16:creationId xmlns:a16="http://schemas.microsoft.com/office/drawing/2014/main" id="{22434250-2445-9BAE-ADE7-976B7433F0ED}"/>
              </a:ext>
            </a:extLst>
          </p:cNvPr>
          <p:cNvSpPr/>
          <p:nvPr/>
        </p:nvSpPr>
        <p:spPr bwMode="auto">
          <a:xfrm>
            <a:off x="5455410" y="1861692"/>
            <a:ext cx="998626" cy="945931"/>
          </a:xfrm>
          <a:prstGeom prst="ellipse">
            <a:avLst/>
          </a:prstGeom>
          <a:noFill/>
          <a:ln w="50800" cap="flat" cmpd="sng" algn="ctr">
            <a:solidFill>
              <a:srgbClr val="703A7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703A76"/>
                </a:solidFill>
                <a:effectLst/>
                <a:latin typeface="Tahoma" charset="0"/>
              </a:rPr>
              <a:t>May</a:t>
            </a:r>
          </a:p>
        </p:txBody>
      </p:sp>
      <p:cxnSp>
        <p:nvCxnSpPr>
          <p:cNvPr id="30" name="Straight Connector 29">
            <a:extLst>
              <a:ext uri="{FF2B5EF4-FFF2-40B4-BE49-F238E27FC236}">
                <a16:creationId xmlns:a16="http://schemas.microsoft.com/office/drawing/2014/main" id="{084D70C5-DDCA-F653-2C66-7A8EF0273172}"/>
              </a:ext>
            </a:extLst>
          </p:cNvPr>
          <p:cNvCxnSpPr>
            <a:cxnSpLocks/>
            <a:stCxn id="29" idx="4"/>
          </p:cNvCxnSpPr>
          <p:nvPr/>
        </p:nvCxnSpPr>
        <p:spPr bwMode="auto">
          <a:xfrm>
            <a:off x="5954723" y="2807623"/>
            <a:ext cx="1" cy="910321"/>
          </a:xfrm>
          <a:prstGeom prst="line">
            <a:avLst/>
          </a:prstGeom>
          <a:solidFill>
            <a:schemeClr val="accent1"/>
          </a:solidFill>
          <a:ln w="50800" cap="flat" cmpd="sng" algn="ctr">
            <a:solidFill>
              <a:srgbClr val="703A76"/>
            </a:solidFill>
            <a:prstDash val="solid"/>
            <a:miter lim="800000"/>
            <a:headEnd type="none" w="med" len="med"/>
            <a:tailEnd type="none" w="med" len="med"/>
          </a:ln>
          <a:effectLst/>
        </p:spPr>
      </p:cxnSp>
      <p:sp>
        <p:nvSpPr>
          <p:cNvPr id="31" name="Oval 30">
            <a:extLst>
              <a:ext uri="{FF2B5EF4-FFF2-40B4-BE49-F238E27FC236}">
                <a16:creationId xmlns:a16="http://schemas.microsoft.com/office/drawing/2014/main" id="{98817786-2042-62C5-90A9-72572C2CE4E9}"/>
              </a:ext>
            </a:extLst>
          </p:cNvPr>
          <p:cNvSpPr/>
          <p:nvPr/>
        </p:nvSpPr>
        <p:spPr bwMode="auto">
          <a:xfrm>
            <a:off x="8030913" y="1861692"/>
            <a:ext cx="998626" cy="945931"/>
          </a:xfrm>
          <a:prstGeom prst="ellipse">
            <a:avLst/>
          </a:prstGeom>
          <a:noFill/>
          <a:ln w="50800"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B0F0"/>
                </a:solidFill>
                <a:effectLst/>
                <a:latin typeface="Tahoma" charset="0"/>
              </a:rPr>
              <a:t>Jul</a:t>
            </a:r>
          </a:p>
        </p:txBody>
      </p:sp>
      <p:cxnSp>
        <p:nvCxnSpPr>
          <p:cNvPr id="32" name="Straight Connector 31">
            <a:extLst>
              <a:ext uri="{FF2B5EF4-FFF2-40B4-BE49-F238E27FC236}">
                <a16:creationId xmlns:a16="http://schemas.microsoft.com/office/drawing/2014/main" id="{E8652F5F-7844-E767-B843-9EE39522EE61}"/>
              </a:ext>
            </a:extLst>
          </p:cNvPr>
          <p:cNvCxnSpPr>
            <a:cxnSpLocks/>
            <a:stCxn id="31" idx="4"/>
          </p:cNvCxnSpPr>
          <p:nvPr/>
        </p:nvCxnSpPr>
        <p:spPr bwMode="auto">
          <a:xfrm>
            <a:off x="8530226" y="2807623"/>
            <a:ext cx="1" cy="910321"/>
          </a:xfrm>
          <a:prstGeom prst="line">
            <a:avLst/>
          </a:prstGeom>
          <a:solidFill>
            <a:schemeClr val="accent1"/>
          </a:solidFill>
          <a:ln w="50800" cap="flat" cmpd="sng" algn="ctr">
            <a:solidFill>
              <a:srgbClr val="00B0F0"/>
            </a:solidFill>
            <a:prstDash val="solid"/>
            <a:miter lim="800000"/>
            <a:headEnd type="none" w="med" len="med"/>
            <a:tailEnd type="none" w="med" len="med"/>
          </a:ln>
          <a:effectLst/>
        </p:spPr>
      </p:cxnSp>
      <p:sp>
        <p:nvSpPr>
          <p:cNvPr id="33" name="Oval 32">
            <a:extLst>
              <a:ext uri="{FF2B5EF4-FFF2-40B4-BE49-F238E27FC236}">
                <a16:creationId xmlns:a16="http://schemas.microsoft.com/office/drawing/2014/main" id="{6F0F4C69-55E2-0575-33B1-54409ACE7091}"/>
              </a:ext>
            </a:extLst>
          </p:cNvPr>
          <p:cNvSpPr/>
          <p:nvPr/>
        </p:nvSpPr>
        <p:spPr bwMode="auto">
          <a:xfrm>
            <a:off x="10586222" y="1861692"/>
            <a:ext cx="998626" cy="945931"/>
          </a:xfrm>
          <a:prstGeom prst="ellipse">
            <a:avLst/>
          </a:prstGeom>
          <a:noFill/>
          <a:ln w="50800" cap="flat" cmpd="sng" algn="ctr">
            <a:solidFill>
              <a:srgbClr val="00E4A8"/>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E4A8"/>
                </a:solidFill>
                <a:effectLst/>
                <a:latin typeface="Tahoma" charset="0"/>
              </a:rPr>
              <a:t>Sep</a:t>
            </a:r>
          </a:p>
        </p:txBody>
      </p:sp>
      <p:cxnSp>
        <p:nvCxnSpPr>
          <p:cNvPr id="34" name="Straight Connector 33">
            <a:extLst>
              <a:ext uri="{FF2B5EF4-FFF2-40B4-BE49-F238E27FC236}">
                <a16:creationId xmlns:a16="http://schemas.microsoft.com/office/drawing/2014/main" id="{661402FE-3791-F060-3405-ACF7DF1B9A1B}"/>
              </a:ext>
            </a:extLst>
          </p:cNvPr>
          <p:cNvCxnSpPr>
            <a:cxnSpLocks/>
            <a:stCxn id="33" idx="4"/>
          </p:cNvCxnSpPr>
          <p:nvPr/>
        </p:nvCxnSpPr>
        <p:spPr bwMode="auto">
          <a:xfrm>
            <a:off x="11085535" y="2807623"/>
            <a:ext cx="1" cy="910321"/>
          </a:xfrm>
          <a:prstGeom prst="line">
            <a:avLst/>
          </a:prstGeom>
          <a:solidFill>
            <a:schemeClr val="accent1"/>
          </a:solidFill>
          <a:ln w="50800" cap="flat" cmpd="sng" algn="ctr">
            <a:solidFill>
              <a:srgbClr val="00E4A8"/>
            </a:solidFill>
            <a:prstDash val="solid"/>
            <a:miter lim="800000"/>
            <a:headEnd type="none" w="med" len="med"/>
            <a:tailEnd type="none" w="med" len="med"/>
          </a:ln>
          <a:effectLst/>
        </p:spPr>
      </p:cxnSp>
      <p:cxnSp>
        <p:nvCxnSpPr>
          <p:cNvPr id="35" name="Straight Connector 34">
            <a:extLst>
              <a:ext uri="{FF2B5EF4-FFF2-40B4-BE49-F238E27FC236}">
                <a16:creationId xmlns:a16="http://schemas.microsoft.com/office/drawing/2014/main" id="{47B152C8-9F1A-53FE-80B3-84AC897B4873}"/>
              </a:ext>
            </a:extLst>
          </p:cNvPr>
          <p:cNvCxnSpPr/>
          <p:nvPr/>
        </p:nvCxnSpPr>
        <p:spPr bwMode="auto">
          <a:xfrm>
            <a:off x="2131152" y="3916074"/>
            <a:ext cx="1" cy="910321"/>
          </a:xfrm>
          <a:prstGeom prst="line">
            <a:avLst/>
          </a:prstGeom>
          <a:solidFill>
            <a:schemeClr val="accent1"/>
          </a:solidFill>
          <a:ln w="50800" cap="flat" cmpd="sng" algn="ctr">
            <a:solidFill>
              <a:srgbClr val="FFC000"/>
            </a:solidFill>
            <a:prstDash val="solid"/>
            <a:miter lim="800000"/>
            <a:headEnd type="none" w="med" len="med"/>
            <a:tailEnd type="none" w="med" len="med"/>
          </a:ln>
          <a:effectLst/>
        </p:spPr>
      </p:cxnSp>
      <p:sp>
        <p:nvSpPr>
          <p:cNvPr id="36" name="Oval 35">
            <a:extLst>
              <a:ext uri="{FF2B5EF4-FFF2-40B4-BE49-F238E27FC236}">
                <a16:creationId xmlns:a16="http://schemas.microsoft.com/office/drawing/2014/main" id="{99DEC2AF-22FA-20A4-004C-C68B82475068}"/>
              </a:ext>
            </a:extLst>
          </p:cNvPr>
          <p:cNvSpPr/>
          <p:nvPr/>
        </p:nvSpPr>
        <p:spPr bwMode="auto">
          <a:xfrm>
            <a:off x="1642637" y="4826395"/>
            <a:ext cx="998626" cy="945931"/>
          </a:xfrm>
          <a:prstGeom prst="ellipse">
            <a:avLst/>
          </a:prstGeom>
          <a:noFill/>
          <a:ln w="508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C000"/>
                </a:solidFill>
                <a:effectLst/>
                <a:latin typeface="Tahoma" charset="0"/>
              </a:rPr>
              <a:t>Feb</a:t>
            </a:r>
          </a:p>
        </p:txBody>
      </p:sp>
      <p:cxnSp>
        <p:nvCxnSpPr>
          <p:cNvPr id="37" name="Straight Connector 36">
            <a:extLst>
              <a:ext uri="{FF2B5EF4-FFF2-40B4-BE49-F238E27FC236}">
                <a16:creationId xmlns:a16="http://schemas.microsoft.com/office/drawing/2014/main" id="{E3A0CA64-657B-8C4B-353F-CE8FC9062333}"/>
              </a:ext>
            </a:extLst>
          </p:cNvPr>
          <p:cNvCxnSpPr/>
          <p:nvPr/>
        </p:nvCxnSpPr>
        <p:spPr bwMode="auto">
          <a:xfrm>
            <a:off x="4686462" y="3916074"/>
            <a:ext cx="1" cy="910321"/>
          </a:xfrm>
          <a:prstGeom prst="line">
            <a:avLst/>
          </a:prstGeom>
          <a:solidFill>
            <a:schemeClr val="accent1"/>
          </a:solidFill>
          <a:ln w="50800" cap="flat" cmpd="sng" algn="ctr">
            <a:solidFill>
              <a:srgbClr val="C00000"/>
            </a:solidFill>
            <a:prstDash val="solid"/>
            <a:miter lim="800000"/>
            <a:headEnd type="none" w="med" len="med"/>
            <a:tailEnd type="none" w="med" len="med"/>
          </a:ln>
          <a:effectLst/>
        </p:spPr>
      </p:cxnSp>
      <p:sp>
        <p:nvSpPr>
          <p:cNvPr id="38" name="Oval 37">
            <a:extLst>
              <a:ext uri="{FF2B5EF4-FFF2-40B4-BE49-F238E27FC236}">
                <a16:creationId xmlns:a16="http://schemas.microsoft.com/office/drawing/2014/main" id="{1BB8974A-1092-BD6E-B8E6-5955FC6906AD}"/>
              </a:ext>
            </a:extLst>
          </p:cNvPr>
          <p:cNvSpPr/>
          <p:nvPr/>
        </p:nvSpPr>
        <p:spPr bwMode="auto">
          <a:xfrm>
            <a:off x="4197947" y="4826395"/>
            <a:ext cx="998626" cy="945931"/>
          </a:xfrm>
          <a:prstGeom prst="ellipse">
            <a:avLst/>
          </a:prstGeom>
          <a:noFill/>
          <a:ln w="508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Tahoma" charset="0"/>
              </a:rPr>
              <a:t>Apr</a:t>
            </a:r>
          </a:p>
        </p:txBody>
      </p:sp>
      <p:cxnSp>
        <p:nvCxnSpPr>
          <p:cNvPr id="41" name="Straight Connector 40">
            <a:extLst>
              <a:ext uri="{FF2B5EF4-FFF2-40B4-BE49-F238E27FC236}">
                <a16:creationId xmlns:a16="http://schemas.microsoft.com/office/drawing/2014/main" id="{28364472-5BC5-36D1-234B-584CCD0C237B}"/>
              </a:ext>
            </a:extLst>
          </p:cNvPr>
          <p:cNvCxnSpPr/>
          <p:nvPr/>
        </p:nvCxnSpPr>
        <p:spPr bwMode="auto">
          <a:xfrm>
            <a:off x="7241772" y="3916074"/>
            <a:ext cx="1" cy="910321"/>
          </a:xfrm>
          <a:prstGeom prst="line">
            <a:avLst/>
          </a:prstGeom>
          <a:solidFill>
            <a:schemeClr val="accent1"/>
          </a:solidFill>
          <a:ln w="50800" cap="flat" cmpd="sng" algn="ctr">
            <a:solidFill>
              <a:srgbClr val="0070C0"/>
            </a:solidFill>
            <a:prstDash val="solid"/>
            <a:miter lim="800000"/>
            <a:headEnd type="none" w="med" len="med"/>
            <a:tailEnd type="none" w="med" len="med"/>
          </a:ln>
          <a:effectLst/>
        </p:spPr>
      </p:cxnSp>
      <p:sp>
        <p:nvSpPr>
          <p:cNvPr id="42" name="Oval 41">
            <a:extLst>
              <a:ext uri="{FF2B5EF4-FFF2-40B4-BE49-F238E27FC236}">
                <a16:creationId xmlns:a16="http://schemas.microsoft.com/office/drawing/2014/main" id="{F133509F-01C0-1CBE-B12C-4E97028A1F63}"/>
              </a:ext>
            </a:extLst>
          </p:cNvPr>
          <p:cNvSpPr/>
          <p:nvPr/>
        </p:nvSpPr>
        <p:spPr bwMode="auto">
          <a:xfrm>
            <a:off x="6753257" y="4826395"/>
            <a:ext cx="998626" cy="945931"/>
          </a:xfrm>
          <a:prstGeom prst="ellipse">
            <a:avLst/>
          </a:prstGeom>
          <a:noFill/>
          <a:ln w="508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70C0"/>
                </a:solidFill>
                <a:effectLst/>
                <a:latin typeface="Tahoma" charset="0"/>
              </a:rPr>
              <a:t>Jun</a:t>
            </a:r>
          </a:p>
        </p:txBody>
      </p:sp>
      <p:cxnSp>
        <p:nvCxnSpPr>
          <p:cNvPr id="45" name="Straight Connector 44">
            <a:extLst>
              <a:ext uri="{FF2B5EF4-FFF2-40B4-BE49-F238E27FC236}">
                <a16:creationId xmlns:a16="http://schemas.microsoft.com/office/drawing/2014/main" id="{1ADD36DB-E41F-1C91-24DB-24AFC3A4D88A}"/>
              </a:ext>
            </a:extLst>
          </p:cNvPr>
          <p:cNvCxnSpPr/>
          <p:nvPr/>
        </p:nvCxnSpPr>
        <p:spPr bwMode="auto">
          <a:xfrm>
            <a:off x="9797082" y="3916074"/>
            <a:ext cx="1" cy="910321"/>
          </a:xfrm>
          <a:prstGeom prst="line">
            <a:avLst/>
          </a:prstGeom>
          <a:solidFill>
            <a:schemeClr val="accent1"/>
          </a:solidFill>
          <a:ln w="50800" cap="flat" cmpd="sng" algn="ctr">
            <a:solidFill>
              <a:srgbClr val="00AB7E"/>
            </a:solidFill>
            <a:prstDash val="solid"/>
            <a:miter lim="800000"/>
            <a:headEnd type="none" w="med" len="med"/>
            <a:tailEnd type="none" w="med" len="med"/>
          </a:ln>
          <a:effectLst/>
        </p:spPr>
      </p:cxnSp>
      <p:sp>
        <p:nvSpPr>
          <p:cNvPr id="46" name="Oval 45">
            <a:extLst>
              <a:ext uri="{FF2B5EF4-FFF2-40B4-BE49-F238E27FC236}">
                <a16:creationId xmlns:a16="http://schemas.microsoft.com/office/drawing/2014/main" id="{4D6F6363-1E6C-4007-897E-3C20F2381778}"/>
              </a:ext>
            </a:extLst>
          </p:cNvPr>
          <p:cNvSpPr/>
          <p:nvPr/>
        </p:nvSpPr>
        <p:spPr bwMode="auto">
          <a:xfrm>
            <a:off x="9308567" y="4826395"/>
            <a:ext cx="998626" cy="945931"/>
          </a:xfrm>
          <a:prstGeom prst="ellipse">
            <a:avLst/>
          </a:prstGeom>
          <a:noFill/>
          <a:ln w="50800" cap="flat" cmpd="sng" algn="ctr">
            <a:solidFill>
              <a:srgbClr val="00AB7E"/>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AB7E"/>
                </a:solidFill>
                <a:effectLst/>
                <a:latin typeface="Tahoma" charset="0"/>
              </a:rPr>
              <a:t>Aug</a:t>
            </a:r>
          </a:p>
        </p:txBody>
      </p:sp>
      <p:sp>
        <p:nvSpPr>
          <p:cNvPr id="47" name="Isosceles Triangle 46">
            <a:extLst>
              <a:ext uri="{FF2B5EF4-FFF2-40B4-BE49-F238E27FC236}">
                <a16:creationId xmlns:a16="http://schemas.microsoft.com/office/drawing/2014/main" id="{76F6A5F8-826A-81B2-EEB5-E66EC3085BE8}"/>
              </a:ext>
            </a:extLst>
          </p:cNvPr>
          <p:cNvSpPr/>
          <p:nvPr/>
        </p:nvSpPr>
        <p:spPr bwMode="auto">
          <a:xfrm>
            <a:off x="2015289" y="3476245"/>
            <a:ext cx="263040" cy="241699"/>
          </a:xfrm>
          <a:prstGeom prst="triangle">
            <a:avLst/>
          </a:prstGeom>
          <a:solidFill>
            <a:srgbClr val="FFC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8" name="Isosceles Triangle 47">
            <a:extLst>
              <a:ext uri="{FF2B5EF4-FFF2-40B4-BE49-F238E27FC236}">
                <a16:creationId xmlns:a16="http://schemas.microsoft.com/office/drawing/2014/main" id="{E1E0E38B-2564-880D-ECC2-10C9EA3C3D39}"/>
              </a:ext>
            </a:extLst>
          </p:cNvPr>
          <p:cNvSpPr/>
          <p:nvPr/>
        </p:nvSpPr>
        <p:spPr bwMode="auto">
          <a:xfrm>
            <a:off x="4557746" y="3476084"/>
            <a:ext cx="263040" cy="241699"/>
          </a:xfrm>
          <a:prstGeom prst="triangle">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9" name="Isosceles Triangle 48">
            <a:extLst>
              <a:ext uri="{FF2B5EF4-FFF2-40B4-BE49-F238E27FC236}">
                <a16:creationId xmlns:a16="http://schemas.microsoft.com/office/drawing/2014/main" id="{C6C122B4-7486-384D-F6E2-3F2913B71B29}"/>
              </a:ext>
            </a:extLst>
          </p:cNvPr>
          <p:cNvSpPr/>
          <p:nvPr/>
        </p:nvSpPr>
        <p:spPr bwMode="auto">
          <a:xfrm>
            <a:off x="7110252" y="3476084"/>
            <a:ext cx="263040" cy="241699"/>
          </a:xfrm>
          <a:prstGeom prst="triangle">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Isosceles Triangle 49">
            <a:extLst>
              <a:ext uri="{FF2B5EF4-FFF2-40B4-BE49-F238E27FC236}">
                <a16:creationId xmlns:a16="http://schemas.microsoft.com/office/drawing/2014/main" id="{DB0E0409-6885-5CD3-F61B-8C3D6290D486}"/>
              </a:ext>
            </a:extLst>
          </p:cNvPr>
          <p:cNvSpPr/>
          <p:nvPr/>
        </p:nvSpPr>
        <p:spPr bwMode="auto">
          <a:xfrm>
            <a:off x="9684025" y="3476084"/>
            <a:ext cx="263040" cy="241699"/>
          </a:xfrm>
          <a:prstGeom prst="triangle">
            <a:avLst/>
          </a:prstGeom>
          <a:solidFill>
            <a:srgbClr val="00AB7E"/>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Isosceles Triangle 50">
            <a:extLst>
              <a:ext uri="{FF2B5EF4-FFF2-40B4-BE49-F238E27FC236}">
                <a16:creationId xmlns:a16="http://schemas.microsoft.com/office/drawing/2014/main" id="{702A823C-CEB5-F191-CCAB-83DF51F2110B}"/>
              </a:ext>
            </a:extLst>
          </p:cNvPr>
          <p:cNvSpPr/>
          <p:nvPr/>
        </p:nvSpPr>
        <p:spPr bwMode="auto">
          <a:xfrm rot="10800000">
            <a:off x="727752" y="3916347"/>
            <a:ext cx="263040" cy="241699"/>
          </a:xfrm>
          <a:prstGeom prst="triangle">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Isosceles Triangle 51">
            <a:extLst>
              <a:ext uri="{FF2B5EF4-FFF2-40B4-BE49-F238E27FC236}">
                <a16:creationId xmlns:a16="http://schemas.microsoft.com/office/drawing/2014/main" id="{91AA3684-C224-153E-B445-D448EECD3325}"/>
              </a:ext>
            </a:extLst>
          </p:cNvPr>
          <p:cNvSpPr/>
          <p:nvPr/>
        </p:nvSpPr>
        <p:spPr bwMode="auto">
          <a:xfrm rot="10800000">
            <a:off x="3271182" y="3928876"/>
            <a:ext cx="263040" cy="241699"/>
          </a:xfrm>
          <a:prstGeom prst="triangle">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3" name="Isosceles Triangle 52">
            <a:extLst>
              <a:ext uri="{FF2B5EF4-FFF2-40B4-BE49-F238E27FC236}">
                <a16:creationId xmlns:a16="http://schemas.microsoft.com/office/drawing/2014/main" id="{7D4BE3B0-57CE-BBA7-B829-DBFC407391A0}"/>
              </a:ext>
            </a:extLst>
          </p:cNvPr>
          <p:cNvSpPr/>
          <p:nvPr/>
        </p:nvSpPr>
        <p:spPr bwMode="auto">
          <a:xfrm rot="10800000">
            <a:off x="5826824" y="3916350"/>
            <a:ext cx="263040" cy="241699"/>
          </a:xfrm>
          <a:prstGeom prst="triangle">
            <a:avLst/>
          </a:prstGeom>
          <a:solidFill>
            <a:srgbClr val="703A7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Isosceles Triangle 53">
            <a:extLst>
              <a:ext uri="{FF2B5EF4-FFF2-40B4-BE49-F238E27FC236}">
                <a16:creationId xmlns:a16="http://schemas.microsoft.com/office/drawing/2014/main" id="{6F3516BD-4E7A-35C3-DB30-B8F216DF3B34}"/>
              </a:ext>
            </a:extLst>
          </p:cNvPr>
          <p:cNvSpPr/>
          <p:nvPr/>
        </p:nvSpPr>
        <p:spPr bwMode="auto">
          <a:xfrm rot="10800000">
            <a:off x="8398705" y="3916348"/>
            <a:ext cx="263040" cy="241699"/>
          </a:xfrm>
          <a:prstGeom prst="triangle">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Isosceles Triangle 54">
            <a:extLst>
              <a:ext uri="{FF2B5EF4-FFF2-40B4-BE49-F238E27FC236}">
                <a16:creationId xmlns:a16="http://schemas.microsoft.com/office/drawing/2014/main" id="{011B4CA1-155E-E781-7070-7EAF0D2B3822}"/>
              </a:ext>
            </a:extLst>
          </p:cNvPr>
          <p:cNvSpPr/>
          <p:nvPr/>
        </p:nvSpPr>
        <p:spPr bwMode="auto">
          <a:xfrm rot="10800000">
            <a:off x="10964813" y="3916349"/>
            <a:ext cx="263040" cy="241699"/>
          </a:xfrm>
          <a:prstGeom prst="triangle">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9" name="TextBox 38">
            <a:extLst>
              <a:ext uri="{FF2B5EF4-FFF2-40B4-BE49-F238E27FC236}">
                <a16:creationId xmlns:a16="http://schemas.microsoft.com/office/drawing/2014/main" id="{6FD4E96A-6941-6EC3-4BC4-86AAE0541BD4}"/>
              </a:ext>
            </a:extLst>
          </p:cNvPr>
          <p:cNvSpPr txBox="1"/>
          <p:nvPr/>
        </p:nvSpPr>
        <p:spPr>
          <a:xfrm>
            <a:off x="0" y="2164738"/>
            <a:ext cx="12192000" cy="2554545"/>
          </a:xfrm>
          <a:prstGeom prst="rect">
            <a:avLst/>
          </a:prstGeom>
          <a:solidFill>
            <a:schemeClr val="bg1">
              <a:alpha val="90000"/>
            </a:schemeClr>
          </a:solidFill>
        </p:spPr>
        <p:txBody>
          <a:bodyPr wrap="square" rtlCol="0">
            <a:spAutoFit/>
          </a:bodyPr>
          <a:lstStyle/>
          <a:p>
            <a:pPr algn="ctr"/>
            <a:endParaRPr lang="en-US" dirty="0"/>
          </a:p>
          <a:p>
            <a:pPr algn="ctr"/>
            <a:r>
              <a:rPr lang="en-US" b="1" dirty="0"/>
              <a:t>Show me all History 101 Course </a:t>
            </a:r>
          </a:p>
          <a:p>
            <a:pPr algn="ctr"/>
            <a:r>
              <a:rPr lang="en-US" b="1" dirty="0"/>
              <a:t>completions on June 8</a:t>
            </a:r>
            <a:r>
              <a:rPr lang="en-US" b="1" baseline="30000" dirty="0"/>
              <a:t>th</a:t>
            </a:r>
            <a:r>
              <a:rPr lang="en-US" b="1" dirty="0"/>
              <a:t> 2023 using the </a:t>
            </a:r>
          </a:p>
          <a:p>
            <a:pPr algn="ctr"/>
            <a:r>
              <a:rPr lang="en-US" b="1" dirty="0"/>
              <a:t>time of the server running the software</a:t>
            </a:r>
          </a:p>
          <a:p>
            <a:pPr algn="ctr"/>
            <a:endParaRPr lang="en-US" dirty="0"/>
          </a:p>
        </p:txBody>
      </p:sp>
      <p:pic>
        <p:nvPicPr>
          <p:cNvPr id="21" name="Graphic 20" descr="Woman with long wavy hair">
            <a:extLst>
              <a:ext uri="{FF2B5EF4-FFF2-40B4-BE49-F238E27FC236}">
                <a16:creationId xmlns:a16="http://schemas.microsoft.com/office/drawing/2014/main" id="{78D7A8F1-331E-5819-2065-97ED436E31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312" y="2595021"/>
            <a:ext cx="1257300" cy="1762125"/>
          </a:xfrm>
          <a:prstGeom prst="rect">
            <a:avLst/>
          </a:prstGeom>
        </p:spPr>
      </p:pic>
    </p:spTree>
    <p:extLst>
      <p:ext uri="{BB962C8B-B14F-4D97-AF65-F5344CB8AC3E}">
        <p14:creationId xmlns:p14="http://schemas.microsoft.com/office/powerpoint/2010/main" val="772945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Date and Timestamps</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F1ADB9CC-4EBC-6E06-F8D2-1DC7A3A410CF}"/>
              </a:ext>
            </a:extLst>
          </p:cNvPr>
          <p:cNvSpPr/>
          <p:nvPr/>
        </p:nvSpPr>
        <p:spPr bwMode="auto">
          <a:xfrm>
            <a:off x="225468" y="3717944"/>
            <a:ext cx="1277655" cy="198130"/>
          </a:xfrm>
          <a:prstGeom prst="rect">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F50CF89D-4644-06ED-C48F-7B0427CF22B9}"/>
              </a:ext>
            </a:extLst>
          </p:cNvPr>
          <p:cNvSpPr/>
          <p:nvPr/>
        </p:nvSpPr>
        <p:spPr bwMode="auto">
          <a:xfrm>
            <a:off x="1503123" y="3717944"/>
            <a:ext cx="1277655" cy="198130"/>
          </a:xfrm>
          <a:prstGeom prst="rect">
            <a:avLst/>
          </a:prstGeom>
          <a:solidFill>
            <a:srgbClr val="FFC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1" name="Rectangle 10">
            <a:extLst>
              <a:ext uri="{FF2B5EF4-FFF2-40B4-BE49-F238E27FC236}">
                <a16:creationId xmlns:a16="http://schemas.microsoft.com/office/drawing/2014/main" id="{A338A274-95AD-1430-99E0-258BB50E984D}"/>
              </a:ext>
            </a:extLst>
          </p:cNvPr>
          <p:cNvSpPr/>
          <p:nvPr/>
        </p:nvSpPr>
        <p:spPr bwMode="auto">
          <a:xfrm>
            <a:off x="2780778" y="3717944"/>
            <a:ext cx="1277655" cy="198130"/>
          </a:xfrm>
          <a:prstGeom prst="rect">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0A74159F-9421-FDF7-6659-AB9F0A1C24CC}"/>
              </a:ext>
            </a:extLst>
          </p:cNvPr>
          <p:cNvSpPr/>
          <p:nvPr/>
        </p:nvSpPr>
        <p:spPr bwMode="auto">
          <a:xfrm>
            <a:off x="4058433" y="3717944"/>
            <a:ext cx="1277655" cy="198130"/>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D6086767-977D-8821-F8E1-34C68138F383}"/>
              </a:ext>
            </a:extLst>
          </p:cNvPr>
          <p:cNvSpPr/>
          <p:nvPr/>
        </p:nvSpPr>
        <p:spPr bwMode="auto">
          <a:xfrm>
            <a:off x="5336088" y="3717944"/>
            <a:ext cx="1277655" cy="198130"/>
          </a:xfrm>
          <a:prstGeom prst="rect">
            <a:avLst/>
          </a:prstGeom>
          <a:solidFill>
            <a:srgbClr val="703A7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4" name="Rectangle 13">
            <a:extLst>
              <a:ext uri="{FF2B5EF4-FFF2-40B4-BE49-F238E27FC236}">
                <a16:creationId xmlns:a16="http://schemas.microsoft.com/office/drawing/2014/main" id="{B2B7A2BF-BA48-71F8-E18E-649FCAAE41F0}"/>
              </a:ext>
            </a:extLst>
          </p:cNvPr>
          <p:cNvSpPr/>
          <p:nvPr/>
        </p:nvSpPr>
        <p:spPr bwMode="auto">
          <a:xfrm>
            <a:off x="6613743" y="3717944"/>
            <a:ext cx="1277655" cy="198130"/>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6" name="Rectangle 15">
            <a:extLst>
              <a:ext uri="{FF2B5EF4-FFF2-40B4-BE49-F238E27FC236}">
                <a16:creationId xmlns:a16="http://schemas.microsoft.com/office/drawing/2014/main" id="{87BA563E-FDA6-70CD-C826-DA2CE3670662}"/>
              </a:ext>
            </a:extLst>
          </p:cNvPr>
          <p:cNvSpPr/>
          <p:nvPr/>
        </p:nvSpPr>
        <p:spPr bwMode="auto">
          <a:xfrm>
            <a:off x="7891398" y="3717944"/>
            <a:ext cx="1277655" cy="198130"/>
          </a:xfrm>
          <a:prstGeom prst="rect">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7" name="Rectangle 16">
            <a:extLst>
              <a:ext uri="{FF2B5EF4-FFF2-40B4-BE49-F238E27FC236}">
                <a16:creationId xmlns:a16="http://schemas.microsoft.com/office/drawing/2014/main" id="{F8C4D5CD-B50A-A597-A233-D932C4163F11}"/>
              </a:ext>
            </a:extLst>
          </p:cNvPr>
          <p:cNvSpPr/>
          <p:nvPr/>
        </p:nvSpPr>
        <p:spPr bwMode="auto">
          <a:xfrm>
            <a:off x="9169053" y="3717944"/>
            <a:ext cx="1277655" cy="198130"/>
          </a:xfrm>
          <a:prstGeom prst="rect">
            <a:avLst/>
          </a:prstGeom>
          <a:solidFill>
            <a:schemeClr val="accent1">
              <a:lumMod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8" name="Rectangle 17">
            <a:extLst>
              <a:ext uri="{FF2B5EF4-FFF2-40B4-BE49-F238E27FC236}">
                <a16:creationId xmlns:a16="http://schemas.microsoft.com/office/drawing/2014/main" id="{BDEDCE03-D358-D83A-C54F-FDB44606BE19}"/>
              </a:ext>
            </a:extLst>
          </p:cNvPr>
          <p:cNvSpPr/>
          <p:nvPr/>
        </p:nvSpPr>
        <p:spPr bwMode="auto">
          <a:xfrm>
            <a:off x="10446708" y="3717944"/>
            <a:ext cx="1277655" cy="19813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9" name="Oval 18">
            <a:extLst>
              <a:ext uri="{FF2B5EF4-FFF2-40B4-BE49-F238E27FC236}">
                <a16:creationId xmlns:a16="http://schemas.microsoft.com/office/drawing/2014/main" id="{247D8DCE-9961-7DC3-8B50-75B7409E8970}"/>
              </a:ext>
            </a:extLst>
          </p:cNvPr>
          <p:cNvSpPr/>
          <p:nvPr/>
        </p:nvSpPr>
        <p:spPr bwMode="auto">
          <a:xfrm>
            <a:off x="364982" y="1861692"/>
            <a:ext cx="998626" cy="945931"/>
          </a:xfrm>
          <a:prstGeom prst="ellipse">
            <a:avLst/>
          </a:prstGeom>
          <a:noFill/>
          <a:ln w="50800" cap="flat" cmpd="sng" algn="ctr">
            <a:solidFill>
              <a:srgbClr val="FFFF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Tahoma" charset="0"/>
              </a:rPr>
              <a:t>Jan</a:t>
            </a:r>
          </a:p>
        </p:txBody>
      </p:sp>
      <p:cxnSp>
        <p:nvCxnSpPr>
          <p:cNvPr id="22" name="Straight Connector 21">
            <a:extLst>
              <a:ext uri="{FF2B5EF4-FFF2-40B4-BE49-F238E27FC236}">
                <a16:creationId xmlns:a16="http://schemas.microsoft.com/office/drawing/2014/main" id="{0B5C161A-C926-53BE-7317-8E7EFC9FC3D2}"/>
              </a:ext>
            </a:extLst>
          </p:cNvPr>
          <p:cNvCxnSpPr>
            <a:stCxn id="19" idx="4"/>
            <a:endCxn id="6" idx="0"/>
          </p:cNvCxnSpPr>
          <p:nvPr/>
        </p:nvCxnSpPr>
        <p:spPr bwMode="auto">
          <a:xfrm>
            <a:off x="864295" y="2807623"/>
            <a:ext cx="1" cy="910321"/>
          </a:xfrm>
          <a:prstGeom prst="line">
            <a:avLst/>
          </a:prstGeom>
          <a:solidFill>
            <a:schemeClr val="accent1"/>
          </a:solidFill>
          <a:ln w="50800" cap="flat" cmpd="sng" algn="ctr">
            <a:solidFill>
              <a:srgbClr val="FFFF00"/>
            </a:solidFill>
            <a:prstDash val="solid"/>
            <a:miter lim="800000"/>
            <a:headEnd type="none" w="med" len="med"/>
            <a:tailEnd type="none" w="med" len="med"/>
          </a:ln>
          <a:effectLst/>
        </p:spPr>
      </p:cxnSp>
      <p:sp>
        <p:nvSpPr>
          <p:cNvPr id="23" name="Oval 22">
            <a:extLst>
              <a:ext uri="{FF2B5EF4-FFF2-40B4-BE49-F238E27FC236}">
                <a16:creationId xmlns:a16="http://schemas.microsoft.com/office/drawing/2014/main" id="{AB663A74-5A31-35EC-F667-D3CACEE9B163}"/>
              </a:ext>
            </a:extLst>
          </p:cNvPr>
          <p:cNvSpPr/>
          <p:nvPr/>
        </p:nvSpPr>
        <p:spPr bwMode="auto">
          <a:xfrm>
            <a:off x="2879907" y="1861692"/>
            <a:ext cx="998626" cy="945931"/>
          </a:xfrm>
          <a:prstGeom prst="ellipse">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Tahoma" charset="0"/>
              </a:rPr>
              <a:t>Mar</a:t>
            </a:r>
          </a:p>
        </p:txBody>
      </p:sp>
      <p:cxnSp>
        <p:nvCxnSpPr>
          <p:cNvPr id="24" name="Straight Connector 23">
            <a:extLst>
              <a:ext uri="{FF2B5EF4-FFF2-40B4-BE49-F238E27FC236}">
                <a16:creationId xmlns:a16="http://schemas.microsoft.com/office/drawing/2014/main" id="{5C967EFC-ADC9-7D64-2BAB-531074D1CA67}"/>
              </a:ext>
            </a:extLst>
          </p:cNvPr>
          <p:cNvCxnSpPr>
            <a:cxnSpLocks/>
            <a:stCxn id="23" idx="4"/>
          </p:cNvCxnSpPr>
          <p:nvPr/>
        </p:nvCxnSpPr>
        <p:spPr bwMode="auto">
          <a:xfrm>
            <a:off x="3379220" y="2807623"/>
            <a:ext cx="1" cy="910321"/>
          </a:xfrm>
          <a:prstGeom prst="line">
            <a:avLst/>
          </a:prstGeom>
          <a:solidFill>
            <a:schemeClr val="accent1"/>
          </a:solidFill>
          <a:ln w="50800" cap="flat" cmpd="sng" algn="ctr">
            <a:solidFill>
              <a:srgbClr val="FF0000"/>
            </a:solidFill>
            <a:prstDash val="solid"/>
            <a:miter lim="800000"/>
            <a:headEnd type="none" w="med" len="med"/>
            <a:tailEnd type="none" w="med" len="med"/>
          </a:ln>
          <a:effectLst/>
        </p:spPr>
      </p:cxnSp>
      <p:sp>
        <p:nvSpPr>
          <p:cNvPr id="29" name="Oval 28">
            <a:extLst>
              <a:ext uri="{FF2B5EF4-FFF2-40B4-BE49-F238E27FC236}">
                <a16:creationId xmlns:a16="http://schemas.microsoft.com/office/drawing/2014/main" id="{22434250-2445-9BAE-ADE7-976B7433F0ED}"/>
              </a:ext>
            </a:extLst>
          </p:cNvPr>
          <p:cNvSpPr/>
          <p:nvPr/>
        </p:nvSpPr>
        <p:spPr bwMode="auto">
          <a:xfrm>
            <a:off x="5455410" y="1861692"/>
            <a:ext cx="998626" cy="945931"/>
          </a:xfrm>
          <a:prstGeom prst="ellipse">
            <a:avLst/>
          </a:prstGeom>
          <a:noFill/>
          <a:ln w="50800" cap="flat" cmpd="sng" algn="ctr">
            <a:solidFill>
              <a:srgbClr val="703A7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703A76"/>
                </a:solidFill>
                <a:effectLst/>
                <a:latin typeface="Tahoma" charset="0"/>
              </a:rPr>
              <a:t>May</a:t>
            </a:r>
          </a:p>
        </p:txBody>
      </p:sp>
      <p:cxnSp>
        <p:nvCxnSpPr>
          <p:cNvPr id="30" name="Straight Connector 29">
            <a:extLst>
              <a:ext uri="{FF2B5EF4-FFF2-40B4-BE49-F238E27FC236}">
                <a16:creationId xmlns:a16="http://schemas.microsoft.com/office/drawing/2014/main" id="{084D70C5-DDCA-F653-2C66-7A8EF0273172}"/>
              </a:ext>
            </a:extLst>
          </p:cNvPr>
          <p:cNvCxnSpPr>
            <a:cxnSpLocks/>
            <a:stCxn id="29" idx="4"/>
          </p:cNvCxnSpPr>
          <p:nvPr/>
        </p:nvCxnSpPr>
        <p:spPr bwMode="auto">
          <a:xfrm>
            <a:off x="5954723" y="2807623"/>
            <a:ext cx="1" cy="910321"/>
          </a:xfrm>
          <a:prstGeom prst="line">
            <a:avLst/>
          </a:prstGeom>
          <a:solidFill>
            <a:schemeClr val="accent1"/>
          </a:solidFill>
          <a:ln w="50800" cap="flat" cmpd="sng" algn="ctr">
            <a:solidFill>
              <a:srgbClr val="703A76"/>
            </a:solidFill>
            <a:prstDash val="solid"/>
            <a:miter lim="800000"/>
            <a:headEnd type="none" w="med" len="med"/>
            <a:tailEnd type="none" w="med" len="med"/>
          </a:ln>
          <a:effectLst/>
        </p:spPr>
      </p:cxnSp>
      <p:sp>
        <p:nvSpPr>
          <p:cNvPr id="31" name="Oval 30">
            <a:extLst>
              <a:ext uri="{FF2B5EF4-FFF2-40B4-BE49-F238E27FC236}">
                <a16:creationId xmlns:a16="http://schemas.microsoft.com/office/drawing/2014/main" id="{98817786-2042-62C5-90A9-72572C2CE4E9}"/>
              </a:ext>
            </a:extLst>
          </p:cNvPr>
          <p:cNvSpPr/>
          <p:nvPr/>
        </p:nvSpPr>
        <p:spPr bwMode="auto">
          <a:xfrm>
            <a:off x="8030913" y="1861692"/>
            <a:ext cx="998626" cy="945931"/>
          </a:xfrm>
          <a:prstGeom prst="ellipse">
            <a:avLst/>
          </a:prstGeom>
          <a:noFill/>
          <a:ln w="50800"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B0F0"/>
                </a:solidFill>
                <a:effectLst/>
                <a:latin typeface="Tahoma" charset="0"/>
              </a:rPr>
              <a:t>Jul</a:t>
            </a:r>
          </a:p>
        </p:txBody>
      </p:sp>
      <p:cxnSp>
        <p:nvCxnSpPr>
          <p:cNvPr id="32" name="Straight Connector 31">
            <a:extLst>
              <a:ext uri="{FF2B5EF4-FFF2-40B4-BE49-F238E27FC236}">
                <a16:creationId xmlns:a16="http://schemas.microsoft.com/office/drawing/2014/main" id="{E8652F5F-7844-E767-B843-9EE39522EE61}"/>
              </a:ext>
            </a:extLst>
          </p:cNvPr>
          <p:cNvCxnSpPr>
            <a:cxnSpLocks/>
            <a:stCxn id="31" idx="4"/>
          </p:cNvCxnSpPr>
          <p:nvPr/>
        </p:nvCxnSpPr>
        <p:spPr bwMode="auto">
          <a:xfrm>
            <a:off x="8530226" y="2807623"/>
            <a:ext cx="1" cy="910321"/>
          </a:xfrm>
          <a:prstGeom prst="line">
            <a:avLst/>
          </a:prstGeom>
          <a:solidFill>
            <a:schemeClr val="accent1"/>
          </a:solidFill>
          <a:ln w="50800" cap="flat" cmpd="sng" algn="ctr">
            <a:solidFill>
              <a:srgbClr val="00B0F0"/>
            </a:solidFill>
            <a:prstDash val="solid"/>
            <a:miter lim="800000"/>
            <a:headEnd type="none" w="med" len="med"/>
            <a:tailEnd type="none" w="med" len="med"/>
          </a:ln>
          <a:effectLst/>
        </p:spPr>
      </p:cxnSp>
      <p:sp>
        <p:nvSpPr>
          <p:cNvPr id="33" name="Oval 32">
            <a:extLst>
              <a:ext uri="{FF2B5EF4-FFF2-40B4-BE49-F238E27FC236}">
                <a16:creationId xmlns:a16="http://schemas.microsoft.com/office/drawing/2014/main" id="{6F0F4C69-55E2-0575-33B1-54409ACE7091}"/>
              </a:ext>
            </a:extLst>
          </p:cNvPr>
          <p:cNvSpPr/>
          <p:nvPr/>
        </p:nvSpPr>
        <p:spPr bwMode="auto">
          <a:xfrm>
            <a:off x="10586222" y="1861692"/>
            <a:ext cx="998626" cy="945931"/>
          </a:xfrm>
          <a:prstGeom prst="ellipse">
            <a:avLst/>
          </a:prstGeom>
          <a:noFill/>
          <a:ln w="50800" cap="flat" cmpd="sng" algn="ctr">
            <a:solidFill>
              <a:srgbClr val="00E4A8"/>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E4A8"/>
                </a:solidFill>
                <a:effectLst/>
                <a:latin typeface="Tahoma" charset="0"/>
              </a:rPr>
              <a:t>Sep</a:t>
            </a:r>
          </a:p>
        </p:txBody>
      </p:sp>
      <p:cxnSp>
        <p:nvCxnSpPr>
          <p:cNvPr id="34" name="Straight Connector 33">
            <a:extLst>
              <a:ext uri="{FF2B5EF4-FFF2-40B4-BE49-F238E27FC236}">
                <a16:creationId xmlns:a16="http://schemas.microsoft.com/office/drawing/2014/main" id="{661402FE-3791-F060-3405-ACF7DF1B9A1B}"/>
              </a:ext>
            </a:extLst>
          </p:cNvPr>
          <p:cNvCxnSpPr>
            <a:cxnSpLocks/>
            <a:stCxn id="33" idx="4"/>
          </p:cNvCxnSpPr>
          <p:nvPr/>
        </p:nvCxnSpPr>
        <p:spPr bwMode="auto">
          <a:xfrm>
            <a:off x="11085535" y="2807623"/>
            <a:ext cx="1" cy="910321"/>
          </a:xfrm>
          <a:prstGeom prst="line">
            <a:avLst/>
          </a:prstGeom>
          <a:solidFill>
            <a:schemeClr val="accent1"/>
          </a:solidFill>
          <a:ln w="50800" cap="flat" cmpd="sng" algn="ctr">
            <a:solidFill>
              <a:srgbClr val="00E4A8"/>
            </a:solidFill>
            <a:prstDash val="solid"/>
            <a:miter lim="800000"/>
            <a:headEnd type="none" w="med" len="med"/>
            <a:tailEnd type="none" w="med" len="med"/>
          </a:ln>
          <a:effectLst/>
        </p:spPr>
      </p:cxnSp>
      <p:cxnSp>
        <p:nvCxnSpPr>
          <p:cNvPr id="35" name="Straight Connector 34">
            <a:extLst>
              <a:ext uri="{FF2B5EF4-FFF2-40B4-BE49-F238E27FC236}">
                <a16:creationId xmlns:a16="http://schemas.microsoft.com/office/drawing/2014/main" id="{47B152C8-9F1A-53FE-80B3-84AC897B4873}"/>
              </a:ext>
            </a:extLst>
          </p:cNvPr>
          <p:cNvCxnSpPr/>
          <p:nvPr/>
        </p:nvCxnSpPr>
        <p:spPr bwMode="auto">
          <a:xfrm>
            <a:off x="2131152" y="3916074"/>
            <a:ext cx="1" cy="910321"/>
          </a:xfrm>
          <a:prstGeom prst="line">
            <a:avLst/>
          </a:prstGeom>
          <a:solidFill>
            <a:schemeClr val="accent1"/>
          </a:solidFill>
          <a:ln w="50800" cap="flat" cmpd="sng" algn="ctr">
            <a:solidFill>
              <a:srgbClr val="FFC000"/>
            </a:solidFill>
            <a:prstDash val="solid"/>
            <a:miter lim="800000"/>
            <a:headEnd type="none" w="med" len="med"/>
            <a:tailEnd type="none" w="med" len="med"/>
          </a:ln>
          <a:effectLst/>
        </p:spPr>
      </p:cxnSp>
      <p:sp>
        <p:nvSpPr>
          <p:cNvPr id="36" name="Oval 35">
            <a:extLst>
              <a:ext uri="{FF2B5EF4-FFF2-40B4-BE49-F238E27FC236}">
                <a16:creationId xmlns:a16="http://schemas.microsoft.com/office/drawing/2014/main" id="{99DEC2AF-22FA-20A4-004C-C68B82475068}"/>
              </a:ext>
            </a:extLst>
          </p:cNvPr>
          <p:cNvSpPr/>
          <p:nvPr/>
        </p:nvSpPr>
        <p:spPr bwMode="auto">
          <a:xfrm>
            <a:off x="1642637" y="4826395"/>
            <a:ext cx="998626" cy="945931"/>
          </a:xfrm>
          <a:prstGeom prst="ellipse">
            <a:avLst/>
          </a:prstGeom>
          <a:noFill/>
          <a:ln w="508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C000"/>
                </a:solidFill>
                <a:effectLst/>
                <a:latin typeface="Tahoma" charset="0"/>
              </a:rPr>
              <a:t>Feb</a:t>
            </a:r>
          </a:p>
        </p:txBody>
      </p:sp>
      <p:cxnSp>
        <p:nvCxnSpPr>
          <p:cNvPr id="37" name="Straight Connector 36">
            <a:extLst>
              <a:ext uri="{FF2B5EF4-FFF2-40B4-BE49-F238E27FC236}">
                <a16:creationId xmlns:a16="http://schemas.microsoft.com/office/drawing/2014/main" id="{E3A0CA64-657B-8C4B-353F-CE8FC9062333}"/>
              </a:ext>
            </a:extLst>
          </p:cNvPr>
          <p:cNvCxnSpPr/>
          <p:nvPr/>
        </p:nvCxnSpPr>
        <p:spPr bwMode="auto">
          <a:xfrm>
            <a:off x="4686462" y="3916074"/>
            <a:ext cx="1" cy="910321"/>
          </a:xfrm>
          <a:prstGeom prst="line">
            <a:avLst/>
          </a:prstGeom>
          <a:solidFill>
            <a:schemeClr val="accent1"/>
          </a:solidFill>
          <a:ln w="50800" cap="flat" cmpd="sng" algn="ctr">
            <a:solidFill>
              <a:srgbClr val="C00000"/>
            </a:solidFill>
            <a:prstDash val="solid"/>
            <a:miter lim="800000"/>
            <a:headEnd type="none" w="med" len="med"/>
            <a:tailEnd type="none" w="med" len="med"/>
          </a:ln>
          <a:effectLst/>
        </p:spPr>
      </p:cxnSp>
      <p:sp>
        <p:nvSpPr>
          <p:cNvPr id="38" name="Oval 37">
            <a:extLst>
              <a:ext uri="{FF2B5EF4-FFF2-40B4-BE49-F238E27FC236}">
                <a16:creationId xmlns:a16="http://schemas.microsoft.com/office/drawing/2014/main" id="{1BB8974A-1092-BD6E-B8E6-5955FC6906AD}"/>
              </a:ext>
            </a:extLst>
          </p:cNvPr>
          <p:cNvSpPr/>
          <p:nvPr/>
        </p:nvSpPr>
        <p:spPr bwMode="auto">
          <a:xfrm>
            <a:off x="4197947" y="4826395"/>
            <a:ext cx="998626" cy="945931"/>
          </a:xfrm>
          <a:prstGeom prst="ellipse">
            <a:avLst/>
          </a:prstGeom>
          <a:noFill/>
          <a:ln w="508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Tahoma" charset="0"/>
              </a:rPr>
              <a:t>Apr</a:t>
            </a:r>
          </a:p>
        </p:txBody>
      </p:sp>
      <p:cxnSp>
        <p:nvCxnSpPr>
          <p:cNvPr id="41" name="Straight Connector 40">
            <a:extLst>
              <a:ext uri="{FF2B5EF4-FFF2-40B4-BE49-F238E27FC236}">
                <a16:creationId xmlns:a16="http://schemas.microsoft.com/office/drawing/2014/main" id="{28364472-5BC5-36D1-234B-584CCD0C237B}"/>
              </a:ext>
            </a:extLst>
          </p:cNvPr>
          <p:cNvCxnSpPr/>
          <p:nvPr/>
        </p:nvCxnSpPr>
        <p:spPr bwMode="auto">
          <a:xfrm>
            <a:off x="7241772" y="3916074"/>
            <a:ext cx="1" cy="910321"/>
          </a:xfrm>
          <a:prstGeom prst="line">
            <a:avLst/>
          </a:prstGeom>
          <a:solidFill>
            <a:schemeClr val="accent1"/>
          </a:solidFill>
          <a:ln w="50800" cap="flat" cmpd="sng" algn="ctr">
            <a:solidFill>
              <a:srgbClr val="0070C0"/>
            </a:solidFill>
            <a:prstDash val="solid"/>
            <a:miter lim="800000"/>
            <a:headEnd type="none" w="med" len="med"/>
            <a:tailEnd type="none" w="med" len="med"/>
          </a:ln>
          <a:effectLst/>
        </p:spPr>
      </p:cxnSp>
      <p:sp>
        <p:nvSpPr>
          <p:cNvPr id="42" name="Oval 41">
            <a:extLst>
              <a:ext uri="{FF2B5EF4-FFF2-40B4-BE49-F238E27FC236}">
                <a16:creationId xmlns:a16="http://schemas.microsoft.com/office/drawing/2014/main" id="{F133509F-01C0-1CBE-B12C-4E97028A1F63}"/>
              </a:ext>
            </a:extLst>
          </p:cNvPr>
          <p:cNvSpPr/>
          <p:nvPr/>
        </p:nvSpPr>
        <p:spPr bwMode="auto">
          <a:xfrm>
            <a:off x="6753257" y="4826395"/>
            <a:ext cx="998626" cy="945931"/>
          </a:xfrm>
          <a:prstGeom prst="ellipse">
            <a:avLst/>
          </a:prstGeom>
          <a:noFill/>
          <a:ln w="508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70C0"/>
                </a:solidFill>
                <a:effectLst/>
                <a:latin typeface="Tahoma" charset="0"/>
              </a:rPr>
              <a:t>Jun</a:t>
            </a:r>
          </a:p>
        </p:txBody>
      </p:sp>
      <p:cxnSp>
        <p:nvCxnSpPr>
          <p:cNvPr id="45" name="Straight Connector 44">
            <a:extLst>
              <a:ext uri="{FF2B5EF4-FFF2-40B4-BE49-F238E27FC236}">
                <a16:creationId xmlns:a16="http://schemas.microsoft.com/office/drawing/2014/main" id="{1ADD36DB-E41F-1C91-24DB-24AFC3A4D88A}"/>
              </a:ext>
            </a:extLst>
          </p:cNvPr>
          <p:cNvCxnSpPr/>
          <p:nvPr/>
        </p:nvCxnSpPr>
        <p:spPr bwMode="auto">
          <a:xfrm>
            <a:off x="9797082" y="3916074"/>
            <a:ext cx="1" cy="910321"/>
          </a:xfrm>
          <a:prstGeom prst="line">
            <a:avLst/>
          </a:prstGeom>
          <a:solidFill>
            <a:schemeClr val="accent1"/>
          </a:solidFill>
          <a:ln w="50800" cap="flat" cmpd="sng" algn="ctr">
            <a:solidFill>
              <a:srgbClr val="00AB7E"/>
            </a:solidFill>
            <a:prstDash val="solid"/>
            <a:miter lim="800000"/>
            <a:headEnd type="none" w="med" len="med"/>
            <a:tailEnd type="none" w="med" len="med"/>
          </a:ln>
          <a:effectLst/>
        </p:spPr>
      </p:cxnSp>
      <p:sp>
        <p:nvSpPr>
          <p:cNvPr id="46" name="Oval 45">
            <a:extLst>
              <a:ext uri="{FF2B5EF4-FFF2-40B4-BE49-F238E27FC236}">
                <a16:creationId xmlns:a16="http://schemas.microsoft.com/office/drawing/2014/main" id="{4D6F6363-1E6C-4007-897E-3C20F2381778}"/>
              </a:ext>
            </a:extLst>
          </p:cNvPr>
          <p:cNvSpPr/>
          <p:nvPr/>
        </p:nvSpPr>
        <p:spPr bwMode="auto">
          <a:xfrm>
            <a:off x="9308567" y="4826395"/>
            <a:ext cx="998626" cy="945931"/>
          </a:xfrm>
          <a:prstGeom prst="ellipse">
            <a:avLst/>
          </a:prstGeom>
          <a:noFill/>
          <a:ln w="50800" cap="flat" cmpd="sng" algn="ctr">
            <a:solidFill>
              <a:srgbClr val="00AB7E"/>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AB7E"/>
                </a:solidFill>
                <a:effectLst/>
                <a:latin typeface="Tahoma" charset="0"/>
              </a:rPr>
              <a:t>Aug</a:t>
            </a:r>
          </a:p>
        </p:txBody>
      </p:sp>
      <p:sp>
        <p:nvSpPr>
          <p:cNvPr id="47" name="Isosceles Triangle 46">
            <a:extLst>
              <a:ext uri="{FF2B5EF4-FFF2-40B4-BE49-F238E27FC236}">
                <a16:creationId xmlns:a16="http://schemas.microsoft.com/office/drawing/2014/main" id="{76F6A5F8-826A-81B2-EEB5-E66EC3085BE8}"/>
              </a:ext>
            </a:extLst>
          </p:cNvPr>
          <p:cNvSpPr/>
          <p:nvPr/>
        </p:nvSpPr>
        <p:spPr bwMode="auto">
          <a:xfrm>
            <a:off x="2015289" y="3476245"/>
            <a:ext cx="263040" cy="241699"/>
          </a:xfrm>
          <a:prstGeom prst="triangle">
            <a:avLst/>
          </a:prstGeom>
          <a:solidFill>
            <a:srgbClr val="FFC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8" name="Isosceles Triangle 47">
            <a:extLst>
              <a:ext uri="{FF2B5EF4-FFF2-40B4-BE49-F238E27FC236}">
                <a16:creationId xmlns:a16="http://schemas.microsoft.com/office/drawing/2014/main" id="{E1E0E38B-2564-880D-ECC2-10C9EA3C3D39}"/>
              </a:ext>
            </a:extLst>
          </p:cNvPr>
          <p:cNvSpPr/>
          <p:nvPr/>
        </p:nvSpPr>
        <p:spPr bwMode="auto">
          <a:xfrm>
            <a:off x="4557746" y="3476084"/>
            <a:ext cx="263040" cy="241699"/>
          </a:xfrm>
          <a:prstGeom prst="triangle">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9" name="Isosceles Triangle 48">
            <a:extLst>
              <a:ext uri="{FF2B5EF4-FFF2-40B4-BE49-F238E27FC236}">
                <a16:creationId xmlns:a16="http://schemas.microsoft.com/office/drawing/2014/main" id="{C6C122B4-7486-384D-F6E2-3F2913B71B29}"/>
              </a:ext>
            </a:extLst>
          </p:cNvPr>
          <p:cNvSpPr/>
          <p:nvPr/>
        </p:nvSpPr>
        <p:spPr bwMode="auto">
          <a:xfrm>
            <a:off x="7110252" y="3476084"/>
            <a:ext cx="263040" cy="241699"/>
          </a:xfrm>
          <a:prstGeom prst="triangle">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Isosceles Triangle 49">
            <a:extLst>
              <a:ext uri="{FF2B5EF4-FFF2-40B4-BE49-F238E27FC236}">
                <a16:creationId xmlns:a16="http://schemas.microsoft.com/office/drawing/2014/main" id="{DB0E0409-6885-5CD3-F61B-8C3D6290D486}"/>
              </a:ext>
            </a:extLst>
          </p:cNvPr>
          <p:cNvSpPr/>
          <p:nvPr/>
        </p:nvSpPr>
        <p:spPr bwMode="auto">
          <a:xfrm>
            <a:off x="9684025" y="3476084"/>
            <a:ext cx="263040" cy="241699"/>
          </a:xfrm>
          <a:prstGeom prst="triangle">
            <a:avLst/>
          </a:prstGeom>
          <a:solidFill>
            <a:srgbClr val="00AB7E"/>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Isosceles Triangle 50">
            <a:extLst>
              <a:ext uri="{FF2B5EF4-FFF2-40B4-BE49-F238E27FC236}">
                <a16:creationId xmlns:a16="http://schemas.microsoft.com/office/drawing/2014/main" id="{702A823C-CEB5-F191-CCAB-83DF51F2110B}"/>
              </a:ext>
            </a:extLst>
          </p:cNvPr>
          <p:cNvSpPr/>
          <p:nvPr/>
        </p:nvSpPr>
        <p:spPr bwMode="auto">
          <a:xfrm rot="10800000">
            <a:off x="727752" y="3916347"/>
            <a:ext cx="263040" cy="241699"/>
          </a:xfrm>
          <a:prstGeom prst="triangle">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Isosceles Triangle 51">
            <a:extLst>
              <a:ext uri="{FF2B5EF4-FFF2-40B4-BE49-F238E27FC236}">
                <a16:creationId xmlns:a16="http://schemas.microsoft.com/office/drawing/2014/main" id="{91AA3684-C224-153E-B445-D448EECD3325}"/>
              </a:ext>
            </a:extLst>
          </p:cNvPr>
          <p:cNvSpPr/>
          <p:nvPr/>
        </p:nvSpPr>
        <p:spPr bwMode="auto">
          <a:xfrm rot="10800000">
            <a:off x="3271182" y="3928876"/>
            <a:ext cx="263040" cy="241699"/>
          </a:xfrm>
          <a:prstGeom prst="triangle">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3" name="Isosceles Triangle 52">
            <a:extLst>
              <a:ext uri="{FF2B5EF4-FFF2-40B4-BE49-F238E27FC236}">
                <a16:creationId xmlns:a16="http://schemas.microsoft.com/office/drawing/2014/main" id="{7D4BE3B0-57CE-BBA7-B829-DBFC407391A0}"/>
              </a:ext>
            </a:extLst>
          </p:cNvPr>
          <p:cNvSpPr/>
          <p:nvPr/>
        </p:nvSpPr>
        <p:spPr bwMode="auto">
          <a:xfrm rot="10800000">
            <a:off x="5826824" y="3916350"/>
            <a:ext cx="263040" cy="241699"/>
          </a:xfrm>
          <a:prstGeom prst="triangle">
            <a:avLst/>
          </a:prstGeom>
          <a:solidFill>
            <a:srgbClr val="703A7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Isosceles Triangle 53">
            <a:extLst>
              <a:ext uri="{FF2B5EF4-FFF2-40B4-BE49-F238E27FC236}">
                <a16:creationId xmlns:a16="http://schemas.microsoft.com/office/drawing/2014/main" id="{6F3516BD-4E7A-35C3-DB30-B8F216DF3B34}"/>
              </a:ext>
            </a:extLst>
          </p:cNvPr>
          <p:cNvSpPr/>
          <p:nvPr/>
        </p:nvSpPr>
        <p:spPr bwMode="auto">
          <a:xfrm rot="10800000">
            <a:off x="8398705" y="3916348"/>
            <a:ext cx="263040" cy="241699"/>
          </a:xfrm>
          <a:prstGeom prst="triangle">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Isosceles Triangle 54">
            <a:extLst>
              <a:ext uri="{FF2B5EF4-FFF2-40B4-BE49-F238E27FC236}">
                <a16:creationId xmlns:a16="http://schemas.microsoft.com/office/drawing/2014/main" id="{011B4CA1-155E-E781-7070-7EAF0D2B3822}"/>
              </a:ext>
            </a:extLst>
          </p:cNvPr>
          <p:cNvSpPr/>
          <p:nvPr/>
        </p:nvSpPr>
        <p:spPr bwMode="auto">
          <a:xfrm rot="10800000">
            <a:off x="10964813" y="3916349"/>
            <a:ext cx="263040" cy="241699"/>
          </a:xfrm>
          <a:prstGeom prst="triangle">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9" name="TextBox 38">
            <a:extLst>
              <a:ext uri="{FF2B5EF4-FFF2-40B4-BE49-F238E27FC236}">
                <a16:creationId xmlns:a16="http://schemas.microsoft.com/office/drawing/2014/main" id="{6FD4E96A-6941-6EC3-4BC4-86AAE0541BD4}"/>
              </a:ext>
            </a:extLst>
          </p:cNvPr>
          <p:cNvSpPr txBox="1"/>
          <p:nvPr/>
        </p:nvSpPr>
        <p:spPr>
          <a:xfrm>
            <a:off x="0" y="2164738"/>
            <a:ext cx="12192000" cy="2554545"/>
          </a:xfrm>
          <a:prstGeom prst="rect">
            <a:avLst/>
          </a:prstGeom>
          <a:solidFill>
            <a:schemeClr val="bg1">
              <a:alpha val="90000"/>
            </a:schemeClr>
          </a:solidFill>
        </p:spPr>
        <p:txBody>
          <a:bodyPr wrap="square" rtlCol="0">
            <a:spAutoFit/>
          </a:bodyPr>
          <a:lstStyle/>
          <a:p>
            <a:pPr algn="ctr"/>
            <a:endParaRPr lang="en-US" dirty="0"/>
          </a:p>
          <a:p>
            <a:pPr algn="ctr"/>
            <a:r>
              <a:rPr lang="en-US" b="1" dirty="0"/>
              <a:t>Show me all History 101 Course </a:t>
            </a:r>
          </a:p>
          <a:p>
            <a:pPr algn="ctr"/>
            <a:r>
              <a:rPr lang="en-US" b="1" dirty="0"/>
              <a:t>completions on June 8</a:t>
            </a:r>
            <a:r>
              <a:rPr lang="en-US" b="1" baseline="30000" dirty="0"/>
              <a:t>th</a:t>
            </a:r>
            <a:r>
              <a:rPr lang="en-US" b="1" dirty="0"/>
              <a:t> 2023 using the </a:t>
            </a:r>
          </a:p>
          <a:p>
            <a:pPr algn="ctr"/>
            <a:r>
              <a:rPr lang="en-US" b="1" dirty="0"/>
              <a:t>times on all students’ devices</a:t>
            </a:r>
          </a:p>
          <a:p>
            <a:pPr algn="ctr"/>
            <a:endParaRPr lang="en-US" dirty="0"/>
          </a:p>
        </p:txBody>
      </p:sp>
      <p:pic>
        <p:nvPicPr>
          <p:cNvPr id="26" name="Graphic 25" descr="Man in business attire">
            <a:extLst>
              <a:ext uri="{FF2B5EF4-FFF2-40B4-BE49-F238E27FC236}">
                <a16:creationId xmlns:a16="http://schemas.microsoft.com/office/drawing/2014/main" id="{31DAA5B7-92C9-BD07-2EC1-1FCA101EB3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1430" y="2715870"/>
            <a:ext cx="1304925" cy="1762125"/>
          </a:xfrm>
          <a:prstGeom prst="rect">
            <a:avLst/>
          </a:prstGeom>
        </p:spPr>
      </p:pic>
      <p:sp>
        <p:nvSpPr>
          <p:cNvPr id="3" name="Thought Bubble: Cloud 2">
            <a:extLst>
              <a:ext uri="{FF2B5EF4-FFF2-40B4-BE49-F238E27FC236}">
                <a16:creationId xmlns:a16="http://schemas.microsoft.com/office/drawing/2014/main" id="{1ACB207B-0E64-AB3F-C22A-0407F1AD728E}"/>
              </a:ext>
            </a:extLst>
          </p:cNvPr>
          <p:cNvSpPr/>
          <p:nvPr/>
        </p:nvSpPr>
        <p:spPr bwMode="auto">
          <a:xfrm>
            <a:off x="849613" y="1222022"/>
            <a:ext cx="3836849" cy="1355050"/>
          </a:xfrm>
          <a:prstGeom prst="cloudCallout">
            <a:avLst>
              <a:gd name="adj1" fmla="val -29648"/>
              <a:gd name="adj2" fmla="val 58170"/>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That makes no sense!</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        Instead…</a:t>
            </a:r>
          </a:p>
        </p:txBody>
      </p:sp>
    </p:spTree>
    <p:extLst>
      <p:ext uri="{BB962C8B-B14F-4D97-AF65-F5344CB8AC3E}">
        <p14:creationId xmlns:p14="http://schemas.microsoft.com/office/powerpoint/2010/main" val="1293217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Date and Timestamps</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F1ADB9CC-4EBC-6E06-F8D2-1DC7A3A410CF}"/>
              </a:ext>
            </a:extLst>
          </p:cNvPr>
          <p:cNvSpPr/>
          <p:nvPr/>
        </p:nvSpPr>
        <p:spPr bwMode="auto">
          <a:xfrm>
            <a:off x="225468" y="3717944"/>
            <a:ext cx="1277655" cy="198130"/>
          </a:xfrm>
          <a:prstGeom prst="rect">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 name="Rectangle 7">
            <a:extLst>
              <a:ext uri="{FF2B5EF4-FFF2-40B4-BE49-F238E27FC236}">
                <a16:creationId xmlns:a16="http://schemas.microsoft.com/office/drawing/2014/main" id="{F50CF89D-4644-06ED-C48F-7B0427CF22B9}"/>
              </a:ext>
            </a:extLst>
          </p:cNvPr>
          <p:cNvSpPr/>
          <p:nvPr/>
        </p:nvSpPr>
        <p:spPr bwMode="auto">
          <a:xfrm>
            <a:off x="1503123" y="3717944"/>
            <a:ext cx="1277655" cy="198130"/>
          </a:xfrm>
          <a:prstGeom prst="rect">
            <a:avLst/>
          </a:prstGeom>
          <a:solidFill>
            <a:srgbClr val="FFC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1" name="Rectangle 10">
            <a:extLst>
              <a:ext uri="{FF2B5EF4-FFF2-40B4-BE49-F238E27FC236}">
                <a16:creationId xmlns:a16="http://schemas.microsoft.com/office/drawing/2014/main" id="{A338A274-95AD-1430-99E0-258BB50E984D}"/>
              </a:ext>
            </a:extLst>
          </p:cNvPr>
          <p:cNvSpPr/>
          <p:nvPr/>
        </p:nvSpPr>
        <p:spPr bwMode="auto">
          <a:xfrm>
            <a:off x="2780778" y="3717944"/>
            <a:ext cx="1277655" cy="198130"/>
          </a:xfrm>
          <a:prstGeom prst="rect">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2" name="Rectangle 11">
            <a:extLst>
              <a:ext uri="{FF2B5EF4-FFF2-40B4-BE49-F238E27FC236}">
                <a16:creationId xmlns:a16="http://schemas.microsoft.com/office/drawing/2014/main" id="{0A74159F-9421-FDF7-6659-AB9F0A1C24CC}"/>
              </a:ext>
            </a:extLst>
          </p:cNvPr>
          <p:cNvSpPr/>
          <p:nvPr/>
        </p:nvSpPr>
        <p:spPr bwMode="auto">
          <a:xfrm>
            <a:off x="4058433" y="3717944"/>
            <a:ext cx="1277655" cy="198130"/>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D6086767-977D-8821-F8E1-34C68138F383}"/>
              </a:ext>
            </a:extLst>
          </p:cNvPr>
          <p:cNvSpPr/>
          <p:nvPr/>
        </p:nvSpPr>
        <p:spPr bwMode="auto">
          <a:xfrm>
            <a:off x="5336088" y="3717944"/>
            <a:ext cx="1277655" cy="198130"/>
          </a:xfrm>
          <a:prstGeom prst="rect">
            <a:avLst/>
          </a:prstGeom>
          <a:solidFill>
            <a:srgbClr val="703A7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4" name="Rectangle 13">
            <a:extLst>
              <a:ext uri="{FF2B5EF4-FFF2-40B4-BE49-F238E27FC236}">
                <a16:creationId xmlns:a16="http://schemas.microsoft.com/office/drawing/2014/main" id="{B2B7A2BF-BA48-71F8-E18E-649FCAAE41F0}"/>
              </a:ext>
            </a:extLst>
          </p:cNvPr>
          <p:cNvSpPr/>
          <p:nvPr/>
        </p:nvSpPr>
        <p:spPr bwMode="auto">
          <a:xfrm>
            <a:off x="6613743" y="3717944"/>
            <a:ext cx="1277655" cy="198130"/>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6" name="Rectangle 15">
            <a:extLst>
              <a:ext uri="{FF2B5EF4-FFF2-40B4-BE49-F238E27FC236}">
                <a16:creationId xmlns:a16="http://schemas.microsoft.com/office/drawing/2014/main" id="{87BA563E-FDA6-70CD-C826-DA2CE3670662}"/>
              </a:ext>
            </a:extLst>
          </p:cNvPr>
          <p:cNvSpPr/>
          <p:nvPr/>
        </p:nvSpPr>
        <p:spPr bwMode="auto">
          <a:xfrm>
            <a:off x="7891398" y="3717944"/>
            <a:ext cx="1277655" cy="198130"/>
          </a:xfrm>
          <a:prstGeom prst="rect">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7" name="Rectangle 16">
            <a:extLst>
              <a:ext uri="{FF2B5EF4-FFF2-40B4-BE49-F238E27FC236}">
                <a16:creationId xmlns:a16="http://schemas.microsoft.com/office/drawing/2014/main" id="{F8C4D5CD-B50A-A597-A233-D932C4163F11}"/>
              </a:ext>
            </a:extLst>
          </p:cNvPr>
          <p:cNvSpPr/>
          <p:nvPr/>
        </p:nvSpPr>
        <p:spPr bwMode="auto">
          <a:xfrm>
            <a:off x="9169053" y="3717944"/>
            <a:ext cx="1277655" cy="198130"/>
          </a:xfrm>
          <a:prstGeom prst="rect">
            <a:avLst/>
          </a:prstGeom>
          <a:solidFill>
            <a:schemeClr val="accent1">
              <a:lumMod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8" name="Rectangle 17">
            <a:extLst>
              <a:ext uri="{FF2B5EF4-FFF2-40B4-BE49-F238E27FC236}">
                <a16:creationId xmlns:a16="http://schemas.microsoft.com/office/drawing/2014/main" id="{BDEDCE03-D358-D83A-C54F-FDB44606BE19}"/>
              </a:ext>
            </a:extLst>
          </p:cNvPr>
          <p:cNvSpPr/>
          <p:nvPr/>
        </p:nvSpPr>
        <p:spPr bwMode="auto">
          <a:xfrm>
            <a:off x="10446708" y="3717944"/>
            <a:ext cx="1277655" cy="19813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9" name="Oval 18">
            <a:extLst>
              <a:ext uri="{FF2B5EF4-FFF2-40B4-BE49-F238E27FC236}">
                <a16:creationId xmlns:a16="http://schemas.microsoft.com/office/drawing/2014/main" id="{247D8DCE-9961-7DC3-8B50-75B7409E8970}"/>
              </a:ext>
            </a:extLst>
          </p:cNvPr>
          <p:cNvSpPr/>
          <p:nvPr/>
        </p:nvSpPr>
        <p:spPr bwMode="auto">
          <a:xfrm>
            <a:off x="364982" y="1861692"/>
            <a:ext cx="998626" cy="945931"/>
          </a:xfrm>
          <a:prstGeom prst="ellipse">
            <a:avLst/>
          </a:prstGeom>
          <a:noFill/>
          <a:ln w="50800" cap="flat" cmpd="sng" algn="ctr">
            <a:solidFill>
              <a:srgbClr val="FFFF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Tahoma" charset="0"/>
              </a:rPr>
              <a:t>Jan</a:t>
            </a:r>
          </a:p>
        </p:txBody>
      </p:sp>
      <p:cxnSp>
        <p:nvCxnSpPr>
          <p:cNvPr id="22" name="Straight Connector 21">
            <a:extLst>
              <a:ext uri="{FF2B5EF4-FFF2-40B4-BE49-F238E27FC236}">
                <a16:creationId xmlns:a16="http://schemas.microsoft.com/office/drawing/2014/main" id="{0B5C161A-C926-53BE-7317-8E7EFC9FC3D2}"/>
              </a:ext>
            </a:extLst>
          </p:cNvPr>
          <p:cNvCxnSpPr>
            <a:stCxn id="19" idx="4"/>
            <a:endCxn id="6" idx="0"/>
          </p:cNvCxnSpPr>
          <p:nvPr/>
        </p:nvCxnSpPr>
        <p:spPr bwMode="auto">
          <a:xfrm>
            <a:off x="864295" y="2807623"/>
            <a:ext cx="1" cy="910321"/>
          </a:xfrm>
          <a:prstGeom prst="line">
            <a:avLst/>
          </a:prstGeom>
          <a:solidFill>
            <a:schemeClr val="accent1"/>
          </a:solidFill>
          <a:ln w="50800" cap="flat" cmpd="sng" algn="ctr">
            <a:solidFill>
              <a:srgbClr val="FFFF00"/>
            </a:solidFill>
            <a:prstDash val="solid"/>
            <a:miter lim="800000"/>
            <a:headEnd type="none" w="med" len="med"/>
            <a:tailEnd type="none" w="med" len="med"/>
          </a:ln>
          <a:effectLst/>
        </p:spPr>
      </p:cxnSp>
      <p:sp>
        <p:nvSpPr>
          <p:cNvPr id="23" name="Oval 22">
            <a:extLst>
              <a:ext uri="{FF2B5EF4-FFF2-40B4-BE49-F238E27FC236}">
                <a16:creationId xmlns:a16="http://schemas.microsoft.com/office/drawing/2014/main" id="{AB663A74-5A31-35EC-F667-D3CACEE9B163}"/>
              </a:ext>
            </a:extLst>
          </p:cNvPr>
          <p:cNvSpPr/>
          <p:nvPr/>
        </p:nvSpPr>
        <p:spPr bwMode="auto">
          <a:xfrm>
            <a:off x="2879907" y="1861692"/>
            <a:ext cx="998626" cy="945931"/>
          </a:xfrm>
          <a:prstGeom prst="ellipse">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Tahoma" charset="0"/>
              </a:rPr>
              <a:t>Mar</a:t>
            </a:r>
          </a:p>
        </p:txBody>
      </p:sp>
      <p:cxnSp>
        <p:nvCxnSpPr>
          <p:cNvPr id="24" name="Straight Connector 23">
            <a:extLst>
              <a:ext uri="{FF2B5EF4-FFF2-40B4-BE49-F238E27FC236}">
                <a16:creationId xmlns:a16="http://schemas.microsoft.com/office/drawing/2014/main" id="{5C967EFC-ADC9-7D64-2BAB-531074D1CA67}"/>
              </a:ext>
            </a:extLst>
          </p:cNvPr>
          <p:cNvCxnSpPr>
            <a:cxnSpLocks/>
            <a:stCxn id="23" idx="4"/>
          </p:cNvCxnSpPr>
          <p:nvPr/>
        </p:nvCxnSpPr>
        <p:spPr bwMode="auto">
          <a:xfrm>
            <a:off x="3379220" y="2807623"/>
            <a:ext cx="1" cy="910321"/>
          </a:xfrm>
          <a:prstGeom prst="line">
            <a:avLst/>
          </a:prstGeom>
          <a:solidFill>
            <a:schemeClr val="accent1"/>
          </a:solidFill>
          <a:ln w="50800" cap="flat" cmpd="sng" algn="ctr">
            <a:solidFill>
              <a:srgbClr val="FF0000"/>
            </a:solidFill>
            <a:prstDash val="solid"/>
            <a:miter lim="800000"/>
            <a:headEnd type="none" w="med" len="med"/>
            <a:tailEnd type="none" w="med" len="med"/>
          </a:ln>
          <a:effectLst/>
        </p:spPr>
      </p:cxnSp>
      <p:sp>
        <p:nvSpPr>
          <p:cNvPr id="29" name="Oval 28">
            <a:extLst>
              <a:ext uri="{FF2B5EF4-FFF2-40B4-BE49-F238E27FC236}">
                <a16:creationId xmlns:a16="http://schemas.microsoft.com/office/drawing/2014/main" id="{22434250-2445-9BAE-ADE7-976B7433F0ED}"/>
              </a:ext>
            </a:extLst>
          </p:cNvPr>
          <p:cNvSpPr/>
          <p:nvPr/>
        </p:nvSpPr>
        <p:spPr bwMode="auto">
          <a:xfrm>
            <a:off x="5455410" y="1861692"/>
            <a:ext cx="998626" cy="945931"/>
          </a:xfrm>
          <a:prstGeom prst="ellipse">
            <a:avLst/>
          </a:prstGeom>
          <a:noFill/>
          <a:ln w="50800" cap="flat" cmpd="sng" algn="ctr">
            <a:solidFill>
              <a:srgbClr val="703A76"/>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703A76"/>
                </a:solidFill>
                <a:effectLst/>
                <a:latin typeface="Tahoma" charset="0"/>
              </a:rPr>
              <a:t>May</a:t>
            </a:r>
          </a:p>
        </p:txBody>
      </p:sp>
      <p:cxnSp>
        <p:nvCxnSpPr>
          <p:cNvPr id="30" name="Straight Connector 29">
            <a:extLst>
              <a:ext uri="{FF2B5EF4-FFF2-40B4-BE49-F238E27FC236}">
                <a16:creationId xmlns:a16="http://schemas.microsoft.com/office/drawing/2014/main" id="{084D70C5-DDCA-F653-2C66-7A8EF0273172}"/>
              </a:ext>
            </a:extLst>
          </p:cNvPr>
          <p:cNvCxnSpPr>
            <a:cxnSpLocks/>
            <a:stCxn id="29" idx="4"/>
          </p:cNvCxnSpPr>
          <p:nvPr/>
        </p:nvCxnSpPr>
        <p:spPr bwMode="auto">
          <a:xfrm>
            <a:off x="5954723" y="2807623"/>
            <a:ext cx="1" cy="910321"/>
          </a:xfrm>
          <a:prstGeom prst="line">
            <a:avLst/>
          </a:prstGeom>
          <a:solidFill>
            <a:schemeClr val="accent1"/>
          </a:solidFill>
          <a:ln w="50800" cap="flat" cmpd="sng" algn="ctr">
            <a:solidFill>
              <a:srgbClr val="703A76"/>
            </a:solidFill>
            <a:prstDash val="solid"/>
            <a:miter lim="800000"/>
            <a:headEnd type="none" w="med" len="med"/>
            <a:tailEnd type="none" w="med" len="med"/>
          </a:ln>
          <a:effectLst/>
        </p:spPr>
      </p:cxnSp>
      <p:sp>
        <p:nvSpPr>
          <p:cNvPr id="31" name="Oval 30">
            <a:extLst>
              <a:ext uri="{FF2B5EF4-FFF2-40B4-BE49-F238E27FC236}">
                <a16:creationId xmlns:a16="http://schemas.microsoft.com/office/drawing/2014/main" id="{98817786-2042-62C5-90A9-72572C2CE4E9}"/>
              </a:ext>
            </a:extLst>
          </p:cNvPr>
          <p:cNvSpPr/>
          <p:nvPr/>
        </p:nvSpPr>
        <p:spPr bwMode="auto">
          <a:xfrm>
            <a:off x="8030913" y="1861692"/>
            <a:ext cx="998626" cy="945931"/>
          </a:xfrm>
          <a:prstGeom prst="ellipse">
            <a:avLst/>
          </a:prstGeom>
          <a:noFill/>
          <a:ln w="50800"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B0F0"/>
                </a:solidFill>
                <a:effectLst/>
                <a:latin typeface="Tahoma" charset="0"/>
              </a:rPr>
              <a:t>Jul</a:t>
            </a:r>
          </a:p>
        </p:txBody>
      </p:sp>
      <p:cxnSp>
        <p:nvCxnSpPr>
          <p:cNvPr id="32" name="Straight Connector 31">
            <a:extLst>
              <a:ext uri="{FF2B5EF4-FFF2-40B4-BE49-F238E27FC236}">
                <a16:creationId xmlns:a16="http://schemas.microsoft.com/office/drawing/2014/main" id="{E8652F5F-7844-E767-B843-9EE39522EE61}"/>
              </a:ext>
            </a:extLst>
          </p:cNvPr>
          <p:cNvCxnSpPr>
            <a:cxnSpLocks/>
            <a:stCxn id="31" idx="4"/>
          </p:cNvCxnSpPr>
          <p:nvPr/>
        </p:nvCxnSpPr>
        <p:spPr bwMode="auto">
          <a:xfrm>
            <a:off x="8530226" y="2807623"/>
            <a:ext cx="1" cy="910321"/>
          </a:xfrm>
          <a:prstGeom prst="line">
            <a:avLst/>
          </a:prstGeom>
          <a:solidFill>
            <a:schemeClr val="accent1"/>
          </a:solidFill>
          <a:ln w="50800" cap="flat" cmpd="sng" algn="ctr">
            <a:solidFill>
              <a:srgbClr val="00B0F0"/>
            </a:solidFill>
            <a:prstDash val="solid"/>
            <a:miter lim="800000"/>
            <a:headEnd type="none" w="med" len="med"/>
            <a:tailEnd type="none" w="med" len="med"/>
          </a:ln>
          <a:effectLst/>
        </p:spPr>
      </p:cxnSp>
      <p:sp>
        <p:nvSpPr>
          <p:cNvPr id="33" name="Oval 32">
            <a:extLst>
              <a:ext uri="{FF2B5EF4-FFF2-40B4-BE49-F238E27FC236}">
                <a16:creationId xmlns:a16="http://schemas.microsoft.com/office/drawing/2014/main" id="{6F0F4C69-55E2-0575-33B1-54409ACE7091}"/>
              </a:ext>
            </a:extLst>
          </p:cNvPr>
          <p:cNvSpPr/>
          <p:nvPr/>
        </p:nvSpPr>
        <p:spPr bwMode="auto">
          <a:xfrm>
            <a:off x="10586222" y="1861692"/>
            <a:ext cx="998626" cy="945931"/>
          </a:xfrm>
          <a:prstGeom prst="ellipse">
            <a:avLst/>
          </a:prstGeom>
          <a:noFill/>
          <a:ln w="50800" cap="flat" cmpd="sng" algn="ctr">
            <a:solidFill>
              <a:srgbClr val="00E4A8"/>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E4A8"/>
                </a:solidFill>
                <a:effectLst/>
                <a:latin typeface="Tahoma" charset="0"/>
              </a:rPr>
              <a:t>Sep</a:t>
            </a:r>
          </a:p>
        </p:txBody>
      </p:sp>
      <p:cxnSp>
        <p:nvCxnSpPr>
          <p:cNvPr id="34" name="Straight Connector 33">
            <a:extLst>
              <a:ext uri="{FF2B5EF4-FFF2-40B4-BE49-F238E27FC236}">
                <a16:creationId xmlns:a16="http://schemas.microsoft.com/office/drawing/2014/main" id="{661402FE-3791-F060-3405-ACF7DF1B9A1B}"/>
              </a:ext>
            </a:extLst>
          </p:cNvPr>
          <p:cNvCxnSpPr>
            <a:cxnSpLocks/>
            <a:stCxn id="33" idx="4"/>
          </p:cNvCxnSpPr>
          <p:nvPr/>
        </p:nvCxnSpPr>
        <p:spPr bwMode="auto">
          <a:xfrm>
            <a:off x="11085535" y="2807623"/>
            <a:ext cx="1" cy="910321"/>
          </a:xfrm>
          <a:prstGeom prst="line">
            <a:avLst/>
          </a:prstGeom>
          <a:solidFill>
            <a:schemeClr val="accent1"/>
          </a:solidFill>
          <a:ln w="50800" cap="flat" cmpd="sng" algn="ctr">
            <a:solidFill>
              <a:srgbClr val="00E4A8"/>
            </a:solidFill>
            <a:prstDash val="solid"/>
            <a:miter lim="800000"/>
            <a:headEnd type="none" w="med" len="med"/>
            <a:tailEnd type="none" w="med" len="med"/>
          </a:ln>
          <a:effectLst/>
        </p:spPr>
      </p:cxnSp>
      <p:cxnSp>
        <p:nvCxnSpPr>
          <p:cNvPr id="35" name="Straight Connector 34">
            <a:extLst>
              <a:ext uri="{FF2B5EF4-FFF2-40B4-BE49-F238E27FC236}">
                <a16:creationId xmlns:a16="http://schemas.microsoft.com/office/drawing/2014/main" id="{47B152C8-9F1A-53FE-80B3-84AC897B4873}"/>
              </a:ext>
            </a:extLst>
          </p:cNvPr>
          <p:cNvCxnSpPr/>
          <p:nvPr/>
        </p:nvCxnSpPr>
        <p:spPr bwMode="auto">
          <a:xfrm>
            <a:off x="2131152" y="3916074"/>
            <a:ext cx="1" cy="910321"/>
          </a:xfrm>
          <a:prstGeom prst="line">
            <a:avLst/>
          </a:prstGeom>
          <a:solidFill>
            <a:schemeClr val="accent1"/>
          </a:solidFill>
          <a:ln w="50800" cap="flat" cmpd="sng" algn="ctr">
            <a:solidFill>
              <a:srgbClr val="FFC000"/>
            </a:solidFill>
            <a:prstDash val="solid"/>
            <a:miter lim="800000"/>
            <a:headEnd type="none" w="med" len="med"/>
            <a:tailEnd type="none" w="med" len="med"/>
          </a:ln>
          <a:effectLst/>
        </p:spPr>
      </p:cxnSp>
      <p:sp>
        <p:nvSpPr>
          <p:cNvPr id="36" name="Oval 35">
            <a:extLst>
              <a:ext uri="{FF2B5EF4-FFF2-40B4-BE49-F238E27FC236}">
                <a16:creationId xmlns:a16="http://schemas.microsoft.com/office/drawing/2014/main" id="{99DEC2AF-22FA-20A4-004C-C68B82475068}"/>
              </a:ext>
            </a:extLst>
          </p:cNvPr>
          <p:cNvSpPr/>
          <p:nvPr/>
        </p:nvSpPr>
        <p:spPr bwMode="auto">
          <a:xfrm>
            <a:off x="1642637" y="4826395"/>
            <a:ext cx="998626" cy="945931"/>
          </a:xfrm>
          <a:prstGeom prst="ellipse">
            <a:avLst/>
          </a:prstGeom>
          <a:noFill/>
          <a:ln w="50800" cap="flat" cmpd="sng" algn="ctr">
            <a:solidFill>
              <a:srgbClr val="FFC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C000"/>
                </a:solidFill>
                <a:effectLst/>
                <a:latin typeface="Tahoma" charset="0"/>
              </a:rPr>
              <a:t>Feb</a:t>
            </a:r>
          </a:p>
        </p:txBody>
      </p:sp>
      <p:cxnSp>
        <p:nvCxnSpPr>
          <p:cNvPr id="37" name="Straight Connector 36">
            <a:extLst>
              <a:ext uri="{FF2B5EF4-FFF2-40B4-BE49-F238E27FC236}">
                <a16:creationId xmlns:a16="http://schemas.microsoft.com/office/drawing/2014/main" id="{E3A0CA64-657B-8C4B-353F-CE8FC9062333}"/>
              </a:ext>
            </a:extLst>
          </p:cNvPr>
          <p:cNvCxnSpPr/>
          <p:nvPr/>
        </p:nvCxnSpPr>
        <p:spPr bwMode="auto">
          <a:xfrm>
            <a:off x="4686462" y="3916074"/>
            <a:ext cx="1" cy="910321"/>
          </a:xfrm>
          <a:prstGeom prst="line">
            <a:avLst/>
          </a:prstGeom>
          <a:solidFill>
            <a:schemeClr val="accent1"/>
          </a:solidFill>
          <a:ln w="50800" cap="flat" cmpd="sng" algn="ctr">
            <a:solidFill>
              <a:srgbClr val="C00000"/>
            </a:solidFill>
            <a:prstDash val="solid"/>
            <a:miter lim="800000"/>
            <a:headEnd type="none" w="med" len="med"/>
            <a:tailEnd type="none" w="med" len="med"/>
          </a:ln>
          <a:effectLst/>
        </p:spPr>
      </p:cxnSp>
      <p:sp>
        <p:nvSpPr>
          <p:cNvPr id="38" name="Oval 37">
            <a:extLst>
              <a:ext uri="{FF2B5EF4-FFF2-40B4-BE49-F238E27FC236}">
                <a16:creationId xmlns:a16="http://schemas.microsoft.com/office/drawing/2014/main" id="{1BB8974A-1092-BD6E-B8E6-5955FC6906AD}"/>
              </a:ext>
            </a:extLst>
          </p:cNvPr>
          <p:cNvSpPr/>
          <p:nvPr/>
        </p:nvSpPr>
        <p:spPr bwMode="auto">
          <a:xfrm>
            <a:off x="4197947" y="4826395"/>
            <a:ext cx="998626" cy="945931"/>
          </a:xfrm>
          <a:prstGeom prst="ellipse">
            <a:avLst/>
          </a:prstGeom>
          <a:noFill/>
          <a:ln w="50800" cap="flat" cmpd="sng" algn="ctr">
            <a:solidFill>
              <a:srgbClr val="C0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Tahoma" charset="0"/>
              </a:rPr>
              <a:t>Apr</a:t>
            </a:r>
          </a:p>
        </p:txBody>
      </p:sp>
      <p:cxnSp>
        <p:nvCxnSpPr>
          <p:cNvPr id="41" name="Straight Connector 40">
            <a:extLst>
              <a:ext uri="{FF2B5EF4-FFF2-40B4-BE49-F238E27FC236}">
                <a16:creationId xmlns:a16="http://schemas.microsoft.com/office/drawing/2014/main" id="{28364472-5BC5-36D1-234B-584CCD0C237B}"/>
              </a:ext>
            </a:extLst>
          </p:cNvPr>
          <p:cNvCxnSpPr/>
          <p:nvPr/>
        </p:nvCxnSpPr>
        <p:spPr bwMode="auto">
          <a:xfrm>
            <a:off x="7241772" y="3916074"/>
            <a:ext cx="1" cy="910321"/>
          </a:xfrm>
          <a:prstGeom prst="line">
            <a:avLst/>
          </a:prstGeom>
          <a:solidFill>
            <a:schemeClr val="accent1"/>
          </a:solidFill>
          <a:ln w="50800" cap="flat" cmpd="sng" algn="ctr">
            <a:solidFill>
              <a:srgbClr val="0070C0"/>
            </a:solidFill>
            <a:prstDash val="solid"/>
            <a:miter lim="800000"/>
            <a:headEnd type="none" w="med" len="med"/>
            <a:tailEnd type="none" w="med" len="med"/>
          </a:ln>
          <a:effectLst/>
        </p:spPr>
      </p:cxnSp>
      <p:sp>
        <p:nvSpPr>
          <p:cNvPr id="42" name="Oval 41">
            <a:extLst>
              <a:ext uri="{FF2B5EF4-FFF2-40B4-BE49-F238E27FC236}">
                <a16:creationId xmlns:a16="http://schemas.microsoft.com/office/drawing/2014/main" id="{F133509F-01C0-1CBE-B12C-4E97028A1F63}"/>
              </a:ext>
            </a:extLst>
          </p:cNvPr>
          <p:cNvSpPr/>
          <p:nvPr/>
        </p:nvSpPr>
        <p:spPr bwMode="auto">
          <a:xfrm>
            <a:off x="6753257" y="4826395"/>
            <a:ext cx="998626" cy="945931"/>
          </a:xfrm>
          <a:prstGeom prst="ellipse">
            <a:avLst/>
          </a:prstGeom>
          <a:noFill/>
          <a:ln w="50800" cap="flat" cmpd="sng" algn="ctr">
            <a:solidFill>
              <a:srgbClr val="0070C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70C0"/>
                </a:solidFill>
                <a:effectLst/>
                <a:latin typeface="Tahoma" charset="0"/>
              </a:rPr>
              <a:t>Jun</a:t>
            </a:r>
          </a:p>
        </p:txBody>
      </p:sp>
      <p:cxnSp>
        <p:nvCxnSpPr>
          <p:cNvPr id="45" name="Straight Connector 44">
            <a:extLst>
              <a:ext uri="{FF2B5EF4-FFF2-40B4-BE49-F238E27FC236}">
                <a16:creationId xmlns:a16="http://schemas.microsoft.com/office/drawing/2014/main" id="{1ADD36DB-E41F-1C91-24DB-24AFC3A4D88A}"/>
              </a:ext>
            </a:extLst>
          </p:cNvPr>
          <p:cNvCxnSpPr/>
          <p:nvPr/>
        </p:nvCxnSpPr>
        <p:spPr bwMode="auto">
          <a:xfrm>
            <a:off x="9797082" y="3916074"/>
            <a:ext cx="1" cy="910321"/>
          </a:xfrm>
          <a:prstGeom prst="line">
            <a:avLst/>
          </a:prstGeom>
          <a:solidFill>
            <a:schemeClr val="accent1"/>
          </a:solidFill>
          <a:ln w="50800" cap="flat" cmpd="sng" algn="ctr">
            <a:solidFill>
              <a:srgbClr val="00AB7E"/>
            </a:solidFill>
            <a:prstDash val="solid"/>
            <a:miter lim="800000"/>
            <a:headEnd type="none" w="med" len="med"/>
            <a:tailEnd type="none" w="med" len="med"/>
          </a:ln>
          <a:effectLst/>
        </p:spPr>
      </p:cxnSp>
      <p:sp>
        <p:nvSpPr>
          <p:cNvPr id="46" name="Oval 45">
            <a:extLst>
              <a:ext uri="{FF2B5EF4-FFF2-40B4-BE49-F238E27FC236}">
                <a16:creationId xmlns:a16="http://schemas.microsoft.com/office/drawing/2014/main" id="{4D6F6363-1E6C-4007-897E-3C20F2381778}"/>
              </a:ext>
            </a:extLst>
          </p:cNvPr>
          <p:cNvSpPr/>
          <p:nvPr/>
        </p:nvSpPr>
        <p:spPr bwMode="auto">
          <a:xfrm>
            <a:off x="9308567" y="4826395"/>
            <a:ext cx="998626" cy="945931"/>
          </a:xfrm>
          <a:prstGeom prst="ellipse">
            <a:avLst/>
          </a:prstGeom>
          <a:noFill/>
          <a:ln w="50800" cap="flat" cmpd="sng" algn="ctr">
            <a:solidFill>
              <a:srgbClr val="00AB7E"/>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AB7E"/>
                </a:solidFill>
                <a:effectLst/>
                <a:latin typeface="Tahoma" charset="0"/>
              </a:rPr>
              <a:t>Aug</a:t>
            </a:r>
          </a:p>
        </p:txBody>
      </p:sp>
      <p:sp>
        <p:nvSpPr>
          <p:cNvPr id="47" name="Isosceles Triangle 46">
            <a:extLst>
              <a:ext uri="{FF2B5EF4-FFF2-40B4-BE49-F238E27FC236}">
                <a16:creationId xmlns:a16="http://schemas.microsoft.com/office/drawing/2014/main" id="{76F6A5F8-826A-81B2-EEB5-E66EC3085BE8}"/>
              </a:ext>
            </a:extLst>
          </p:cNvPr>
          <p:cNvSpPr/>
          <p:nvPr/>
        </p:nvSpPr>
        <p:spPr bwMode="auto">
          <a:xfrm>
            <a:off x="2015289" y="3476245"/>
            <a:ext cx="263040" cy="241699"/>
          </a:xfrm>
          <a:prstGeom prst="triangle">
            <a:avLst/>
          </a:prstGeom>
          <a:solidFill>
            <a:srgbClr val="FFC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8" name="Isosceles Triangle 47">
            <a:extLst>
              <a:ext uri="{FF2B5EF4-FFF2-40B4-BE49-F238E27FC236}">
                <a16:creationId xmlns:a16="http://schemas.microsoft.com/office/drawing/2014/main" id="{E1E0E38B-2564-880D-ECC2-10C9EA3C3D39}"/>
              </a:ext>
            </a:extLst>
          </p:cNvPr>
          <p:cNvSpPr/>
          <p:nvPr/>
        </p:nvSpPr>
        <p:spPr bwMode="auto">
          <a:xfrm>
            <a:off x="4557746" y="3476084"/>
            <a:ext cx="263040" cy="241699"/>
          </a:xfrm>
          <a:prstGeom prst="triangle">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9" name="Isosceles Triangle 48">
            <a:extLst>
              <a:ext uri="{FF2B5EF4-FFF2-40B4-BE49-F238E27FC236}">
                <a16:creationId xmlns:a16="http://schemas.microsoft.com/office/drawing/2014/main" id="{C6C122B4-7486-384D-F6E2-3F2913B71B29}"/>
              </a:ext>
            </a:extLst>
          </p:cNvPr>
          <p:cNvSpPr/>
          <p:nvPr/>
        </p:nvSpPr>
        <p:spPr bwMode="auto">
          <a:xfrm>
            <a:off x="7110252" y="3476084"/>
            <a:ext cx="263040" cy="241699"/>
          </a:xfrm>
          <a:prstGeom prst="triangle">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Isosceles Triangle 49">
            <a:extLst>
              <a:ext uri="{FF2B5EF4-FFF2-40B4-BE49-F238E27FC236}">
                <a16:creationId xmlns:a16="http://schemas.microsoft.com/office/drawing/2014/main" id="{DB0E0409-6885-5CD3-F61B-8C3D6290D486}"/>
              </a:ext>
            </a:extLst>
          </p:cNvPr>
          <p:cNvSpPr/>
          <p:nvPr/>
        </p:nvSpPr>
        <p:spPr bwMode="auto">
          <a:xfrm>
            <a:off x="9684025" y="3476084"/>
            <a:ext cx="263040" cy="241699"/>
          </a:xfrm>
          <a:prstGeom prst="triangle">
            <a:avLst/>
          </a:prstGeom>
          <a:solidFill>
            <a:srgbClr val="00AB7E"/>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Isosceles Triangle 50">
            <a:extLst>
              <a:ext uri="{FF2B5EF4-FFF2-40B4-BE49-F238E27FC236}">
                <a16:creationId xmlns:a16="http://schemas.microsoft.com/office/drawing/2014/main" id="{702A823C-CEB5-F191-CCAB-83DF51F2110B}"/>
              </a:ext>
            </a:extLst>
          </p:cNvPr>
          <p:cNvSpPr/>
          <p:nvPr/>
        </p:nvSpPr>
        <p:spPr bwMode="auto">
          <a:xfrm rot="10800000">
            <a:off x="727752" y="3916347"/>
            <a:ext cx="263040" cy="241699"/>
          </a:xfrm>
          <a:prstGeom prst="triangle">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Isosceles Triangle 51">
            <a:extLst>
              <a:ext uri="{FF2B5EF4-FFF2-40B4-BE49-F238E27FC236}">
                <a16:creationId xmlns:a16="http://schemas.microsoft.com/office/drawing/2014/main" id="{91AA3684-C224-153E-B445-D448EECD3325}"/>
              </a:ext>
            </a:extLst>
          </p:cNvPr>
          <p:cNvSpPr/>
          <p:nvPr/>
        </p:nvSpPr>
        <p:spPr bwMode="auto">
          <a:xfrm rot="10800000">
            <a:off x="3271182" y="3928876"/>
            <a:ext cx="263040" cy="241699"/>
          </a:xfrm>
          <a:prstGeom prst="triangle">
            <a:avLst/>
          </a:prstGeom>
          <a:solidFill>
            <a:srgbClr val="FF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3" name="Isosceles Triangle 52">
            <a:extLst>
              <a:ext uri="{FF2B5EF4-FFF2-40B4-BE49-F238E27FC236}">
                <a16:creationId xmlns:a16="http://schemas.microsoft.com/office/drawing/2014/main" id="{7D4BE3B0-57CE-BBA7-B829-DBFC407391A0}"/>
              </a:ext>
            </a:extLst>
          </p:cNvPr>
          <p:cNvSpPr/>
          <p:nvPr/>
        </p:nvSpPr>
        <p:spPr bwMode="auto">
          <a:xfrm rot="10800000">
            <a:off x="5826824" y="3916350"/>
            <a:ext cx="263040" cy="241699"/>
          </a:xfrm>
          <a:prstGeom prst="triangle">
            <a:avLst/>
          </a:prstGeom>
          <a:solidFill>
            <a:srgbClr val="703A76"/>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Isosceles Triangle 53">
            <a:extLst>
              <a:ext uri="{FF2B5EF4-FFF2-40B4-BE49-F238E27FC236}">
                <a16:creationId xmlns:a16="http://schemas.microsoft.com/office/drawing/2014/main" id="{6F3516BD-4E7A-35C3-DB30-B8F216DF3B34}"/>
              </a:ext>
            </a:extLst>
          </p:cNvPr>
          <p:cNvSpPr/>
          <p:nvPr/>
        </p:nvSpPr>
        <p:spPr bwMode="auto">
          <a:xfrm rot="10800000">
            <a:off x="8398705" y="3916348"/>
            <a:ext cx="263040" cy="241699"/>
          </a:xfrm>
          <a:prstGeom prst="triangle">
            <a:avLst/>
          </a:prstGeom>
          <a:solidFill>
            <a:srgbClr val="00B0F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Isosceles Triangle 54">
            <a:extLst>
              <a:ext uri="{FF2B5EF4-FFF2-40B4-BE49-F238E27FC236}">
                <a16:creationId xmlns:a16="http://schemas.microsoft.com/office/drawing/2014/main" id="{011B4CA1-155E-E781-7070-7EAF0D2B3822}"/>
              </a:ext>
            </a:extLst>
          </p:cNvPr>
          <p:cNvSpPr/>
          <p:nvPr/>
        </p:nvSpPr>
        <p:spPr bwMode="auto">
          <a:xfrm rot="10800000">
            <a:off x="10964813" y="3916349"/>
            <a:ext cx="263040" cy="241699"/>
          </a:xfrm>
          <a:prstGeom prst="triangle">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39" name="TextBox 38">
            <a:extLst>
              <a:ext uri="{FF2B5EF4-FFF2-40B4-BE49-F238E27FC236}">
                <a16:creationId xmlns:a16="http://schemas.microsoft.com/office/drawing/2014/main" id="{6FD4E96A-6941-6EC3-4BC4-86AAE0541BD4}"/>
              </a:ext>
            </a:extLst>
          </p:cNvPr>
          <p:cNvSpPr txBox="1"/>
          <p:nvPr/>
        </p:nvSpPr>
        <p:spPr>
          <a:xfrm>
            <a:off x="0" y="2164738"/>
            <a:ext cx="12192000" cy="2554545"/>
          </a:xfrm>
          <a:prstGeom prst="rect">
            <a:avLst/>
          </a:prstGeom>
          <a:solidFill>
            <a:schemeClr val="bg1">
              <a:alpha val="90000"/>
            </a:schemeClr>
          </a:solidFill>
        </p:spPr>
        <p:txBody>
          <a:bodyPr wrap="square" rtlCol="0">
            <a:spAutoFit/>
          </a:bodyPr>
          <a:lstStyle/>
          <a:p>
            <a:pPr algn="ctr"/>
            <a:endParaRPr lang="en-US" dirty="0"/>
          </a:p>
          <a:p>
            <a:pPr algn="ctr"/>
            <a:r>
              <a:rPr lang="en-US" b="1" dirty="0"/>
              <a:t>Show me all History 101 Course </a:t>
            </a:r>
          </a:p>
          <a:p>
            <a:pPr algn="ctr"/>
            <a:r>
              <a:rPr lang="en-US" b="1" dirty="0"/>
              <a:t>completions on June 8</a:t>
            </a:r>
            <a:r>
              <a:rPr lang="en-US" b="1" baseline="30000" dirty="0"/>
              <a:t>th</a:t>
            </a:r>
            <a:r>
              <a:rPr lang="en-US" b="1" dirty="0"/>
              <a:t> 2023 using </a:t>
            </a:r>
          </a:p>
          <a:p>
            <a:pPr algn="ctr"/>
            <a:r>
              <a:rPr lang="en-US" b="1" dirty="0"/>
              <a:t>my time zone</a:t>
            </a:r>
          </a:p>
          <a:p>
            <a:pPr algn="ctr"/>
            <a:endParaRPr lang="en-US" dirty="0"/>
          </a:p>
        </p:txBody>
      </p:sp>
      <p:sp>
        <p:nvSpPr>
          <p:cNvPr id="3" name="Thought Bubble: Cloud 2">
            <a:extLst>
              <a:ext uri="{FF2B5EF4-FFF2-40B4-BE49-F238E27FC236}">
                <a16:creationId xmlns:a16="http://schemas.microsoft.com/office/drawing/2014/main" id="{1ACB207B-0E64-AB3F-C22A-0407F1AD728E}"/>
              </a:ext>
            </a:extLst>
          </p:cNvPr>
          <p:cNvSpPr/>
          <p:nvPr/>
        </p:nvSpPr>
        <p:spPr bwMode="auto">
          <a:xfrm>
            <a:off x="849613" y="1222022"/>
            <a:ext cx="3836849" cy="1355050"/>
          </a:xfrm>
          <a:prstGeom prst="cloudCallout">
            <a:avLst>
              <a:gd name="adj1" fmla="val -42707"/>
              <a:gd name="adj2" fmla="val 48926"/>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That makes no sense!</a:t>
            </a:r>
          </a:p>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ahoma" charset="0"/>
              </a:rPr>
              <a:t>        Instead…</a:t>
            </a:r>
          </a:p>
        </p:txBody>
      </p:sp>
      <p:pic>
        <p:nvPicPr>
          <p:cNvPr id="28" name="Graphic 27" descr="Woman holding a laptop">
            <a:extLst>
              <a:ext uri="{FF2B5EF4-FFF2-40B4-BE49-F238E27FC236}">
                <a16:creationId xmlns:a16="http://schemas.microsoft.com/office/drawing/2014/main" id="{540EB903-AAD6-C6BE-1463-79D02CEB72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0610" y="2547495"/>
            <a:ext cx="1781175" cy="1809750"/>
          </a:xfrm>
          <a:prstGeom prst="rect">
            <a:avLst/>
          </a:prstGeom>
        </p:spPr>
      </p:pic>
    </p:spTree>
    <p:extLst>
      <p:ext uri="{BB962C8B-B14F-4D97-AF65-F5344CB8AC3E}">
        <p14:creationId xmlns:p14="http://schemas.microsoft.com/office/powerpoint/2010/main" val="1553591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Data and Timestamps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Date and Timestamps seem easy to understand but </a:t>
            </a:r>
            <a:r>
              <a:rPr lang="en-US" b="1" dirty="0"/>
              <a:t>they can be difficult to deal with</a:t>
            </a:r>
            <a:r>
              <a:rPr lang="en-US" dirty="0"/>
              <a:t> and can cause confusion when looking at analytics.</a:t>
            </a:r>
          </a:p>
          <a:p>
            <a:pPr marL="0" indent="0">
              <a:buNone/>
            </a:pPr>
            <a:endParaRPr lang="en-US" dirty="0"/>
          </a:p>
          <a:p>
            <a:pPr marL="0" indent="0">
              <a:buNone/>
            </a:pPr>
            <a:r>
              <a:rPr lang="en-US" dirty="0"/>
              <a:t>Ensure a time zone is included when tracking datetime data.</a:t>
            </a:r>
          </a:p>
          <a:p>
            <a:pPr marL="0" indent="0">
              <a:buNone/>
            </a:pPr>
            <a:endParaRPr lang="en-US" dirty="0"/>
          </a:p>
          <a:p>
            <a:pPr marL="0" indent="0">
              <a:buNone/>
            </a:pPr>
            <a:r>
              <a:rPr lang="en-US" dirty="0"/>
              <a:t>Depending on the perspective of the user, data in reports and graphs may change based on time zone differences.</a:t>
            </a:r>
          </a:p>
        </p:txBody>
      </p:sp>
    </p:spTree>
    <p:extLst>
      <p:ext uri="{BB962C8B-B14F-4D97-AF65-F5344CB8AC3E}">
        <p14:creationId xmlns:p14="http://schemas.microsoft.com/office/powerpoint/2010/main" val="2047330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Results</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077218"/>
          </a:xfrm>
          <a:prstGeom prst="rect">
            <a:avLst/>
          </a:prstGeom>
          <a:noFill/>
        </p:spPr>
        <p:txBody>
          <a:bodyPr wrap="square" rtlCol="0">
            <a:spAutoFit/>
          </a:bodyPr>
          <a:lstStyle/>
          <a:p>
            <a:pPr algn="ctr"/>
            <a:endParaRPr lang="en-US" dirty="0"/>
          </a:p>
          <a:p>
            <a:pPr algn="ctr"/>
            <a:endParaRPr lang="en-US" b="1" dirty="0">
              <a:solidFill>
                <a:schemeClr val="bg1"/>
              </a:solidFill>
            </a:endParaRPr>
          </a:p>
        </p:txBody>
      </p:sp>
      <p:pic>
        <p:nvPicPr>
          <p:cNvPr id="1026" name="Picture 2" descr="report card | Free SVG">
            <a:extLst>
              <a:ext uri="{FF2B5EF4-FFF2-40B4-BE49-F238E27FC236}">
                <a16:creationId xmlns:a16="http://schemas.microsoft.com/office/drawing/2014/main" id="{56CEA68A-E27E-9F89-793F-83468804D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670" y="1588614"/>
            <a:ext cx="4258660" cy="425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5137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r>
              <a:rPr lang="en-US" dirty="0"/>
              <a:t>Results</a:t>
            </a:r>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077218"/>
          </a:xfrm>
          <a:prstGeom prst="rect">
            <a:avLst/>
          </a:prstGeom>
          <a:noFill/>
        </p:spPr>
        <p:txBody>
          <a:bodyPr wrap="square" rtlCol="0">
            <a:spAutoFit/>
          </a:bodyPr>
          <a:lstStyle/>
          <a:p>
            <a:pPr algn="ctr"/>
            <a:endParaRPr lang="en-US" dirty="0"/>
          </a:p>
          <a:p>
            <a:pPr algn="ctr"/>
            <a:endParaRPr lang="en-US" b="1" dirty="0">
              <a:solidFill>
                <a:schemeClr val="bg1"/>
              </a:solidFill>
            </a:endParaRPr>
          </a:p>
        </p:txBody>
      </p:sp>
      <p:pic>
        <p:nvPicPr>
          <p:cNvPr id="1026" name="Picture 2" descr="report card | Free SVG">
            <a:extLst>
              <a:ext uri="{FF2B5EF4-FFF2-40B4-BE49-F238E27FC236}">
                <a16:creationId xmlns:a16="http://schemas.microsoft.com/office/drawing/2014/main" id="{56CEA68A-E27E-9F89-793F-83468804D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670" y="1588614"/>
            <a:ext cx="4258660" cy="42586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1D2B11C-0656-CF1B-6C36-65C7FB9D759F}"/>
              </a:ext>
            </a:extLst>
          </p:cNvPr>
          <p:cNvSpPr txBox="1"/>
          <p:nvPr/>
        </p:nvSpPr>
        <p:spPr>
          <a:xfrm>
            <a:off x="0" y="2164738"/>
            <a:ext cx="12192000" cy="2554545"/>
          </a:xfrm>
          <a:prstGeom prst="rect">
            <a:avLst/>
          </a:prstGeom>
          <a:solidFill>
            <a:schemeClr val="bg1">
              <a:alpha val="96000"/>
            </a:schemeClr>
          </a:solidFill>
        </p:spPr>
        <p:txBody>
          <a:bodyPr wrap="square" rtlCol="0">
            <a:spAutoFit/>
          </a:bodyPr>
          <a:lstStyle/>
          <a:p>
            <a:pPr algn="ctr"/>
            <a:endParaRPr lang="en-US" dirty="0"/>
          </a:p>
          <a:p>
            <a:pPr algn="ctr"/>
            <a:r>
              <a:rPr lang="en-US" b="1" dirty="0"/>
              <a:t>Results can be grades, scores, complete/incomplete, pass/fail, attempt duration, responses to questions and more…</a:t>
            </a:r>
          </a:p>
          <a:p>
            <a:pPr algn="ctr"/>
            <a:endParaRPr lang="en-US" dirty="0"/>
          </a:p>
        </p:txBody>
      </p:sp>
    </p:spTree>
    <p:extLst>
      <p:ext uri="{BB962C8B-B14F-4D97-AF65-F5344CB8AC3E}">
        <p14:creationId xmlns:p14="http://schemas.microsoft.com/office/powerpoint/2010/main" val="3669017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If there is a specific place in a data model for a score, completion, success, etc. – then use it.  Don’t create custom fields for your data if there is already a place for them.</a:t>
            </a:r>
          </a:p>
          <a:p>
            <a:pPr marL="0" indent="0">
              <a:buNone/>
            </a:pPr>
            <a:endParaRPr lang="en-US" dirty="0"/>
          </a:p>
          <a:p>
            <a:pPr marL="0" indent="0">
              <a:buNone/>
            </a:pPr>
            <a:r>
              <a:rPr lang="en-US" dirty="0"/>
              <a:t>Be aware of data types.  Even if something looks like a number (e.g., “50”), if it is a text string, then calculations like averages, max, and standard deviation may return unexpected results.</a:t>
            </a:r>
          </a:p>
          <a:p>
            <a:pPr marL="0" indent="0">
              <a:buNone/>
            </a:pPr>
            <a:endParaRPr lang="en-US" dirty="0"/>
          </a:p>
          <a:p>
            <a:pPr marL="0" indent="0">
              <a:buNone/>
            </a:pPr>
            <a:r>
              <a:rPr lang="en-US" dirty="0"/>
              <a:t>Some result data formats can be complex (e.g., Learner responses to questions).  Take the time to learn them and apply them.  It will be easier in the long run.</a:t>
            </a:r>
          </a:p>
        </p:txBody>
      </p:sp>
    </p:spTree>
    <p:extLst>
      <p:ext uri="{BB962C8B-B14F-4D97-AF65-F5344CB8AC3E}">
        <p14:creationId xmlns:p14="http://schemas.microsoft.com/office/powerpoint/2010/main" val="158411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03DA4FF-CD4B-A927-0EBD-C56FD1F2D5F7}"/>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938992"/>
          </a:xfrm>
          <a:prstGeom prst="rect">
            <a:avLst/>
          </a:prstGeom>
          <a:noFill/>
        </p:spPr>
        <p:txBody>
          <a:bodyPr wrap="square" rtlCol="0">
            <a:spAutoFit/>
          </a:bodyPr>
          <a:lstStyle/>
          <a:p>
            <a:pPr algn="ctr"/>
            <a:endParaRPr lang="en-US" dirty="0"/>
          </a:p>
          <a:p>
            <a:pPr algn="ctr"/>
            <a:r>
              <a:rPr lang="en-US" sz="4400" b="1" dirty="0">
                <a:solidFill>
                  <a:schemeClr val="bg1"/>
                </a:solidFill>
              </a:rPr>
              <a:t>Applying Data Considerations to the Experience API (xAPI) Data</a:t>
            </a:r>
            <a:endParaRPr lang="en-US" b="1" dirty="0">
              <a:solidFill>
                <a:schemeClr val="bg1"/>
              </a:solidFill>
            </a:endParaRPr>
          </a:p>
        </p:txBody>
      </p:sp>
    </p:spTree>
    <p:extLst>
      <p:ext uri="{BB962C8B-B14F-4D97-AF65-F5344CB8AC3E}">
        <p14:creationId xmlns:p14="http://schemas.microsoft.com/office/powerpoint/2010/main" val="3590394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9BDF-EA17-B8E0-43CD-D4D6546F7E4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03DA4FF-CD4B-A927-0EBD-C56FD1F2D5F7}"/>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754326"/>
          </a:xfrm>
          <a:prstGeom prst="rect">
            <a:avLst/>
          </a:prstGeom>
          <a:noFill/>
        </p:spPr>
        <p:txBody>
          <a:bodyPr wrap="square" rtlCol="0">
            <a:spAutoFit/>
          </a:bodyPr>
          <a:lstStyle/>
          <a:p>
            <a:pPr algn="ctr"/>
            <a:endParaRPr lang="en-US" dirty="0"/>
          </a:p>
          <a:p>
            <a:pPr algn="ctr"/>
            <a:r>
              <a:rPr lang="en-US" sz="4400" b="1" dirty="0">
                <a:solidFill>
                  <a:schemeClr val="bg1"/>
                </a:solidFill>
              </a:rPr>
              <a:t>Common Data Analysis Processes</a:t>
            </a:r>
          </a:p>
          <a:p>
            <a:pPr algn="ctr"/>
            <a:endParaRPr lang="en-US" b="1" dirty="0">
              <a:solidFill>
                <a:schemeClr val="bg1"/>
              </a:solidFill>
            </a:endParaRPr>
          </a:p>
        </p:txBody>
      </p:sp>
    </p:spTree>
    <p:extLst>
      <p:ext uri="{BB962C8B-B14F-4D97-AF65-F5344CB8AC3E}">
        <p14:creationId xmlns:p14="http://schemas.microsoft.com/office/powerpoint/2010/main" val="2842558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Data Overview</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A </a:t>
            </a:r>
            <a:r>
              <a:rPr lang="en-US" dirty="0">
                <a:latin typeface="Courier New" panose="02070309020205020404" pitchFamily="49" charset="0"/>
                <a:cs typeface="Courier New" panose="02070309020205020404" pitchFamily="49" charset="0"/>
              </a:rPr>
              <a:t>statement</a:t>
            </a:r>
            <a:r>
              <a:rPr lang="en-US" dirty="0"/>
              <a:t> is a data point in xAPI</a:t>
            </a:r>
          </a:p>
          <a:p>
            <a:pPr marL="0" indent="0">
              <a:buNone/>
            </a:pPr>
            <a:endParaRPr lang="en-US" dirty="0"/>
          </a:p>
          <a:p>
            <a:pPr marL="0" indent="0">
              <a:buNone/>
            </a:pPr>
            <a:r>
              <a:rPr lang="en-US" dirty="0"/>
              <a:t>A </a:t>
            </a:r>
            <a:r>
              <a:rPr lang="en-US" dirty="0">
                <a:latin typeface="Courier New" panose="02070309020205020404" pitchFamily="49" charset="0"/>
                <a:cs typeface="Courier New" panose="02070309020205020404" pitchFamily="49" charset="0"/>
              </a:rPr>
              <a:t>statement</a:t>
            </a:r>
            <a:r>
              <a:rPr lang="en-US" dirty="0"/>
              <a:t> contains information about a user’s (typically a learner’s) interaction with an activity (typically some learning content)</a:t>
            </a:r>
          </a:p>
          <a:p>
            <a:pPr marL="0" indent="0">
              <a:buNone/>
            </a:pPr>
            <a:endParaRPr lang="en-US" dirty="0"/>
          </a:p>
          <a:p>
            <a:pPr marL="0" indent="0">
              <a:buNone/>
            </a:pPr>
            <a:r>
              <a:rPr lang="en-US" dirty="0"/>
              <a:t>A </a:t>
            </a:r>
            <a:r>
              <a:rPr lang="en-US" dirty="0">
                <a:latin typeface="Courier New" panose="02070309020205020404" pitchFamily="49" charset="0"/>
                <a:cs typeface="Courier New" panose="02070309020205020404" pitchFamily="49" charset="0"/>
              </a:rPr>
              <a:t>statement</a:t>
            </a:r>
            <a:r>
              <a:rPr lang="en-US" dirty="0"/>
              <a:t> (and all other xAPI data types) uses a data format called JavaScript Object Notation (JSON).  </a:t>
            </a:r>
          </a:p>
          <a:p>
            <a:pPr marL="0" indent="0">
              <a:buNone/>
            </a:pPr>
            <a:endParaRPr lang="en-US" dirty="0"/>
          </a:p>
          <a:p>
            <a:pPr marL="0" indent="0">
              <a:buNone/>
            </a:pPr>
            <a:endParaRPr lang="en-US" dirty="0"/>
          </a:p>
          <a:p>
            <a:pPr marL="0" indent="0">
              <a:buNone/>
            </a:pPr>
            <a:r>
              <a:rPr lang="en-US" dirty="0"/>
              <a:t>                                                     Let’s take a look…</a:t>
            </a:r>
          </a:p>
        </p:txBody>
      </p:sp>
    </p:spTree>
    <p:extLst>
      <p:ext uri="{BB962C8B-B14F-4D97-AF65-F5344CB8AC3E}">
        <p14:creationId xmlns:p14="http://schemas.microsoft.com/office/powerpoint/2010/main" val="2916549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JSON Example</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lvl="0" indent="0" algn="l" rtl="0">
              <a:spcBef>
                <a:spcPts val="600"/>
              </a:spcBef>
              <a:spcAft>
                <a:spcPts val="0"/>
              </a:spcAft>
              <a:buClr>
                <a:schemeClr val="dk1"/>
              </a:buClr>
              <a:buSzPts val="1100"/>
              <a:buFont typeface="Arial"/>
              <a:buNone/>
            </a:pPr>
            <a:r>
              <a:rPr lang="en-US" sz="2800" dirty="0">
                <a:latin typeface="Courier New"/>
                <a:ea typeface="Courier New"/>
                <a:cs typeface="Courier New"/>
                <a:sym typeface="Courier New"/>
              </a:rPr>
              <a:t>{  </a:t>
            </a:r>
          </a:p>
          <a:p>
            <a:pPr marL="0" lvl="0" indent="0" algn="l" rtl="0">
              <a:spcBef>
                <a:spcPts val="600"/>
              </a:spcBef>
              <a:spcAft>
                <a:spcPts val="0"/>
              </a:spcAft>
              <a:buClr>
                <a:schemeClr val="dk1"/>
              </a:buClr>
              <a:buSzPts val="1100"/>
              <a:buFont typeface="Arial"/>
              <a:buNone/>
            </a:pPr>
            <a:r>
              <a:rPr lang="en-US" sz="2800" dirty="0">
                <a:latin typeface="Courier New"/>
                <a:ea typeface="Courier New"/>
                <a:cs typeface="Courier New"/>
                <a:sym typeface="Courier New"/>
              </a:rPr>
              <a:t>    "car": {  </a:t>
            </a:r>
          </a:p>
          <a:p>
            <a:pPr marL="0" lvl="0" indent="0" algn="l" rtl="0">
              <a:spcBef>
                <a:spcPts val="600"/>
              </a:spcBef>
              <a:spcAft>
                <a:spcPts val="0"/>
              </a:spcAft>
              <a:buClr>
                <a:schemeClr val="dk1"/>
              </a:buClr>
              <a:buSzPts val="1100"/>
              <a:buFont typeface="Arial"/>
              <a:buNone/>
            </a:pPr>
            <a:r>
              <a:rPr lang="en-US" sz="2800" dirty="0">
                <a:latin typeface="Courier New"/>
                <a:ea typeface="Courier New"/>
                <a:cs typeface="Courier New"/>
                <a:sym typeface="Courier New"/>
              </a:rPr>
              <a:t>        "brand":  "Jeep",   </a:t>
            </a:r>
          </a:p>
          <a:p>
            <a:pPr marL="0" lvl="0" indent="0" algn="l" rtl="0">
              <a:spcBef>
                <a:spcPts val="600"/>
              </a:spcBef>
              <a:spcAft>
                <a:spcPts val="0"/>
              </a:spcAft>
              <a:buClr>
                <a:schemeClr val="dk1"/>
              </a:buClr>
              <a:buSzPts val="1100"/>
              <a:buFont typeface="Arial"/>
              <a:buNone/>
            </a:pPr>
            <a:r>
              <a:rPr lang="en-US" sz="2800" dirty="0">
                <a:latin typeface="Courier New"/>
                <a:ea typeface="Courier New"/>
                <a:cs typeface="Courier New"/>
                <a:sym typeface="Courier New"/>
              </a:rPr>
              <a:t>        "model":  "Wrangler",   </a:t>
            </a:r>
          </a:p>
          <a:p>
            <a:pPr marL="0" lvl="0" indent="0" algn="l" rtl="0">
              <a:spcBef>
                <a:spcPts val="600"/>
              </a:spcBef>
              <a:spcAft>
                <a:spcPts val="0"/>
              </a:spcAft>
              <a:buNone/>
            </a:pPr>
            <a:r>
              <a:rPr lang="en-US" sz="2800" dirty="0">
                <a:latin typeface="Courier New"/>
                <a:ea typeface="Courier New"/>
                <a:cs typeface="Courier New"/>
                <a:sym typeface="Courier New"/>
              </a:rPr>
              <a:t>        "year":  "2006",</a:t>
            </a:r>
          </a:p>
          <a:p>
            <a:pPr marL="0" lvl="0" indent="0" algn="l" rtl="0">
              <a:spcBef>
                <a:spcPts val="600"/>
              </a:spcBef>
              <a:spcAft>
                <a:spcPts val="0"/>
              </a:spcAft>
              <a:buNone/>
            </a:pPr>
            <a:r>
              <a:rPr lang="en-US" sz="2800" dirty="0">
                <a:latin typeface="Courier New"/>
                <a:ea typeface="Courier New"/>
                <a:cs typeface="Courier New"/>
                <a:sym typeface="Courier New"/>
              </a:rPr>
              <a:t>        "fwd":  true,</a:t>
            </a:r>
          </a:p>
          <a:p>
            <a:pPr marL="0" lvl="0" indent="0" algn="l" rtl="0">
              <a:spcBef>
                <a:spcPts val="600"/>
              </a:spcBef>
              <a:spcAft>
                <a:spcPts val="0"/>
              </a:spcAft>
              <a:buClr>
                <a:schemeClr val="dk1"/>
              </a:buClr>
              <a:buSzPts val="1100"/>
              <a:buFont typeface="Arial"/>
              <a:buNone/>
            </a:pPr>
            <a:r>
              <a:rPr lang="en-US" sz="2800" dirty="0">
                <a:latin typeface="Courier New"/>
                <a:ea typeface="Courier New"/>
                <a:cs typeface="Courier New"/>
                <a:sym typeface="Courier New"/>
              </a:rPr>
              <a:t>        "mpg":  27 </a:t>
            </a:r>
          </a:p>
          <a:p>
            <a:pPr marL="0" lvl="0" indent="0" algn="l" rtl="0">
              <a:spcBef>
                <a:spcPts val="600"/>
              </a:spcBef>
              <a:spcAft>
                <a:spcPts val="0"/>
              </a:spcAft>
              <a:buClr>
                <a:schemeClr val="dk1"/>
              </a:buClr>
              <a:buSzPts val="1100"/>
              <a:buFont typeface="Arial"/>
              <a:buNone/>
            </a:pPr>
            <a:r>
              <a:rPr lang="en-US" sz="28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800" dirty="0">
                <a:latin typeface="Courier New"/>
                <a:ea typeface="Courier New"/>
                <a:cs typeface="Courier New"/>
                <a:sym typeface="Courier New"/>
              </a:rPr>
              <a:t>}  </a:t>
            </a:r>
          </a:p>
          <a:p>
            <a:pPr marL="0" indent="0">
              <a:buNone/>
            </a:pPr>
            <a:endParaRPr lang="en-US" dirty="0"/>
          </a:p>
        </p:txBody>
      </p:sp>
    </p:spTree>
    <p:extLst>
      <p:ext uri="{BB962C8B-B14F-4D97-AF65-F5344CB8AC3E}">
        <p14:creationId xmlns:p14="http://schemas.microsoft.com/office/powerpoint/2010/main" val="5384692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JSON Example (Cont’d)</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lvl="0" indent="0" algn="l" rtl="0">
              <a:spcBef>
                <a:spcPts val="600"/>
              </a:spcBef>
              <a:spcAft>
                <a:spcPts val="0"/>
              </a:spcAft>
              <a:buNone/>
            </a:pPr>
            <a:r>
              <a:rPr lang="en-US" sz="2800" dirty="0">
                <a:latin typeface="Courier New"/>
                <a:ea typeface="Courier New"/>
                <a:cs typeface="Courier New"/>
                <a:sym typeface="Courier New"/>
              </a:rPr>
              <a:t>{  </a:t>
            </a:r>
          </a:p>
          <a:p>
            <a:pPr marL="0" lvl="0" indent="0" algn="l" rtl="0">
              <a:spcBef>
                <a:spcPts val="600"/>
              </a:spcBef>
              <a:spcAft>
                <a:spcPts val="0"/>
              </a:spcAft>
              <a:buNone/>
            </a:pPr>
            <a:r>
              <a:rPr lang="en-US" sz="2800" dirty="0">
                <a:latin typeface="Courier New"/>
                <a:ea typeface="Courier New"/>
                <a:cs typeface="Courier New"/>
                <a:sym typeface="Courier New"/>
              </a:rPr>
              <a:t>    "car": {  </a:t>
            </a:r>
          </a:p>
          <a:p>
            <a:pPr marL="0" lvl="0" indent="0" algn="l" rtl="0">
              <a:spcBef>
                <a:spcPts val="600"/>
              </a:spcBef>
              <a:spcAft>
                <a:spcPts val="0"/>
              </a:spcAft>
              <a:buNone/>
            </a:pPr>
            <a:r>
              <a:rPr lang="en-US" sz="2800" dirty="0">
                <a:latin typeface="Courier New"/>
                <a:ea typeface="Courier New"/>
                <a:cs typeface="Courier New"/>
                <a:sym typeface="Courier New"/>
              </a:rPr>
              <a:t>        "brand":  "Jeep",   </a:t>
            </a:r>
          </a:p>
          <a:p>
            <a:pPr marL="0" lvl="0" indent="0" algn="l" rtl="0">
              <a:spcBef>
                <a:spcPts val="600"/>
              </a:spcBef>
              <a:spcAft>
                <a:spcPts val="0"/>
              </a:spcAft>
              <a:buNone/>
            </a:pPr>
            <a:r>
              <a:rPr lang="en-US" sz="2800" dirty="0">
                <a:latin typeface="Courier New"/>
                <a:ea typeface="Courier New"/>
                <a:cs typeface="Courier New"/>
                <a:sym typeface="Courier New"/>
              </a:rPr>
              <a:t>        "model":  </a:t>
            </a:r>
            <a:r>
              <a:rPr lang="en-US" sz="2800" b="1" dirty="0">
                <a:latin typeface="Courier New"/>
                <a:ea typeface="Courier New"/>
                <a:cs typeface="Courier New"/>
                <a:sym typeface="Courier New"/>
              </a:rPr>
              <a:t>{</a:t>
            </a:r>
          </a:p>
          <a:p>
            <a:pPr marL="0" lvl="0" indent="0" algn="l" rtl="0">
              <a:spcBef>
                <a:spcPts val="600"/>
              </a:spcBef>
              <a:spcAft>
                <a:spcPts val="0"/>
              </a:spcAft>
              <a:buNone/>
            </a:pPr>
            <a:r>
              <a:rPr lang="en-US" sz="2800" dirty="0">
                <a:latin typeface="Courier New"/>
                <a:ea typeface="Courier New"/>
                <a:cs typeface="Courier New"/>
                <a:sym typeface="Courier New"/>
              </a:rPr>
              <a:t>            "name": "Wrangler",</a:t>
            </a:r>
          </a:p>
          <a:p>
            <a:pPr marL="0" lvl="0" indent="0" algn="l" rtl="0">
              <a:spcBef>
                <a:spcPts val="600"/>
              </a:spcBef>
              <a:spcAft>
                <a:spcPts val="0"/>
              </a:spcAft>
              <a:buNone/>
            </a:pPr>
            <a:r>
              <a:rPr lang="en-US" sz="2800" dirty="0">
                <a:latin typeface="Courier New"/>
                <a:ea typeface="Courier New"/>
                <a:cs typeface="Courier New"/>
                <a:sym typeface="Courier New"/>
              </a:rPr>
              <a:t>            "edition": "Golden Eagle"</a:t>
            </a:r>
          </a:p>
          <a:p>
            <a:pPr marL="0" lvl="0" indent="0" algn="l" rtl="0">
              <a:spcBef>
                <a:spcPts val="600"/>
              </a:spcBef>
              <a:spcAft>
                <a:spcPts val="0"/>
              </a:spcAft>
              <a:buNone/>
            </a:pPr>
            <a:r>
              <a:rPr lang="en-US" sz="2800" dirty="0">
                <a:latin typeface="Courier New"/>
                <a:ea typeface="Courier New"/>
                <a:cs typeface="Courier New"/>
                <a:sym typeface="Courier New"/>
              </a:rPr>
              <a:t>        </a:t>
            </a:r>
            <a:r>
              <a:rPr lang="en-US" sz="2800" b="1" dirty="0">
                <a:latin typeface="Courier New"/>
                <a:ea typeface="Courier New"/>
                <a:cs typeface="Courier New"/>
                <a:sym typeface="Courier New"/>
              </a:rPr>
              <a:t>}</a:t>
            </a:r>
            <a:r>
              <a:rPr lang="en-US" sz="2800" dirty="0">
                <a:latin typeface="Courier New"/>
                <a:ea typeface="Courier New"/>
                <a:cs typeface="Courier New"/>
                <a:sym typeface="Courier New"/>
              </a:rPr>
              <a:t>,   </a:t>
            </a:r>
          </a:p>
          <a:p>
            <a:pPr marL="0" lvl="0" indent="0" algn="l" rtl="0">
              <a:spcBef>
                <a:spcPts val="600"/>
              </a:spcBef>
              <a:spcAft>
                <a:spcPts val="0"/>
              </a:spcAft>
              <a:buNone/>
            </a:pPr>
            <a:r>
              <a:rPr lang="en-US" sz="2800" dirty="0">
                <a:latin typeface="Courier New"/>
                <a:ea typeface="Courier New"/>
                <a:cs typeface="Courier New"/>
                <a:sym typeface="Courier New"/>
              </a:rPr>
              <a:t>        "year":  "2006"</a:t>
            </a:r>
          </a:p>
          <a:p>
            <a:pPr marL="0" lvl="0" indent="0" algn="l" rtl="0">
              <a:spcBef>
                <a:spcPts val="600"/>
              </a:spcBef>
              <a:spcAft>
                <a:spcPts val="0"/>
              </a:spcAft>
              <a:buNone/>
            </a:pPr>
            <a:r>
              <a:rPr lang="en-US" sz="2800" dirty="0">
                <a:latin typeface="Courier New"/>
                <a:ea typeface="Courier New"/>
                <a:cs typeface="Courier New"/>
                <a:sym typeface="Courier New"/>
              </a:rPr>
              <a:t>    }  </a:t>
            </a:r>
          </a:p>
          <a:p>
            <a:pPr marL="0" lvl="0" indent="0" algn="l" rtl="0">
              <a:spcBef>
                <a:spcPts val="600"/>
              </a:spcBef>
              <a:spcAft>
                <a:spcPts val="0"/>
              </a:spcAft>
              <a:buNone/>
            </a:pPr>
            <a:r>
              <a:rPr lang="en-US" sz="2800" dirty="0">
                <a:latin typeface="Courier New"/>
                <a:ea typeface="Courier New"/>
                <a:cs typeface="Courier New"/>
                <a:sym typeface="Courier New"/>
              </a:rPr>
              <a:t>}  </a:t>
            </a:r>
          </a:p>
          <a:p>
            <a:pPr marL="0" indent="0">
              <a:buNone/>
            </a:pPr>
            <a:endParaRPr lang="en-US" dirty="0"/>
          </a:p>
        </p:txBody>
      </p:sp>
    </p:spTree>
    <p:extLst>
      <p:ext uri="{BB962C8B-B14F-4D97-AF65-F5344CB8AC3E}">
        <p14:creationId xmlns:p14="http://schemas.microsoft.com/office/powerpoint/2010/main" val="2069060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JSON Example (Cont’d)</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a:xfrm>
            <a:off x="363255" y="1053389"/>
            <a:ext cx="5732745" cy="4890211"/>
          </a:xfrm>
          <a:ln>
            <a:noFill/>
          </a:ln>
        </p:spPr>
        <p:txBody>
          <a:bodyPr/>
          <a:lstStyle/>
          <a:p>
            <a:pPr marL="0" lvl="0" indent="0" algn="l" rtl="0">
              <a:spcBef>
                <a:spcPts val="600"/>
              </a:spcBef>
              <a:spcAft>
                <a:spcPts val="0"/>
              </a:spcAft>
              <a:buNone/>
            </a:pPr>
            <a:r>
              <a:rPr lang="en-US" sz="2000" dirty="0">
                <a:latin typeface="Courier New"/>
                <a:ea typeface="Courier New"/>
                <a:cs typeface="Courier New"/>
                <a:sym typeface="Courier New"/>
              </a:rPr>
              <a:t>{  </a:t>
            </a:r>
          </a:p>
          <a:p>
            <a:pPr marL="0" lvl="0" indent="0" algn="l" rtl="0">
              <a:spcBef>
                <a:spcPts val="600"/>
              </a:spcBef>
              <a:spcAft>
                <a:spcPts val="0"/>
              </a:spcAft>
              <a:buNone/>
            </a:pPr>
            <a:r>
              <a:rPr lang="en-US" sz="2000" dirty="0">
                <a:latin typeface="Courier New"/>
                <a:ea typeface="Courier New"/>
                <a:cs typeface="Courier New"/>
                <a:sym typeface="Courier New"/>
              </a:rPr>
              <a:t>    "car": </a:t>
            </a:r>
            <a:r>
              <a:rPr lang="en-US" sz="2000" dirty="0">
                <a:solidFill>
                  <a:srgbClr val="FFFFFF"/>
                </a:solidFill>
                <a:latin typeface="Courier New"/>
                <a:ea typeface="Courier New"/>
                <a:cs typeface="Courier New"/>
                <a:sym typeface="Courier New"/>
              </a:rPr>
              <a:t>{ </a:t>
            </a:r>
            <a:r>
              <a:rPr lang="en-US" sz="2000" dirty="0">
                <a:latin typeface="Courier New"/>
                <a:ea typeface="Courier New"/>
                <a:cs typeface="Courier New"/>
                <a:sym typeface="Courier New"/>
              </a:rPr>
              <a:t> </a:t>
            </a:r>
          </a:p>
          <a:p>
            <a:pPr marL="0" lvl="0" indent="0" algn="l" rtl="0">
              <a:spcBef>
                <a:spcPts val="600"/>
              </a:spcBef>
              <a:spcAft>
                <a:spcPts val="0"/>
              </a:spcAft>
              <a:buNone/>
            </a:pPr>
            <a:r>
              <a:rPr lang="en-US" sz="2000" dirty="0">
                <a:latin typeface="Courier New"/>
                <a:ea typeface="Courier New"/>
                <a:cs typeface="Courier New"/>
                <a:sym typeface="Courier New"/>
              </a:rPr>
              <a:t>        "brand":  "Jeep",   </a:t>
            </a:r>
          </a:p>
          <a:p>
            <a:pPr marL="0" lvl="0" indent="0" algn="l" rtl="0">
              <a:spcBef>
                <a:spcPts val="600"/>
              </a:spcBef>
              <a:spcAft>
                <a:spcPts val="0"/>
              </a:spcAft>
              <a:buNone/>
            </a:pPr>
            <a:r>
              <a:rPr lang="en-US" sz="2000" dirty="0">
                <a:latin typeface="Courier New"/>
                <a:ea typeface="Courier New"/>
                <a:cs typeface="Courier New"/>
                <a:sym typeface="Courier New"/>
              </a:rPr>
              <a:t>        "models": </a:t>
            </a:r>
            <a:r>
              <a:rPr lang="en-US" sz="2000" b="1" dirty="0">
                <a:latin typeface="Courier New"/>
                <a:ea typeface="Courier New"/>
                <a:cs typeface="Courier New"/>
                <a:sym typeface="Courier New"/>
              </a:rPr>
              <a:t>[</a:t>
            </a:r>
            <a:r>
              <a:rPr lang="en-US" sz="2000" dirty="0">
                <a:latin typeface="Courier New"/>
                <a:ea typeface="Courier New"/>
                <a:cs typeface="Courier New"/>
                <a:sym typeface="Courier New"/>
              </a:rPr>
              <a:t>  </a:t>
            </a:r>
          </a:p>
          <a:p>
            <a:pPr marL="0" lvl="0" indent="0" algn="l" rtl="0">
              <a:spcBef>
                <a:spcPts val="600"/>
              </a:spcBef>
              <a:spcAft>
                <a:spcPts val="0"/>
              </a:spcAft>
              <a:buNone/>
            </a:pPr>
            <a:r>
              <a:rPr lang="en-US" sz="2000" b="1" dirty="0">
                <a:solidFill>
                  <a:srgbClr val="FFFF00"/>
                </a:solidFill>
                <a:latin typeface="Courier New"/>
                <a:ea typeface="Courier New"/>
                <a:cs typeface="Courier New"/>
                <a:sym typeface="Courier New"/>
              </a:rPr>
              <a:t>      </a:t>
            </a:r>
            <a:r>
              <a:rPr lang="en-US" sz="2000" dirty="0">
                <a:latin typeface="Courier New"/>
                <a:ea typeface="Courier New"/>
                <a:cs typeface="Courier New"/>
                <a:sym typeface="Courier New"/>
              </a:rPr>
              <a:t>     {</a:t>
            </a:r>
          </a:p>
          <a:p>
            <a:pPr marL="0" lvl="0" indent="0" algn="l" rtl="0">
              <a:spcBef>
                <a:spcPts val="600"/>
              </a:spcBef>
              <a:spcAft>
                <a:spcPts val="0"/>
              </a:spcAft>
              <a:buNone/>
            </a:pPr>
            <a:r>
              <a:rPr lang="en-US" sz="2000" dirty="0">
                <a:latin typeface="Courier New"/>
                <a:ea typeface="Courier New"/>
                <a:cs typeface="Courier New"/>
                <a:sym typeface="Courier New"/>
              </a:rPr>
              <a:t>               "name": "Wrangler",</a:t>
            </a:r>
          </a:p>
          <a:p>
            <a:pPr marL="0" lvl="0" indent="0" algn="l" rtl="0">
              <a:spcBef>
                <a:spcPts val="600"/>
              </a:spcBef>
              <a:spcAft>
                <a:spcPts val="0"/>
              </a:spcAft>
              <a:buNone/>
            </a:pPr>
            <a:r>
              <a:rPr lang="en-US" sz="2000" dirty="0">
                <a:latin typeface="Courier New"/>
                <a:ea typeface="Courier New"/>
                <a:cs typeface="Courier New"/>
                <a:sym typeface="Courier New"/>
              </a:rPr>
              <a:t>               "edition": "Golden Eagle"</a:t>
            </a:r>
          </a:p>
          <a:p>
            <a:pPr marL="0" lvl="0" indent="0" algn="l" rtl="0">
              <a:spcBef>
                <a:spcPts val="600"/>
              </a:spcBef>
              <a:spcAft>
                <a:spcPts val="0"/>
              </a:spcAft>
              <a:buNone/>
            </a:pPr>
            <a:r>
              <a:rPr lang="en-US" sz="2000" dirty="0">
                <a:latin typeface="Courier New"/>
                <a:ea typeface="Courier New"/>
                <a:cs typeface="Courier New"/>
                <a:sym typeface="Courier New"/>
              </a:rPr>
              <a:t>           },   </a:t>
            </a:r>
          </a:p>
          <a:p>
            <a:pPr marL="0" lvl="0" indent="0" algn="l" rtl="0">
              <a:spcBef>
                <a:spcPts val="600"/>
              </a:spcBef>
              <a:spcAft>
                <a:spcPts val="0"/>
              </a:spcAft>
              <a:buNone/>
            </a:pPr>
            <a:r>
              <a:rPr lang="en-US" sz="2000" dirty="0">
                <a:latin typeface="Courier New"/>
                <a:ea typeface="Courier New"/>
                <a:cs typeface="Courier New"/>
                <a:sym typeface="Courier New"/>
              </a:rPr>
              <a:t>           {</a:t>
            </a:r>
          </a:p>
          <a:p>
            <a:pPr marL="0" lvl="0" indent="0" algn="l" rtl="0">
              <a:spcBef>
                <a:spcPts val="600"/>
              </a:spcBef>
              <a:spcAft>
                <a:spcPts val="0"/>
              </a:spcAft>
              <a:buNone/>
            </a:pPr>
            <a:r>
              <a:rPr lang="en-US" sz="2000" dirty="0">
                <a:latin typeface="Courier New"/>
                <a:ea typeface="Courier New"/>
                <a:cs typeface="Courier New"/>
                <a:sym typeface="Courier New"/>
              </a:rPr>
              <a:t>               "name": "Wrangler",</a:t>
            </a:r>
          </a:p>
          <a:p>
            <a:pPr marL="0" lvl="0" indent="0" algn="l" rtl="0">
              <a:spcBef>
                <a:spcPts val="600"/>
              </a:spcBef>
              <a:spcAft>
                <a:spcPts val="0"/>
              </a:spcAft>
              <a:buNone/>
            </a:pPr>
            <a:r>
              <a:rPr lang="en-US" sz="2000" dirty="0">
                <a:latin typeface="Courier New"/>
                <a:ea typeface="Courier New"/>
                <a:cs typeface="Courier New"/>
                <a:sym typeface="Courier New"/>
              </a:rPr>
              <a:t>               "edition": "Rubicon"</a:t>
            </a:r>
          </a:p>
          <a:p>
            <a:pPr marL="0" lvl="0" indent="0" algn="l" rtl="0">
              <a:spcBef>
                <a:spcPts val="600"/>
              </a:spcBef>
              <a:spcAft>
                <a:spcPts val="0"/>
              </a:spcAft>
              <a:buNone/>
            </a:pPr>
            <a:r>
              <a:rPr lang="en-US" sz="2000" dirty="0">
                <a:latin typeface="Courier New"/>
                <a:ea typeface="Courier New"/>
                <a:cs typeface="Courier New"/>
                <a:sym typeface="Courier New"/>
              </a:rPr>
              <a:t>           },   </a:t>
            </a:r>
          </a:p>
          <a:p>
            <a:pPr marL="0" lvl="0" indent="0" algn="l" rtl="0">
              <a:spcBef>
                <a:spcPts val="600"/>
              </a:spcBef>
              <a:spcAft>
                <a:spcPts val="0"/>
              </a:spcAft>
              <a:buNone/>
            </a:pPr>
            <a:endParaRPr lang="en-US" sz="2000" dirty="0">
              <a:latin typeface="Courier New"/>
              <a:ea typeface="Courier New"/>
              <a:cs typeface="Courier New"/>
              <a:sym typeface="Courier New"/>
            </a:endParaRPr>
          </a:p>
          <a:p>
            <a:pPr marL="0" lvl="0" indent="0" algn="l" rtl="0">
              <a:spcBef>
                <a:spcPts val="600"/>
              </a:spcBef>
              <a:spcAft>
                <a:spcPts val="0"/>
              </a:spcAft>
              <a:buNone/>
            </a:pPr>
            <a:r>
              <a:rPr lang="en-US" sz="2000" dirty="0">
                <a:latin typeface="Courier New"/>
                <a:ea typeface="Courier New"/>
                <a:cs typeface="Courier New"/>
                <a:sym typeface="Courier New"/>
              </a:rPr>
              <a:t>       </a:t>
            </a:r>
            <a:endParaRPr lang="en-US" sz="2000" dirty="0"/>
          </a:p>
        </p:txBody>
      </p:sp>
      <p:sp>
        <p:nvSpPr>
          <p:cNvPr id="4" name="Content Placeholder 2">
            <a:extLst>
              <a:ext uri="{FF2B5EF4-FFF2-40B4-BE49-F238E27FC236}">
                <a16:creationId xmlns:a16="http://schemas.microsoft.com/office/drawing/2014/main" id="{A858A8D2-53F4-E3F8-0CA9-7AAB5A90F88B}"/>
              </a:ext>
            </a:extLst>
          </p:cNvPr>
          <p:cNvSpPr txBox="1">
            <a:spLocks/>
          </p:cNvSpPr>
          <p:nvPr/>
        </p:nvSpPr>
        <p:spPr bwMode="auto">
          <a:xfrm>
            <a:off x="6206682" y="1081731"/>
            <a:ext cx="5580310" cy="48902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spcBef>
                <a:spcPts val="600"/>
              </a:spcBef>
              <a:spcAft>
                <a:spcPts val="0"/>
              </a:spcAft>
              <a:buFont typeface="Wingdings" charset="2"/>
              <a:buNone/>
            </a:pPr>
            <a:endParaRPr lang="en-US" sz="2000" dirty="0">
              <a:latin typeface="Courier New"/>
              <a:ea typeface="Courier New"/>
              <a:cs typeface="Courier New"/>
              <a:sym typeface="Courier New"/>
            </a:endParaRPr>
          </a:p>
          <a:p>
            <a:pPr marL="0" indent="0">
              <a:spcBef>
                <a:spcPts val="600"/>
              </a:spcBef>
              <a:spcAft>
                <a:spcPts val="0"/>
              </a:spcAft>
              <a:buFont typeface="Wingdings" charset="2"/>
              <a:buNone/>
            </a:pPr>
            <a:r>
              <a:rPr lang="en-US" sz="2000" dirty="0">
                <a:latin typeface="Courier New"/>
                <a:ea typeface="Courier New"/>
                <a:cs typeface="Courier New"/>
                <a:sym typeface="Courier New"/>
              </a:rPr>
              <a:t> 	{</a:t>
            </a:r>
            <a:endParaRPr lang="en-US" sz="2000" kern="0" dirty="0">
              <a:latin typeface="Courier New"/>
              <a:ea typeface="Courier New"/>
              <a:cs typeface="Courier New"/>
              <a:sym typeface="Courier New"/>
            </a:endParaRPr>
          </a:p>
          <a:p>
            <a:pPr marL="0" indent="0">
              <a:spcBef>
                <a:spcPts val="600"/>
              </a:spcBef>
              <a:spcAft>
                <a:spcPts val="0"/>
              </a:spcAft>
              <a:buFont typeface="Wingdings" charset="2"/>
              <a:buNone/>
            </a:pPr>
            <a:r>
              <a:rPr lang="en-US" sz="2000" kern="0" dirty="0">
                <a:latin typeface="Courier New"/>
                <a:ea typeface="Courier New"/>
                <a:cs typeface="Courier New"/>
                <a:sym typeface="Courier New"/>
              </a:rPr>
              <a:t>	    "name": "Commander",</a:t>
            </a:r>
          </a:p>
          <a:p>
            <a:pPr marL="0" indent="0">
              <a:spcBef>
                <a:spcPts val="600"/>
              </a:spcBef>
              <a:spcAft>
                <a:spcPts val="0"/>
              </a:spcAft>
              <a:buFont typeface="Wingdings" charset="2"/>
              <a:buNone/>
            </a:pPr>
            <a:r>
              <a:rPr lang="en-US" sz="2000" kern="0" dirty="0">
                <a:latin typeface="Courier New"/>
                <a:ea typeface="Courier New"/>
                <a:cs typeface="Courier New"/>
                <a:sym typeface="Courier New"/>
              </a:rPr>
              <a:t>  	    "edition": "Sport" </a:t>
            </a:r>
          </a:p>
          <a:p>
            <a:pPr marL="0" indent="0">
              <a:spcBef>
                <a:spcPts val="600"/>
              </a:spcBef>
              <a:spcAft>
                <a:spcPts val="0"/>
              </a:spcAft>
              <a:buFont typeface="Wingdings" charset="2"/>
              <a:buNone/>
            </a:pPr>
            <a:r>
              <a:rPr lang="en-US" sz="2000" kern="0" dirty="0">
                <a:latin typeface="Courier New"/>
                <a:ea typeface="Courier New"/>
                <a:cs typeface="Courier New"/>
                <a:sym typeface="Courier New"/>
              </a:rPr>
              <a:t>	}   </a:t>
            </a:r>
          </a:p>
          <a:p>
            <a:pPr marL="0" indent="0">
              <a:spcBef>
                <a:spcPts val="600"/>
              </a:spcBef>
              <a:spcAft>
                <a:spcPts val="0"/>
              </a:spcAft>
              <a:buFont typeface="Wingdings" charset="2"/>
              <a:buNone/>
            </a:pPr>
            <a:r>
              <a:rPr lang="en-US" sz="2000" kern="0" dirty="0">
                <a:latin typeface="Courier New"/>
                <a:ea typeface="Courier New"/>
                <a:cs typeface="Courier New"/>
                <a:sym typeface="Courier New"/>
              </a:rPr>
              <a:t>    </a:t>
            </a:r>
            <a:r>
              <a:rPr lang="en-US" sz="2000" b="1" kern="0" dirty="0">
                <a:latin typeface="Courier New"/>
                <a:ea typeface="Courier New"/>
                <a:cs typeface="Courier New"/>
                <a:sym typeface="Courier New"/>
              </a:rPr>
              <a:t>]</a:t>
            </a:r>
            <a:r>
              <a:rPr lang="en-US" sz="2000" kern="0" dirty="0">
                <a:latin typeface="Courier New"/>
                <a:ea typeface="Courier New"/>
                <a:cs typeface="Courier New"/>
                <a:sym typeface="Courier New"/>
              </a:rPr>
              <a:t>,</a:t>
            </a:r>
          </a:p>
          <a:p>
            <a:pPr marL="0" lvl="0" indent="0" algn="l" rtl="0">
              <a:spcBef>
                <a:spcPts val="600"/>
              </a:spcBef>
              <a:spcAft>
                <a:spcPts val="0"/>
              </a:spcAft>
              <a:buNone/>
            </a:pPr>
            <a:r>
              <a:rPr lang="en-US" sz="2000" dirty="0">
                <a:latin typeface="Courier New"/>
                <a:ea typeface="Courier New"/>
                <a:cs typeface="Courier New"/>
                <a:sym typeface="Courier New"/>
              </a:rPr>
              <a:t> "year":  "2006"</a:t>
            </a:r>
          </a:p>
          <a:p>
            <a:pPr marL="0" lvl="0" indent="0" algn="l" rtl="0">
              <a:spcBef>
                <a:spcPts val="600"/>
              </a:spcBef>
              <a:spcAft>
                <a:spcPts val="0"/>
              </a:spcAft>
              <a:buNone/>
            </a:pPr>
            <a:r>
              <a:rPr lang="en-US" sz="2000" dirty="0">
                <a:latin typeface="Courier New"/>
                <a:ea typeface="Courier New"/>
                <a:cs typeface="Courier New"/>
                <a:sym typeface="Courier New"/>
              </a:rPr>
              <a:t>}    </a:t>
            </a:r>
            <a:r>
              <a:rPr lang="en-US" sz="2000" dirty="0">
                <a:solidFill>
                  <a:srgbClr val="FFFFFF"/>
                </a:solidFill>
                <a:latin typeface="Courier New"/>
                <a:ea typeface="Courier New"/>
                <a:cs typeface="Courier New"/>
                <a:sym typeface="Courier New"/>
              </a:rPr>
              <a:t>}  </a:t>
            </a:r>
          </a:p>
          <a:p>
            <a:pPr marL="0" lvl="0" indent="0" algn="l" rtl="0">
              <a:spcBef>
                <a:spcPts val="600"/>
              </a:spcBef>
              <a:spcAft>
                <a:spcPts val="0"/>
              </a:spcAft>
              <a:buNone/>
            </a:pPr>
            <a:r>
              <a:rPr lang="en-US" sz="2000" dirty="0">
                <a:solidFill>
                  <a:srgbClr val="FFFFFF"/>
                </a:solidFill>
                <a:latin typeface="Courier New"/>
                <a:ea typeface="Courier New"/>
                <a:cs typeface="Courier New"/>
                <a:sym typeface="Courier New"/>
              </a:rPr>
              <a:t>}</a:t>
            </a:r>
            <a:endParaRPr lang="en-US" sz="2000" dirty="0"/>
          </a:p>
        </p:txBody>
      </p:sp>
      <p:cxnSp>
        <p:nvCxnSpPr>
          <p:cNvPr id="5" name="Straight Connector 4">
            <a:extLst>
              <a:ext uri="{FF2B5EF4-FFF2-40B4-BE49-F238E27FC236}">
                <a16:creationId xmlns:a16="http://schemas.microsoft.com/office/drawing/2014/main" id="{B7D84A43-7A91-98E9-B59D-024EA26AA912}"/>
              </a:ext>
            </a:extLst>
          </p:cNvPr>
          <p:cNvCxnSpPr/>
          <p:nvPr/>
        </p:nvCxnSpPr>
        <p:spPr bwMode="auto">
          <a:xfrm>
            <a:off x="6096000" y="1307199"/>
            <a:ext cx="0" cy="439214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spTree>
    <p:extLst>
      <p:ext uri="{BB962C8B-B14F-4D97-AF65-F5344CB8AC3E}">
        <p14:creationId xmlns:p14="http://schemas.microsoft.com/office/powerpoint/2010/main" val="38989021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Dot Notation</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a:xfrm>
            <a:off x="363255" y="1053389"/>
            <a:ext cx="5732745" cy="4890211"/>
          </a:xfrm>
          <a:ln>
            <a:noFill/>
          </a:ln>
        </p:spPr>
        <p:txBody>
          <a:bodyPr/>
          <a:lstStyle/>
          <a:p>
            <a:pPr marL="0" lvl="0" indent="0" algn="l" rtl="0">
              <a:spcBef>
                <a:spcPts val="600"/>
              </a:spcBef>
              <a:spcAft>
                <a:spcPts val="0"/>
              </a:spcAft>
              <a:buNone/>
            </a:pPr>
            <a:r>
              <a:rPr lang="en-US" sz="2400" dirty="0">
                <a:latin typeface="Courier New"/>
                <a:ea typeface="Courier New"/>
                <a:cs typeface="Courier New"/>
                <a:sym typeface="Courier New"/>
              </a:rPr>
              <a:t>{  </a:t>
            </a:r>
          </a:p>
          <a:p>
            <a:pPr marL="0" lvl="0" indent="0" algn="l" rtl="0">
              <a:spcBef>
                <a:spcPts val="600"/>
              </a:spcBef>
              <a:spcAft>
                <a:spcPts val="0"/>
              </a:spcAft>
              <a:buNone/>
            </a:pPr>
            <a:r>
              <a:rPr lang="en-US" sz="2400" dirty="0">
                <a:latin typeface="Courier New"/>
                <a:ea typeface="Courier New"/>
                <a:cs typeface="Courier New"/>
                <a:sym typeface="Courier New"/>
              </a:rPr>
              <a:t>    "car": {  </a:t>
            </a:r>
          </a:p>
          <a:p>
            <a:pPr marL="0" lvl="0" indent="0" algn="l" rtl="0">
              <a:spcBef>
                <a:spcPts val="600"/>
              </a:spcBef>
              <a:spcAft>
                <a:spcPts val="0"/>
              </a:spcAft>
              <a:buNone/>
            </a:pPr>
            <a:r>
              <a:rPr lang="en-US" sz="2400" dirty="0">
                <a:latin typeface="Courier New"/>
                <a:ea typeface="Courier New"/>
                <a:cs typeface="Courier New"/>
                <a:sym typeface="Courier New"/>
              </a:rPr>
              <a:t>        "brand":  "Jeep",   </a:t>
            </a:r>
          </a:p>
          <a:p>
            <a:pPr marL="0" lvl="0" indent="0" algn="l" rtl="0">
              <a:spcBef>
                <a:spcPts val="600"/>
              </a:spcBef>
              <a:spcAft>
                <a:spcPts val="0"/>
              </a:spcAft>
              <a:buNone/>
            </a:pPr>
            <a:r>
              <a:rPr lang="en-US" sz="2400" dirty="0">
                <a:latin typeface="Courier New"/>
                <a:ea typeface="Courier New"/>
                <a:cs typeface="Courier New"/>
                <a:sym typeface="Courier New"/>
              </a:rPr>
              <a:t>        "model":  “Wrangler”,   </a:t>
            </a:r>
          </a:p>
          <a:p>
            <a:pPr marL="0" lvl="0" indent="0" algn="l" rtl="0">
              <a:spcBef>
                <a:spcPts val="600"/>
              </a:spcBef>
              <a:spcAft>
                <a:spcPts val="0"/>
              </a:spcAft>
              <a:buNone/>
            </a:pPr>
            <a:r>
              <a:rPr lang="en-US" sz="2400" dirty="0">
                <a:latin typeface="Courier New"/>
                <a:ea typeface="Courier New"/>
                <a:cs typeface="Courier New"/>
                <a:sym typeface="Courier New"/>
              </a:rPr>
              <a:t>        "year":  “2006”,</a:t>
            </a:r>
          </a:p>
          <a:p>
            <a:pPr marL="0" lvl="0" indent="0" algn="l" rtl="0">
              <a:spcBef>
                <a:spcPts val="600"/>
              </a:spcBef>
              <a:spcAft>
                <a:spcPts val="0"/>
              </a:spcAft>
              <a:buNone/>
            </a:pPr>
            <a:r>
              <a:rPr lang="en-US" sz="2400" dirty="0">
                <a:latin typeface="Courier New"/>
                <a:ea typeface="Courier New"/>
                <a:cs typeface="Courier New"/>
                <a:sym typeface="Courier New"/>
              </a:rPr>
              <a:t>        "fwd":  true,</a:t>
            </a:r>
          </a:p>
          <a:p>
            <a:pPr marL="0" lvl="0" indent="0" algn="l" rtl="0">
              <a:spcBef>
                <a:spcPts val="600"/>
              </a:spcBef>
              <a:spcAft>
                <a:spcPts val="0"/>
              </a:spcAft>
              <a:buNone/>
            </a:pPr>
            <a:r>
              <a:rPr lang="en-US" sz="2400" dirty="0">
                <a:latin typeface="Courier New"/>
                <a:ea typeface="Courier New"/>
                <a:cs typeface="Courier New"/>
                <a:sym typeface="Courier New"/>
              </a:rPr>
              <a:t>        "mpg":  27 </a:t>
            </a:r>
          </a:p>
          <a:p>
            <a:pPr marL="0" lvl="0" indent="0" algn="l" rtl="0">
              <a:spcBef>
                <a:spcPts val="600"/>
              </a:spcBef>
              <a:spcAft>
                <a:spcPts val="0"/>
              </a:spcAft>
              <a:buNone/>
            </a:pPr>
            <a:r>
              <a:rPr lang="en-US" sz="2400" dirty="0">
                <a:latin typeface="Courier New"/>
                <a:ea typeface="Courier New"/>
                <a:cs typeface="Courier New"/>
                <a:sym typeface="Courier New"/>
              </a:rPr>
              <a:t>    }  </a:t>
            </a:r>
          </a:p>
          <a:p>
            <a:pPr marL="0" lvl="0" indent="0" algn="l" rtl="0">
              <a:spcBef>
                <a:spcPts val="600"/>
              </a:spcBef>
              <a:spcAft>
                <a:spcPts val="0"/>
              </a:spcAft>
              <a:buNone/>
            </a:pPr>
            <a:r>
              <a:rPr lang="en-US" sz="2400" dirty="0">
                <a:latin typeface="Courier New"/>
                <a:ea typeface="Courier New"/>
                <a:cs typeface="Courier New"/>
                <a:sym typeface="Courier New"/>
              </a:rPr>
              <a:t>} </a:t>
            </a:r>
          </a:p>
          <a:p>
            <a:pPr marL="0" lvl="0" indent="0" algn="l" rtl="0">
              <a:spcBef>
                <a:spcPts val="600"/>
              </a:spcBef>
              <a:spcAft>
                <a:spcPts val="0"/>
              </a:spcAft>
              <a:buNone/>
            </a:pPr>
            <a:r>
              <a:rPr lang="en-US" sz="2000" dirty="0">
                <a:latin typeface="Courier New"/>
                <a:ea typeface="Courier New"/>
                <a:cs typeface="Courier New"/>
                <a:sym typeface="Courier New"/>
              </a:rPr>
              <a:t>       </a:t>
            </a:r>
            <a:endParaRPr lang="en-US" sz="2000" dirty="0"/>
          </a:p>
        </p:txBody>
      </p:sp>
      <p:sp>
        <p:nvSpPr>
          <p:cNvPr id="4" name="Content Placeholder 2">
            <a:extLst>
              <a:ext uri="{FF2B5EF4-FFF2-40B4-BE49-F238E27FC236}">
                <a16:creationId xmlns:a16="http://schemas.microsoft.com/office/drawing/2014/main" id="{A858A8D2-53F4-E3F8-0CA9-7AAB5A90F88B}"/>
              </a:ext>
            </a:extLst>
          </p:cNvPr>
          <p:cNvSpPr txBox="1">
            <a:spLocks/>
          </p:cNvSpPr>
          <p:nvPr/>
        </p:nvSpPr>
        <p:spPr bwMode="auto">
          <a:xfrm>
            <a:off x="6206682" y="1081731"/>
            <a:ext cx="5580310" cy="48902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spcBef>
                <a:spcPts val="600"/>
              </a:spcBef>
              <a:spcAft>
                <a:spcPts val="0"/>
              </a:spcAft>
              <a:buFont typeface="Wingdings" charset="2"/>
              <a:buNone/>
            </a:pPr>
            <a:endParaRPr lang="en-US" dirty="0">
              <a:latin typeface="+mj-lt"/>
              <a:ea typeface="Courier New"/>
              <a:cs typeface="Courier New"/>
              <a:sym typeface="Courier New"/>
            </a:endParaRPr>
          </a:p>
          <a:p>
            <a:pPr marL="0" indent="0" algn="ctr">
              <a:spcBef>
                <a:spcPts val="600"/>
              </a:spcBef>
              <a:spcAft>
                <a:spcPts val="0"/>
              </a:spcAft>
              <a:buFont typeface="Wingdings" charset="2"/>
              <a:buNone/>
            </a:pPr>
            <a:endParaRPr lang="en-US" dirty="0">
              <a:latin typeface="+mj-lt"/>
              <a:ea typeface="Courier New"/>
              <a:cs typeface="Courier New"/>
              <a:sym typeface="Courier New"/>
            </a:endParaRPr>
          </a:p>
          <a:p>
            <a:pPr marL="0" indent="0" algn="ctr">
              <a:spcBef>
                <a:spcPts val="600"/>
              </a:spcBef>
              <a:spcAft>
                <a:spcPts val="0"/>
              </a:spcAft>
              <a:buFont typeface="Wingdings" charset="2"/>
              <a:buNone/>
            </a:pPr>
            <a:r>
              <a:rPr lang="en-US" dirty="0">
                <a:latin typeface="+mj-lt"/>
                <a:ea typeface="Courier New"/>
                <a:cs typeface="Courier New"/>
                <a:sym typeface="Courier New"/>
              </a:rPr>
              <a:t>stmt.car.brand = “Jeep”</a:t>
            </a:r>
          </a:p>
          <a:p>
            <a:pPr marL="0" indent="0" algn="ctr">
              <a:spcBef>
                <a:spcPts val="600"/>
              </a:spcBef>
              <a:spcAft>
                <a:spcPts val="0"/>
              </a:spcAft>
              <a:buFont typeface="Wingdings" charset="2"/>
              <a:buNone/>
            </a:pPr>
            <a:endParaRPr lang="en-US" dirty="0">
              <a:latin typeface="+mj-lt"/>
              <a:ea typeface="Courier New"/>
              <a:cs typeface="Courier New"/>
              <a:sym typeface="Courier New"/>
            </a:endParaRPr>
          </a:p>
          <a:p>
            <a:pPr marL="0" indent="0" algn="ctr">
              <a:spcBef>
                <a:spcPts val="600"/>
              </a:spcBef>
              <a:spcAft>
                <a:spcPts val="0"/>
              </a:spcAft>
              <a:buFont typeface="Wingdings" charset="2"/>
              <a:buNone/>
            </a:pPr>
            <a:r>
              <a:rPr lang="en-US" dirty="0">
                <a:latin typeface="+mj-lt"/>
                <a:ea typeface="Courier New"/>
                <a:cs typeface="Courier New"/>
                <a:sym typeface="Courier New"/>
              </a:rPr>
              <a:t>stmt.car.fwd = true</a:t>
            </a:r>
          </a:p>
          <a:p>
            <a:pPr marL="0" indent="0" algn="ctr">
              <a:spcBef>
                <a:spcPts val="600"/>
              </a:spcBef>
              <a:spcAft>
                <a:spcPts val="0"/>
              </a:spcAft>
              <a:buFont typeface="Wingdings" charset="2"/>
              <a:buNone/>
            </a:pPr>
            <a:endParaRPr lang="en-US" dirty="0">
              <a:latin typeface="+mj-lt"/>
              <a:ea typeface="Courier New"/>
              <a:cs typeface="Courier New"/>
              <a:sym typeface="Courier New"/>
            </a:endParaRPr>
          </a:p>
          <a:p>
            <a:pPr marL="0" indent="0" algn="ctr">
              <a:spcBef>
                <a:spcPts val="600"/>
              </a:spcBef>
              <a:spcAft>
                <a:spcPts val="0"/>
              </a:spcAft>
              <a:buFont typeface="Wingdings" charset="2"/>
              <a:buNone/>
            </a:pPr>
            <a:r>
              <a:rPr lang="en-US" dirty="0">
                <a:latin typeface="+mj-lt"/>
                <a:ea typeface="Courier New"/>
                <a:cs typeface="Courier New"/>
                <a:sym typeface="Courier New"/>
              </a:rPr>
              <a:t>stmt.car.mpg = 27</a:t>
            </a:r>
          </a:p>
        </p:txBody>
      </p:sp>
      <p:cxnSp>
        <p:nvCxnSpPr>
          <p:cNvPr id="7" name="Straight Connector 6">
            <a:extLst>
              <a:ext uri="{FF2B5EF4-FFF2-40B4-BE49-F238E27FC236}">
                <a16:creationId xmlns:a16="http://schemas.microsoft.com/office/drawing/2014/main" id="{761A0A4D-382C-1BE6-1C3E-9FB215E81AEA}"/>
              </a:ext>
            </a:extLst>
          </p:cNvPr>
          <p:cNvCxnSpPr/>
          <p:nvPr/>
        </p:nvCxnSpPr>
        <p:spPr bwMode="auto">
          <a:xfrm>
            <a:off x="6096000" y="1307199"/>
            <a:ext cx="0" cy="4392143"/>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spTree>
    <p:extLst>
      <p:ext uri="{BB962C8B-B14F-4D97-AF65-F5344CB8AC3E}">
        <p14:creationId xmlns:p14="http://schemas.microsoft.com/office/powerpoint/2010/main" val="10708705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xAPI Statement</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graphicFrame>
        <p:nvGraphicFramePr>
          <p:cNvPr id="5" name="Diagram 4">
            <a:extLst>
              <a:ext uri="{FF2B5EF4-FFF2-40B4-BE49-F238E27FC236}">
                <a16:creationId xmlns:a16="http://schemas.microsoft.com/office/drawing/2014/main" id="{E9DCAE27-280A-C624-E5CC-F2C9AF4630F8}"/>
              </a:ext>
            </a:extLst>
          </p:cNvPr>
          <p:cNvGraphicFramePr/>
          <p:nvPr>
            <p:extLst>
              <p:ext uri="{D42A27DB-BD31-4B8C-83A1-F6EECF244321}">
                <p14:modId xmlns:p14="http://schemas.microsoft.com/office/powerpoint/2010/main" val="3885853062"/>
              </p:ext>
            </p:extLst>
          </p:nvPr>
        </p:nvGraphicFramePr>
        <p:xfrm>
          <a:off x="563671" y="719666"/>
          <a:ext cx="10972799" cy="5743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87501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xAPI Statement</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 name="TextBox 1">
            <a:extLst>
              <a:ext uri="{FF2B5EF4-FFF2-40B4-BE49-F238E27FC236}">
                <a16:creationId xmlns:a16="http://schemas.microsoft.com/office/drawing/2014/main" id="{05896939-8D83-DCEA-1DF5-3B068249AA1A}"/>
              </a:ext>
            </a:extLst>
          </p:cNvPr>
          <p:cNvSpPr txBox="1"/>
          <p:nvPr/>
        </p:nvSpPr>
        <p:spPr>
          <a:xfrm>
            <a:off x="362341" y="1251750"/>
            <a:ext cx="2034698" cy="954107"/>
          </a:xfrm>
          <a:prstGeom prst="rect">
            <a:avLst/>
          </a:prstGeom>
          <a:solidFill>
            <a:schemeClr val="bg1">
              <a:alpha val="90000"/>
            </a:schemeClr>
          </a:solidFill>
        </p:spPr>
        <p:txBody>
          <a:bodyPr wrap="square" rtlCol="0">
            <a:spAutoFit/>
          </a:bodyPr>
          <a:lstStyle/>
          <a:p>
            <a:pPr algn="ctr"/>
            <a:r>
              <a:rPr lang="en-US" sz="2800" b="1" dirty="0">
                <a:latin typeface="+mn-lt"/>
                <a:cs typeface="Courier New" panose="02070309020205020404" pitchFamily="49" charset="0"/>
              </a:rPr>
              <a:t>Jerry Tester</a:t>
            </a:r>
          </a:p>
        </p:txBody>
      </p:sp>
      <p:sp>
        <p:nvSpPr>
          <p:cNvPr id="3" name="TextBox 2">
            <a:extLst>
              <a:ext uri="{FF2B5EF4-FFF2-40B4-BE49-F238E27FC236}">
                <a16:creationId xmlns:a16="http://schemas.microsoft.com/office/drawing/2014/main" id="{898410FC-785E-EAEA-1F0B-EEB36F03FDCC}"/>
              </a:ext>
            </a:extLst>
          </p:cNvPr>
          <p:cNvSpPr txBox="1"/>
          <p:nvPr/>
        </p:nvSpPr>
        <p:spPr>
          <a:xfrm>
            <a:off x="2179529" y="5011646"/>
            <a:ext cx="2148605" cy="523220"/>
          </a:xfrm>
          <a:prstGeom prst="rect">
            <a:avLst/>
          </a:prstGeom>
          <a:solidFill>
            <a:schemeClr val="bg1">
              <a:alpha val="90000"/>
            </a:schemeClr>
          </a:solidFill>
        </p:spPr>
        <p:txBody>
          <a:bodyPr wrap="square" rtlCol="0">
            <a:spAutoFit/>
          </a:bodyPr>
          <a:lstStyle/>
          <a:p>
            <a:pPr algn="ctr"/>
            <a:r>
              <a:rPr lang="en-US" sz="2800" b="1" dirty="0">
                <a:latin typeface="+mn-lt"/>
                <a:cs typeface="Courier New" panose="02070309020205020404" pitchFamily="49" charset="0"/>
              </a:rPr>
              <a:t>Completed</a:t>
            </a:r>
          </a:p>
        </p:txBody>
      </p:sp>
      <p:sp>
        <p:nvSpPr>
          <p:cNvPr id="6" name="TextBox 5">
            <a:extLst>
              <a:ext uri="{FF2B5EF4-FFF2-40B4-BE49-F238E27FC236}">
                <a16:creationId xmlns:a16="http://schemas.microsoft.com/office/drawing/2014/main" id="{FC542EEB-80E4-B1C0-7072-355C5E062436}"/>
              </a:ext>
            </a:extLst>
          </p:cNvPr>
          <p:cNvSpPr txBox="1"/>
          <p:nvPr/>
        </p:nvSpPr>
        <p:spPr>
          <a:xfrm>
            <a:off x="4223358" y="1220636"/>
            <a:ext cx="1826712" cy="954107"/>
          </a:xfrm>
          <a:prstGeom prst="rect">
            <a:avLst/>
          </a:prstGeom>
          <a:solidFill>
            <a:schemeClr val="bg1">
              <a:alpha val="90000"/>
            </a:schemeClr>
          </a:solidFill>
        </p:spPr>
        <p:txBody>
          <a:bodyPr wrap="square" rtlCol="0">
            <a:spAutoFit/>
          </a:bodyPr>
          <a:lstStyle/>
          <a:p>
            <a:pPr algn="ctr"/>
            <a:r>
              <a:rPr lang="en-US" sz="2800" b="1" dirty="0">
                <a:latin typeface="+mn-lt"/>
                <a:cs typeface="Courier New" panose="02070309020205020404" pitchFamily="49" charset="0"/>
              </a:rPr>
              <a:t>WWII Lesson</a:t>
            </a:r>
          </a:p>
        </p:txBody>
      </p:sp>
      <p:cxnSp>
        <p:nvCxnSpPr>
          <p:cNvPr id="7" name="Connector: Curved 6">
            <a:extLst>
              <a:ext uri="{FF2B5EF4-FFF2-40B4-BE49-F238E27FC236}">
                <a16:creationId xmlns:a16="http://schemas.microsoft.com/office/drawing/2014/main" id="{6E27AE0F-26F8-DE83-F23F-C37868ECA723}"/>
              </a:ext>
            </a:extLst>
          </p:cNvPr>
          <p:cNvCxnSpPr>
            <a:cxnSpLocks/>
            <a:stCxn id="2" idx="2"/>
            <a:endCxn id="3" idx="1"/>
          </p:cNvCxnSpPr>
          <p:nvPr/>
        </p:nvCxnSpPr>
        <p:spPr bwMode="auto">
          <a:xfrm rot="16200000" flipH="1">
            <a:off x="245910" y="3339636"/>
            <a:ext cx="3067399" cy="799839"/>
          </a:xfrm>
          <a:prstGeom prst="curvedConnector2">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cxnSp>
        <p:nvCxnSpPr>
          <p:cNvPr id="11" name="Connector: Curved 10">
            <a:extLst>
              <a:ext uri="{FF2B5EF4-FFF2-40B4-BE49-F238E27FC236}">
                <a16:creationId xmlns:a16="http://schemas.microsoft.com/office/drawing/2014/main" id="{CE2B25FE-9F8F-4BD5-6C92-F613CD8D2193}"/>
              </a:ext>
            </a:extLst>
          </p:cNvPr>
          <p:cNvCxnSpPr>
            <a:cxnSpLocks/>
            <a:stCxn id="3" idx="3"/>
            <a:endCxn id="6" idx="2"/>
          </p:cNvCxnSpPr>
          <p:nvPr/>
        </p:nvCxnSpPr>
        <p:spPr bwMode="auto">
          <a:xfrm flipV="1">
            <a:off x="4328134" y="2174743"/>
            <a:ext cx="808580" cy="3098513"/>
          </a:xfrm>
          <a:prstGeom prst="curvedConnector2">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graphicFrame>
        <p:nvGraphicFramePr>
          <p:cNvPr id="14" name="Diagram 13">
            <a:extLst>
              <a:ext uri="{FF2B5EF4-FFF2-40B4-BE49-F238E27FC236}">
                <a16:creationId xmlns:a16="http://schemas.microsoft.com/office/drawing/2014/main" id="{366BC8F6-902F-297A-CC6A-F3DBB93904C6}"/>
              </a:ext>
            </a:extLst>
          </p:cNvPr>
          <p:cNvGraphicFramePr/>
          <p:nvPr>
            <p:extLst>
              <p:ext uri="{D42A27DB-BD31-4B8C-83A1-F6EECF244321}">
                <p14:modId xmlns:p14="http://schemas.microsoft.com/office/powerpoint/2010/main" val="224776859"/>
              </p:ext>
            </p:extLst>
          </p:nvPr>
        </p:nvGraphicFramePr>
        <p:xfrm>
          <a:off x="563671" y="719666"/>
          <a:ext cx="10972799" cy="5743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96643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xAPI Statement</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2" name="TextBox 1">
            <a:extLst>
              <a:ext uri="{FF2B5EF4-FFF2-40B4-BE49-F238E27FC236}">
                <a16:creationId xmlns:a16="http://schemas.microsoft.com/office/drawing/2014/main" id="{05896939-8D83-DCEA-1DF5-3B068249AA1A}"/>
              </a:ext>
            </a:extLst>
          </p:cNvPr>
          <p:cNvSpPr txBox="1"/>
          <p:nvPr/>
        </p:nvSpPr>
        <p:spPr>
          <a:xfrm>
            <a:off x="362341" y="1251750"/>
            <a:ext cx="2034698" cy="954107"/>
          </a:xfrm>
          <a:prstGeom prst="rect">
            <a:avLst/>
          </a:prstGeom>
          <a:solidFill>
            <a:schemeClr val="bg1">
              <a:alpha val="90000"/>
            </a:schemeClr>
          </a:solidFill>
        </p:spPr>
        <p:txBody>
          <a:bodyPr wrap="square" rtlCol="0">
            <a:spAutoFit/>
          </a:bodyPr>
          <a:lstStyle/>
          <a:p>
            <a:pPr algn="ctr"/>
            <a:r>
              <a:rPr lang="en-US" sz="2800" b="1" dirty="0">
                <a:latin typeface="+mn-lt"/>
                <a:cs typeface="Courier New" panose="02070309020205020404" pitchFamily="49" charset="0"/>
              </a:rPr>
              <a:t>Jerry Tester</a:t>
            </a:r>
          </a:p>
        </p:txBody>
      </p:sp>
      <p:sp>
        <p:nvSpPr>
          <p:cNvPr id="3" name="TextBox 2">
            <a:extLst>
              <a:ext uri="{FF2B5EF4-FFF2-40B4-BE49-F238E27FC236}">
                <a16:creationId xmlns:a16="http://schemas.microsoft.com/office/drawing/2014/main" id="{898410FC-785E-EAEA-1F0B-EEB36F03FDCC}"/>
              </a:ext>
            </a:extLst>
          </p:cNvPr>
          <p:cNvSpPr txBox="1"/>
          <p:nvPr/>
        </p:nvSpPr>
        <p:spPr>
          <a:xfrm>
            <a:off x="2141951" y="5011646"/>
            <a:ext cx="2279737" cy="523220"/>
          </a:xfrm>
          <a:prstGeom prst="rect">
            <a:avLst/>
          </a:prstGeom>
          <a:solidFill>
            <a:schemeClr val="bg1">
              <a:alpha val="90000"/>
            </a:schemeClr>
          </a:solidFill>
        </p:spPr>
        <p:txBody>
          <a:bodyPr wrap="square" rtlCol="0">
            <a:spAutoFit/>
          </a:bodyPr>
          <a:lstStyle/>
          <a:p>
            <a:pPr algn="ctr"/>
            <a:r>
              <a:rPr lang="en-US" sz="2800" b="1" dirty="0">
                <a:latin typeface="+mn-lt"/>
                <a:cs typeface="Courier New" panose="02070309020205020404" pitchFamily="49" charset="0"/>
              </a:rPr>
              <a:t>Terminated</a:t>
            </a:r>
          </a:p>
        </p:txBody>
      </p:sp>
      <p:sp>
        <p:nvSpPr>
          <p:cNvPr id="6" name="TextBox 5">
            <a:extLst>
              <a:ext uri="{FF2B5EF4-FFF2-40B4-BE49-F238E27FC236}">
                <a16:creationId xmlns:a16="http://schemas.microsoft.com/office/drawing/2014/main" id="{FC542EEB-80E4-B1C0-7072-355C5E062436}"/>
              </a:ext>
            </a:extLst>
          </p:cNvPr>
          <p:cNvSpPr txBox="1"/>
          <p:nvPr/>
        </p:nvSpPr>
        <p:spPr>
          <a:xfrm>
            <a:off x="4223358" y="1220636"/>
            <a:ext cx="1826712" cy="954107"/>
          </a:xfrm>
          <a:prstGeom prst="rect">
            <a:avLst/>
          </a:prstGeom>
          <a:solidFill>
            <a:schemeClr val="bg1">
              <a:alpha val="90000"/>
            </a:schemeClr>
          </a:solidFill>
        </p:spPr>
        <p:txBody>
          <a:bodyPr wrap="square" rtlCol="0">
            <a:spAutoFit/>
          </a:bodyPr>
          <a:lstStyle/>
          <a:p>
            <a:pPr algn="ctr"/>
            <a:r>
              <a:rPr lang="en-US" sz="2800" b="1" dirty="0">
                <a:latin typeface="+mn-lt"/>
                <a:cs typeface="Courier New" panose="02070309020205020404" pitchFamily="49" charset="0"/>
              </a:rPr>
              <a:t>WWII Lesson</a:t>
            </a:r>
          </a:p>
        </p:txBody>
      </p:sp>
      <p:cxnSp>
        <p:nvCxnSpPr>
          <p:cNvPr id="7" name="Connector: Curved 6">
            <a:extLst>
              <a:ext uri="{FF2B5EF4-FFF2-40B4-BE49-F238E27FC236}">
                <a16:creationId xmlns:a16="http://schemas.microsoft.com/office/drawing/2014/main" id="{6E27AE0F-26F8-DE83-F23F-C37868ECA723}"/>
              </a:ext>
            </a:extLst>
          </p:cNvPr>
          <p:cNvCxnSpPr>
            <a:cxnSpLocks/>
            <a:stCxn id="2" idx="2"/>
            <a:endCxn id="3" idx="1"/>
          </p:cNvCxnSpPr>
          <p:nvPr/>
        </p:nvCxnSpPr>
        <p:spPr bwMode="auto">
          <a:xfrm rot="16200000" flipH="1">
            <a:off x="227121" y="3358425"/>
            <a:ext cx="3067399" cy="762261"/>
          </a:xfrm>
          <a:prstGeom prst="curvedConnector2">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cxnSp>
        <p:nvCxnSpPr>
          <p:cNvPr id="11" name="Connector: Curved 10">
            <a:extLst>
              <a:ext uri="{FF2B5EF4-FFF2-40B4-BE49-F238E27FC236}">
                <a16:creationId xmlns:a16="http://schemas.microsoft.com/office/drawing/2014/main" id="{CE2B25FE-9F8F-4BD5-6C92-F613CD8D2193}"/>
              </a:ext>
            </a:extLst>
          </p:cNvPr>
          <p:cNvCxnSpPr>
            <a:cxnSpLocks/>
            <a:stCxn id="3" idx="3"/>
            <a:endCxn id="6" idx="2"/>
          </p:cNvCxnSpPr>
          <p:nvPr/>
        </p:nvCxnSpPr>
        <p:spPr bwMode="auto">
          <a:xfrm flipV="1">
            <a:off x="4421688" y="2174743"/>
            <a:ext cx="715026" cy="3098513"/>
          </a:xfrm>
          <a:prstGeom prst="curvedConnector2">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sp>
        <p:nvSpPr>
          <p:cNvPr id="9" name="TextBox 8">
            <a:extLst>
              <a:ext uri="{FF2B5EF4-FFF2-40B4-BE49-F238E27FC236}">
                <a16:creationId xmlns:a16="http://schemas.microsoft.com/office/drawing/2014/main" id="{23107A7A-BB85-8554-9767-3EBC4BDED282}"/>
              </a:ext>
            </a:extLst>
          </p:cNvPr>
          <p:cNvSpPr txBox="1"/>
          <p:nvPr/>
        </p:nvSpPr>
        <p:spPr>
          <a:xfrm>
            <a:off x="6096000" y="5011646"/>
            <a:ext cx="1826712" cy="954107"/>
          </a:xfrm>
          <a:prstGeom prst="rect">
            <a:avLst/>
          </a:prstGeom>
          <a:solidFill>
            <a:schemeClr val="bg1">
              <a:alpha val="90000"/>
            </a:schemeClr>
          </a:solidFill>
        </p:spPr>
        <p:txBody>
          <a:bodyPr wrap="square" rtlCol="0">
            <a:spAutoFit/>
          </a:bodyPr>
          <a:lstStyle/>
          <a:p>
            <a:pPr algn="ctr"/>
            <a:r>
              <a:rPr lang="en-US" sz="2800" b="1" dirty="0">
                <a:latin typeface="+mn-lt"/>
                <a:cs typeface="Courier New" panose="02070309020205020404" pitchFamily="49" charset="0"/>
              </a:rPr>
              <a:t>History Course</a:t>
            </a:r>
          </a:p>
        </p:txBody>
      </p:sp>
      <p:cxnSp>
        <p:nvCxnSpPr>
          <p:cNvPr id="10" name="Connector: Curved 9">
            <a:extLst>
              <a:ext uri="{FF2B5EF4-FFF2-40B4-BE49-F238E27FC236}">
                <a16:creationId xmlns:a16="http://schemas.microsoft.com/office/drawing/2014/main" id="{88EEBD28-920A-6134-7D35-AF4ED97E2577}"/>
              </a:ext>
            </a:extLst>
          </p:cNvPr>
          <p:cNvCxnSpPr>
            <a:cxnSpLocks/>
            <a:stCxn id="6" idx="3"/>
            <a:endCxn id="9" idx="0"/>
          </p:cNvCxnSpPr>
          <p:nvPr/>
        </p:nvCxnSpPr>
        <p:spPr bwMode="auto">
          <a:xfrm>
            <a:off x="6050070" y="1697690"/>
            <a:ext cx="959286" cy="3313956"/>
          </a:xfrm>
          <a:prstGeom prst="curvedConnector2">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sp>
        <p:nvSpPr>
          <p:cNvPr id="19" name="TextBox 18">
            <a:extLst>
              <a:ext uri="{FF2B5EF4-FFF2-40B4-BE49-F238E27FC236}">
                <a16:creationId xmlns:a16="http://schemas.microsoft.com/office/drawing/2014/main" id="{AD4B3538-1DFF-EF97-E9A6-65F72E0F0F1B}"/>
              </a:ext>
            </a:extLst>
          </p:cNvPr>
          <p:cNvSpPr txBox="1"/>
          <p:nvPr/>
        </p:nvSpPr>
        <p:spPr>
          <a:xfrm>
            <a:off x="7675322" y="813946"/>
            <a:ext cx="2235896" cy="1384995"/>
          </a:xfrm>
          <a:prstGeom prst="rect">
            <a:avLst/>
          </a:prstGeom>
          <a:solidFill>
            <a:schemeClr val="bg1">
              <a:alpha val="90000"/>
            </a:schemeClr>
          </a:solidFill>
        </p:spPr>
        <p:txBody>
          <a:bodyPr wrap="square" rtlCol="0">
            <a:spAutoFit/>
          </a:bodyPr>
          <a:lstStyle/>
          <a:p>
            <a:pPr algn="ctr"/>
            <a:r>
              <a:rPr lang="en-US" sz="2800" b="1" dirty="0">
                <a:latin typeface="+mn-lt"/>
                <a:cs typeface="Courier New" panose="02070309020205020404" pitchFamily="49" charset="0"/>
              </a:rPr>
              <a:t>Completed</a:t>
            </a:r>
          </a:p>
          <a:p>
            <a:pPr algn="ctr"/>
            <a:r>
              <a:rPr lang="en-US" sz="2800" b="1" dirty="0">
                <a:latin typeface="+mn-lt"/>
                <a:cs typeface="Courier New" panose="02070309020205020404" pitchFamily="49" charset="0"/>
              </a:rPr>
              <a:t>Passed</a:t>
            </a:r>
          </a:p>
          <a:p>
            <a:pPr algn="ctr"/>
            <a:r>
              <a:rPr lang="en-US" sz="2800" b="1" dirty="0">
                <a:latin typeface="+mn-lt"/>
                <a:cs typeface="Courier New" panose="02070309020205020404" pitchFamily="49" charset="0"/>
              </a:rPr>
              <a:t>97%</a:t>
            </a:r>
          </a:p>
        </p:txBody>
      </p:sp>
      <p:cxnSp>
        <p:nvCxnSpPr>
          <p:cNvPr id="20" name="Connector: Curved 19">
            <a:extLst>
              <a:ext uri="{FF2B5EF4-FFF2-40B4-BE49-F238E27FC236}">
                <a16:creationId xmlns:a16="http://schemas.microsoft.com/office/drawing/2014/main" id="{5AF9F86E-E6BE-8034-C3F5-398D1B26F4C4}"/>
              </a:ext>
            </a:extLst>
          </p:cNvPr>
          <p:cNvCxnSpPr>
            <a:cxnSpLocks/>
            <a:stCxn id="9" idx="3"/>
            <a:endCxn id="19" idx="2"/>
          </p:cNvCxnSpPr>
          <p:nvPr/>
        </p:nvCxnSpPr>
        <p:spPr bwMode="auto">
          <a:xfrm flipV="1">
            <a:off x="7922712" y="2198941"/>
            <a:ext cx="870558" cy="3289759"/>
          </a:xfrm>
          <a:prstGeom prst="curvedConnector2">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sp>
        <p:nvSpPr>
          <p:cNvPr id="24" name="TextBox 23">
            <a:extLst>
              <a:ext uri="{FF2B5EF4-FFF2-40B4-BE49-F238E27FC236}">
                <a16:creationId xmlns:a16="http://schemas.microsoft.com/office/drawing/2014/main" id="{E8C1D8C5-E873-2C93-AFD6-F89C807A09DE}"/>
              </a:ext>
            </a:extLst>
          </p:cNvPr>
          <p:cNvSpPr txBox="1"/>
          <p:nvPr/>
        </p:nvSpPr>
        <p:spPr>
          <a:xfrm>
            <a:off x="9610985" y="4993652"/>
            <a:ext cx="2235896" cy="1384995"/>
          </a:xfrm>
          <a:prstGeom prst="rect">
            <a:avLst/>
          </a:prstGeom>
          <a:solidFill>
            <a:schemeClr val="bg1">
              <a:alpha val="90000"/>
            </a:schemeClr>
          </a:solidFill>
        </p:spPr>
        <p:txBody>
          <a:bodyPr wrap="square" rtlCol="0">
            <a:spAutoFit/>
          </a:bodyPr>
          <a:lstStyle/>
          <a:p>
            <a:pPr algn="ctr"/>
            <a:r>
              <a:rPr lang="en-US" sz="2800" b="1" dirty="0">
                <a:latin typeface="+mn-lt"/>
                <a:cs typeface="Courier New" panose="02070309020205020404" pitchFamily="49" charset="0"/>
              </a:rPr>
              <a:t>June 8</a:t>
            </a:r>
            <a:r>
              <a:rPr lang="en-US" sz="2800" b="1" baseline="30000" dirty="0">
                <a:latin typeface="+mn-lt"/>
                <a:cs typeface="Courier New" panose="02070309020205020404" pitchFamily="49" charset="0"/>
              </a:rPr>
              <a:t>th</a:t>
            </a:r>
            <a:r>
              <a:rPr lang="en-US" sz="2800" b="1" dirty="0">
                <a:latin typeface="+mn-lt"/>
                <a:cs typeface="Courier New" panose="02070309020205020404" pitchFamily="49" charset="0"/>
              </a:rPr>
              <a:t> 2023 @ 1622 EDT</a:t>
            </a:r>
          </a:p>
        </p:txBody>
      </p:sp>
      <p:cxnSp>
        <p:nvCxnSpPr>
          <p:cNvPr id="25" name="Connector: Curved 24">
            <a:extLst>
              <a:ext uri="{FF2B5EF4-FFF2-40B4-BE49-F238E27FC236}">
                <a16:creationId xmlns:a16="http://schemas.microsoft.com/office/drawing/2014/main" id="{97879D38-AA61-26B4-F19C-1A427702CBCF}"/>
              </a:ext>
            </a:extLst>
          </p:cNvPr>
          <p:cNvCxnSpPr>
            <a:cxnSpLocks/>
            <a:stCxn id="19" idx="3"/>
            <a:endCxn id="24" idx="0"/>
          </p:cNvCxnSpPr>
          <p:nvPr/>
        </p:nvCxnSpPr>
        <p:spPr bwMode="auto">
          <a:xfrm>
            <a:off x="9911218" y="1506444"/>
            <a:ext cx="817715" cy="3487208"/>
          </a:xfrm>
          <a:prstGeom prst="curvedConnector2">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graphicFrame>
        <p:nvGraphicFramePr>
          <p:cNvPr id="29" name="Diagram 28">
            <a:extLst>
              <a:ext uri="{FF2B5EF4-FFF2-40B4-BE49-F238E27FC236}">
                <a16:creationId xmlns:a16="http://schemas.microsoft.com/office/drawing/2014/main" id="{01A22BC2-7F0C-2F03-11EB-00A39D3D9CA8}"/>
              </a:ext>
            </a:extLst>
          </p:cNvPr>
          <p:cNvGraphicFramePr/>
          <p:nvPr>
            <p:extLst>
              <p:ext uri="{D42A27DB-BD31-4B8C-83A1-F6EECF244321}">
                <p14:modId xmlns:p14="http://schemas.microsoft.com/office/powerpoint/2010/main" val="4285154168"/>
              </p:ext>
            </p:extLst>
          </p:nvPr>
        </p:nvGraphicFramePr>
        <p:xfrm>
          <a:off x="563671" y="719666"/>
          <a:ext cx="10972799" cy="5743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37690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xAPI Statement</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graphicFrame>
        <p:nvGraphicFramePr>
          <p:cNvPr id="5" name="Diagram 4">
            <a:extLst>
              <a:ext uri="{FF2B5EF4-FFF2-40B4-BE49-F238E27FC236}">
                <a16:creationId xmlns:a16="http://schemas.microsoft.com/office/drawing/2014/main" id="{E9DCAE27-280A-C624-E5CC-F2C9AF4630F8}"/>
              </a:ext>
            </a:extLst>
          </p:cNvPr>
          <p:cNvGraphicFramePr/>
          <p:nvPr/>
        </p:nvGraphicFramePr>
        <p:xfrm>
          <a:off x="563671" y="719666"/>
          <a:ext cx="10972799" cy="5743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5896939-8D83-DCEA-1DF5-3B068249AA1A}"/>
              </a:ext>
            </a:extLst>
          </p:cNvPr>
          <p:cNvSpPr txBox="1"/>
          <p:nvPr/>
        </p:nvSpPr>
        <p:spPr>
          <a:xfrm>
            <a:off x="362341" y="1251750"/>
            <a:ext cx="2034698" cy="954107"/>
          </a:xfrm>
          <a:prstGeom prst="rect">
            <a:avLst/>
          </a:prstGeom>
          <a:solidFill>
            <a:schemeClr val="bg1">
              <a:alpha val="90000"/>
            </a:schemeClr>
          </a:solidFill>
        </p:spPr>
        <p:txBody>
          <a:bodyPr wrap="square" rtlCol="0">
            <a:spAutoFit/>
          </a:bodyPr>
          <a:lstStyle/>
          <a:p>
            <a:pPr algn="ctr"/>
            <a:r>
              <a:rPr lang="en-US" sz="2800" b="1" dirty="0">
                <a:latin typeface="+mn-lt"/>
                <a:cs typeface="Courier New" panose="02070309020205020404" pitchFamily="49" charset="0"/>
              </a:rPr>
              <a:t>Jerry Tester</a:t>
            </a:r>
          </a:p>
        </p:txBody>
      </p:sp>
      <p:sp>
        <p:nvSpPr>
          <p:cNvPr id="3" name="TextBox 2">
            <a:extLst>
              <a:ext uri="{FF2B5EF4-FFF2-40B4-BE49-F238E27FC236}">
                <a16:creationId xmlns:a16="http://schemas.microsoft.com/office/drawing/2014/main" id="{898410FC-785E-EAEA-1F0B-EEB36F03FDCC}"/>
              </a:ext>
            </a:extLst>
          </p:cNvPr>
          <p:cNvSpPr txBox="1"/>
          <p:nvPr/>
        </p:nvSpPr>
        <p:spPr>
          <a:xfrm>
            <a:off x="2141951" y="5011646"/>
            <a:ext cx="2279737" cy="523220"/>
          </a:xfrm>
          <a:prstGeom prst="rect">
            <a:avLst/>
          </a:prstGeom>
          <a:solidFill>
            <a:schemeClr val="bg1">
              <a:alpha val="90000"/>
            </a:schemeClr>
          </a:solidFill>
        </p:spPr>
        <p:txBody>
          <a:bodyPr wrap="square" rtlCol="0">
            <a:spAutoFit/>
          </a:bodyPr>
          <a:lstStyle/>
          <a:p>
            <a:pPr algn="ctr"/>
            <a:r>
              <a:rPr lang="en-US" sz="2800" b="1" dirty="0">
                <a:latin typeface="+mn-lt"/>
                <a:cs typeface="Courier New" panose="02070309020205020404" pitchFamily="49" charset="0"/>
              </a:rPr>
              <a:t>Terminated</a:t>
            </a:r>
          </a:p>
        </p:txBody>
      </p:sp>
      <p:sp>
        <p:nvSpPr>
          <p:cNvPr id="6" name="TextBox 5">
            <a:extLst>
              <a:ext uri="{FF2B5EF4-FFF2-40B4-BE49-F238E27FC236}">
                <a16:creationId xmlns:a16="http://schemas.microsoft.com/office/drawing/2014/main" id="{FC542EEB-80E4-B1C0-7072-355C5E062436}"/>
              </a:ext>
            </a:extLst>
          </p:cNvPr>
          <p:cNvSpPr txBox="1"/>
          <p:nvPr/>
        </p:nvSpPr>
        <p:spPr>
          <a:xfrm>
            <a:off x="4223358" y="1220636"/>
            <a:ext cx="1826712" cy="954107"/>
          </a:xfrm>
          <a:prstGeom prst="rect">
            <a:avLst/>
          </a:prstGeom>
          <a:solidFill>
            <a:schemeClr val="bg1">
              <a:alpha val="90000"/>
            </a:schemeClr>
          </a:solidFill>
        </p:spPr>
        <p:txBody>
          <a:bodyPr wrap="square" rtlCol="0">
            <a:spAutoFit/>
          </a:bodyPr>
          <a:lstStyle/>
          <a:p>
            <a:pPr algn="ctr"/>
            <a:r>
              <a:rPr lang="en-US" sz="2800" b="1" dirty="0">
                <a:latin typeface="+mn-lt"/>
                <a:cs typeface="Courier New" panose="02070309020205020404" pitchFamily="49" charset="0"/>
              </a:rPr>
              <a:t>WWII Lesson</a:t>
            </a:r>
          </a:p>
        </p:txBody>
      </p:sp>
      <p:cxnSp>
        <p:nvCxnSpPr>
          <p:cNvPr id="7" name="Connector: Curved 6">
            <a:extLst>
              <a:ext uri="{FF2B5EF4-FFF2-40B4-BE49-F238E27FC236}">
                <a16:creationId xmlns:a16="http://schemas.microsoft.com/office/drawing/2014/main" id="{6E27AE0F-26F8-DE83-F23F-C37868ECA723}"/>
              </a:ext>
            </a:extLst>
          </p:cNvPr>
          <p:cNvCxnSpPr>
            <a:cxnSpLocks/>
            <a:stCxn id="2" idx="2"/>
            <a:endCxn id="3" idx="1"/>
          </p:cNvCxnSpPr>
          <p:nvPr/>
        </p:nvCxnSpPr>
        <p:spPr bwMode="auto">
          <a:xfrm rot="16200000" flipH="1">
            <a:off x="227121" y="3358425"/>
            <a:ext cx="3067399" cy="762261"/>
          </a:xfrm>
          <a:prstGeom prst="curvedConnector2">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cxnSp>
        <p:nvCxnSpPr>
          <p:cNvPr id="11" name="Connector: Curved 10">
            <a:extLst>
              <a:ext uri="{FF2B5EF4-FFF2-40B4-BE49-F238E27FC236}">
                <a16:creationId xmlns:a16="http://schemas.microsoft.com/office/drawing/2014/main" id="{CE2B25FE-9F8F-4BD5-6C92-F613CD8D2193}"/>
              </a:ext>
            </a:extLst>
          </p:cNvPr>
          <p:cNvCxnSpPr>
            <a:cxnSpLocks/>
            <a:stCxn id="3" idx="3"/>
            <a:endCxn id="6" idx="2"/>
          </p:cNvCxnSpPr>
          <p:nvPr/>
        </p:nvCxnSpPr>
        <p:spPr bwMode="auto">
          <a:xfrm flipV="1">
            <a:off x="4421688" y="2174743"/>
            <a:ext cx="715026" cy="3098513"/>
          </a:xfrm>
          <a:prstGeom prst="curvedConnector2">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sp>
        <p:nvSpPr>
          <p:cNvPr id="9" name="TextBox 8">
            <a:extLst>
              <a:ext uri="{FF2B5EF4-FFF2-40B4-BE49-F238E27FC236}">
                <a16:creationId xmlns:a16="http://schemas.microsoft.com/office/drawing/2014/main" id="{23107A7A-BB85-8554-9767-3EBC4BDED282}"/>
              </a:ext>
            </a:extLst>
          </p:cNvPr>
          <p:cNvSpPr txBox="1"/>
          <p:nvPr/>
        </p:nvSpPr>
        <p:spPr>
          <a:xfrm>
            <a:off x="6096000" y="5011646"/>
            <a:ext cx="1826712" cy="954107"/>
          </a:xfrm>
          <a:prstGeom prst="rect">
            <a:avLst/>
          </a:prstGeom>
          <a:solidFill>
            <a:schemeClr val="bg1">
              <a:alpha val="90000"/>
            </a:schemeClr>
          </a:solidFill>
        </p:spPr>
        <p:txBody>
          <a:bodyPr wrap="square" rtlCol="0">
            <a:spAutoFit/>
          </a:bodyPr>
          <a:lstStyle/>
          <a:p>
            <a:pPr algn="ctr"/>
            <a:r>
              <a:rPr lang="en-US" sz="2800" b="1" dirty="0">
                <a:latin typeface="+mn-lt"/>
                <a:cs typeface="Courier New" panose="02070309020205020404" pitchFamily="49" charset="0"/>
              </a:rPr>
              <a:t>History Course</a:t>
            </a:r>
          </a:p>
        </p:txBody>
      </p:sp>
      <p:cxnSp>
        <p:nvCxnSpPr>
          <p:cNvPr id="10" name="Connector: Curved 9">
            <a:extLst>
              <a:ext uri="{FF2B5EF4-FFF2-40B4-BE49-F238E27FC236}">
                <a16:creationId xmlns:a16="http://schemas.microsoft.com/office/drawing/2014/main" id="{88EEBD28-920A-6134-7D35-AF4ED97E2577}"/>
              </a:ext>
            </a:extLst>
          </p:cNvPr>
          <p:cNvCxnSpPr>
            <a:cxnSpLocks/>
            <a:stCxn id="6" idx="3"/>
            <a:endCxn id="9" idx="0"/>
          </p:cNvCxnSpPr>
          <p:nvPr/>
        </p:nvCxnSpPr>
        <p:spPr bwMode="auto">
          <a:xfrm>
            <a:off x="6050070" y="1697690"/>
            <a:ext cx="959286" cy="3313956"/>
          </a:xfrm>
          <a:prstGeom prst="curvedConnector2">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sp>
        <p:nvSpPr>
          <p:cNvPr id="19" name="TextBox 18">
            <a:extLst>
              <a:ext uri="{FF2B5EF4-FFF2-40B4-BE49-F238E27FC236}">
                <a16:creationId xmlns:a16="http://schemas.microsoft.com/office/drawing/2014/main" id="{AD4B3538-1DFF-EF97-E9A6-65F72E0F0F1B}"/>
              </a:ext>
            </a:extLst>
          </p:cNvPr>
          <p:cNvSpPr txBox="1"/>
          <p:nvPr/>
        </p:nvSpPr>
        <p:spPr>
          <a:xfrm>
            <a:off x="7675322" y="813946"/>
            <a:ext cx="2235896" cy="1384995"/>
          </a:xfrm>
          <a:prstGeom prst="rect">
            <a:avLst/>
          </a:prstGeom>
          <a:solidFill>
            <a:schemeClr val="bg1">
              <a:alpha val="90000"/>
            </a:schemeClr>
          </a:solidFill>
        </p:spPr>
        <p:txBody>
          <a:bodyPr wrap="square" rtlCol="0">
            <a:spAutoFit/>
          </a:bodyPr>
          <a:lstStyle/>
          <a:p>
            <a:pPr algn="ctr"/>
            <a:r>
              <a:rPr lang="en-US" sz="2800" b="1" dirty="0">
                <a:latin typeface="+mn-lt"/>
                <a:cs typeface="Courier New" panose="02070309020205020404" pitchFamily="49" charset="0"/>
              </a:rPr>
              <a:t>Completed</a:t>
            </a:r>
          </a:p>
          <a:p>
            <a:pPr algn="ctr"/>
            <a:r>
              <a:rPr lang="en-US" sz="2800" b="1" dirty="0">
                <a:latin typeface="+mn-lt"/>
                <a:cs typeface="Courier New" panose="02070309020205020404" pitchFamily="49" charset="0"/>
              </a:rPr>
              <a:t>Passed</a:t>
            </a:r>
          </a:p>
          <a:p>
            <a:pPr algn="ctr"/>
            <a:r>
              <a:rPr lang="en-US" sz="2800" b="1" dirty="0">
                <a:latin typeface="+mn-lt"/>
                <a:cs typeface="Courier New" panose="02070309020205020404" pitchFamily="49" charset="0"/>
              </a:rPr>
              <a:t>96%</a:t>
            </a:r>
          </a:p>
        </p:txBody>
      </p:sp>
      <p:cxnSp>
        <p:nvCxnSpPr>
          <p:cNvPr id="20" name="Connector: Curved 19">
            <a:extLst>
              <a:ext uri="{FF2B5EF4-FFF2-40B4-BE49-F238E27FC236}">
                <a16:creationId xmlns:a16="http://schemas.microsoft.com/office/drawing/2014/main" id="{5AF9F86E-E6BE-8034-C3F5-398D1B26F4C4}"/>
              </a:ext>
            </a:extLst>
          </p:cNvPr>
          <p:cNvCxnSpPr>
            <a:cxnSpLocks/>
            <a:stCxn id="9" idx="3"/>
            <a:endCxn id="19" idx="2"/>
          </p:cNvCxnSpPr>
          <p:nvPr/>
        </p:nvCxnSpPr>
        <p:spPr bwMode="auto">
          <a:xfrm flipV="1">
            <a:off x="7922712" y="2198941"/>
            <a:ext cx="870558" cy="3289759"/>
          </a:xfrm>
          <a:prstGeom prst="curvedConnector2">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sp>
        <p:nvSpPr>
          <p:cNvPr id="24" name="TextBox 23">
            <a:extLst>
              <a:ext uri="{FF2B5EF4-FFF2-40B4-BE49-F238E27FC236}">
                <a16:creationId xmlns:a16="http://schemas.microsoft.com/office/drawing/2014/main" id="{E8C1D8C5-E873-2C93-AFD6-F89C807A09DE}"/>
              </a:ext>
            </a:extLst>
          </p:cNvPr>
          <p:cNvSpPr txBox="1"/>
          <p:nvPr/>
        </p:nvSpPr>
        <p:spPr>
          <a:xfrm>
            <a:off x="9610985" y="4993652"/>
            <a:ext cx="2235896" cy="1384995"/>
          </a:xfrm>
          <a:prstGeom prst="rect">
            <a:avLst/>
          </a:prstGeom>
          <a:solidFill>
            <a:schemeClr val="bg1">
              <a:alpha val="90000"/>
            </a:schemeClr>
          </a:solidFill>
        </p:spPr>
        <p:txBody>
          <a:bodyPr wrap="square" rtlCol="0">
            <a:spAutoFit/>
          </a:bodyPr>
          <a:lstStyle/>
          <a:p>
            <a:pPr algn="ctr"/>
            <a:r>
              <a:rPr lang="en-US" sz="2800" b="1" dirty="0">
                <a:latin typeface="+mn-lt"/>
                <a:cs typeface="Courier New" panose="02070309020205020404" pitchFamily="49" charset="0"/>
              </a:rPr>
              <a:t>June 8</a:t>
            </a:r>
            <a:r>
              <a:rPr lang="en-US" sz="2800" b="1" baseline="30000" dirty="0">
                <a:latin typeface="+mn-lt"/>
                <a:cs typeface="Courier New" panose="02070309020205020404" pitchFamily="49" charset="0"/>
              </a:rPr>
              <a:t>th</a:t>
            </a:r>
            <a:r>
              <a:rPr lang="en-US" sz="2800" b="1" dirty="0">
                <a:latin typeface="+mn-lt"/>
                <a:cs typeface="Courier New" panose="02070309020205020404" pitchFamily="49" charset="0"/>
              </a:rPr>
              <a:t> 2023 @ 1622 EDT</a:t>
            </a:r>
          </a:p>
        </p:txBody>
      </p:sp>
      <p:cxnSp>
        <p:nvCxnSpPr>
          <p:cNvPr id="25" name="Connector: Curved 24">
            <a:extLst>
              <a:ext uri="{FF2B5EF4-FFF2-40B4-BE49-F238E27FC236}">
                <a16:creationId xmlns:a16="http://schemas.microsoft.com/office/drawing/2014/main" id="{97879D38-AA61-26B4-F19C-1A427702CBCF}"/>
              </a:ext>
            </a:extLst>
          </p:cNvPr>
          <p:cNvCxnSpPr>
            <a:cxnSpLocks/>
            <a:stCxn id="19" idx="3"/>
            <a:endCxn id="24" idx="0"/>
          </p:cNvCxnSpPr>
          <p:nvPr/>
        </p:nvCxnSpPr>
        <p:spPr bwMode="auto">
          <a:xfrm>
            <a:off x="9911218" y="1506444"/>
            <a:ext cx="817715" cy="3487208"/>
          </a:xfrm>
          <a:prstGeom prst="curvedConnector2">
            <a:avLst/>
          </a:prstGeom>
          <a:solidFill>
            <a:schemeClr val="accent1"/>
          </a:solidFill>
          <a:ln w="127000" cap="flat" cmpd="sng" algn="ctr">
            <a:solidFill>
              <a:schemeClr val="bg1">
                <a:alpha val="90000"/>
              </a:schemeClr>
            </a:solidFill>
            <a:prstDash val="solid"/>
            <a:miter lim="800000"/>
            <a:headEnd type="none" w="med" len="med"/>
            <a:tailEnd type="triangle"/>
          </a:ln>
          <a:effectLst/>
        </p:spPr>
      </p:cxnSp>
      <p:sp>
        <p:nvSpPr>
          <p:cNvPr id="12" name="TextBox 11">
            <a:extLst>
              <a:ext uri="{FF2B5EF4-FFF2-40B4-BE49-F238E27FC236}">
                <a16:creationId xmlns:a16="http://schemas.microsoft.com/office/drawing/2014/main" id="{2ACBD8E5-47DA-B523-ADA1-CD268F734B8F}"/>
              </a:ext>
            </a:extLst>
          </p:cNvPr>
          <p:cNvSpPr txBox="1"/>
          <p:nvPr/>
        </p:nvSpPr>
        <p:spPr>
          <a:xfrm>
            <a:off x="0" y="2302524"/>
            <a:ext cx="12192000" cy="2554545"/>
          </a:xfrm>
          <a:prstGeom prst="rect">
            <a:avLst/>
          </a:prstGeom>
          <a:solidFill>
            <a:schemeClr val="bg1">
              <a:alpha val="95000"/>
            </a:schemeClr>
          </a:solidFill>
        </p:spPr>
        <p:txBody>
          <a:bodyPr wrap="square" rtlCol="0">
            <a:spAutoFit/>
          </a:bodyPr>
          <a:lstStyle/>
          <a:p>
            <a:pPr algn="ctr"/>
            <a:endParaRPr lang="en-US" dirty="0"/>
          </a:p>
          <a:p>
            <a:pPr algn="ctr"/>
            <a:r>
              <a:rPr lang="en-US" b="1" dirty="0"/>
              <a:t>It is actually a bit more complicated.</a:t>
            </a:r>
          </a:p>
          <a:p>
            <a:pPr algn="ctr"/>
            <a:endParaRPr lang="en-US" b="1" dirty="0"/>
          </a:p>
          <a:p>
            <a:pPr algn="ctr"/>
            <a:r>
              <a:rPr lang="en-US" b="1" dirty="0"/>
              <a:t>Let’s take a look….</a:t>
            </a:r>
          </a:p>
          <a:p>
            <a:pPr algn="ctr"/>
            <a:endParaRPr lang="en-US" dirty="0"/>
          </a:p>
        </p:txBody>
      </p:sp>
    </p:spTree>
    <p:extLst>
      <p:ext uri="{BB962C8B-B14F-4D97-AF65-F5344CB8AC3E}">
        <p14:creationId xmlns:p14="http://schemas.microsoft.com/office/powerpoint/2010/main" val="1719743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Statement Example (Actor)</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lvl="0" indent="0" algn="l" rtl="0">
              <a:spcBef>
                <a:spcPts val="600"/>
              </a:spcBef>
              <a:spcAft>
                <a:spcPts val="0"/>
              </a:spcAft>
              <a:buClr>
                <a:schemeClr val="dk1"/>
              </a:buClr>
              <a:buSzPts val="1100"/>
              <a:buFont typeface="Arial"/>
              <a:buNone/>
            </a:pPr>
            <a:endParaRPr lang="en-US" sz="3600" dirty="0">
              <a:latin typeface="Courier New"/>
              <a:ea typeface="Courier New"/>
              <a:cs typeface="Courier New"/>
              <a:sym typeface="Courier New"/>
            </a:endParaRP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"actor":{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"name": "Jerry Tester",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"objectType": "Agent",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"mbox":"jerry.tester@mymail.com"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a:t>
            </a:r>
          </a:p>
          <a:p>
            <a:pPr marL="0" indent="0">
              <a:buNone/>
            </a:pPr>
            <a:endParaRPr lang="en-US" sz="3600" dirty="0"/>
          </a:p>
        </p:txBody>
      </p:sp>
    </p:spTree>
    <p:extLst>
      <p:ext uri="{BB962C8B-B14F-4D97-AF65-F5344CB8AC3E}">
        <p14:creationId xmlns:p14="http://schemas.microsoft.com/office/powerpoint/2010/main" val="408653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Common Data Analysis Processes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endParaRPr lang="en-US" dirty="0"/>
          </a:p>
          <a:p>
            <a:r>
              <a:rPr lang="en-US" dirty="0"/>
              <a:t>Filtering</a:t>
            </a:r>
          </a:p>
          <a:p>
            <a:r>
              <a:rPr lang="en-US" dirty="0"/>
              <a:t>Grouping </a:t>
            </a:r>
          </a:p>
          <a:p>
            <a:r>
              <a:rPr lang="en-US" dirty="0"/>
              <a:t>Metrics</a:t>
            </a:r>
          </a:p>
          <a:p>
            <a:r>
              <a:rPr lang="en-US" dirty="0"/>
              <a:t>Visualization</a:t>
            </a:r>
          </a:p>
          <a:p>
            <a:endParaRPr lang="en-US" dirty="0"/>
          </a:p>
          <a:p>
            <a:endParaRPr lang="en-US" dirty="0"/>
          </a:p>
          <a:p>
            <a:endParaRPr lang="en-US" dirty="0"/>
          </a:p>
          <a:p>
            <a:pPr marL="0" indent="0">
              <a:buNone/>
            </a:pPr>
            <a:r>
              <a:rPr lang="en-US" dirty="0"/>
              <a:t>… First a sample, then we’ll deal with more realistic data</a:t>
            </a:r>
          </a:p>
        </p:txBody>
      </p:sp>
    </p:spTree>
    <p:extLst>
      <p:ext uri="{BB962C8B-B14F-4D97-AF65-F5344CB8AC3E}">
        <p14:creationId xmlns:p14="http://schemas.microsoft.com/office/powerpoint/2010/main" val="2510056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Statement Example (Actor)</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lvl="0" indent="0" algn="l" rtl="0">
              <a:spcBef>
                <a:spcPts val="600"/>
              </a:spcBef>
              <a:spcAft>
                <a:spcPts val="0"/>
              </a:spcAft>
              <a:buClr>
                <a:schemeClr val="dk1"/>
              </a:buClr>
              <a:buSzPts val="1100"/>
              <a:buFont typeface="Arial"/>
              <a:buNone/>
            </a:pPr>
            <a:endParaRPr lang="en-US" sz="3600" dirty="0">
              <a:latin typeface="Courier New"/>
              <a:ea typeface="Courier New"/>
              <a:cs typeface="Courier New"/>
              <a:sym typeface="Courier New"/>
            </a:endParaRP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a:t>
            </a:r>
            <a:r>
              <a:rPr lang="en-US" sz="3600" b="1" dirty="0">
                <a:latin typeface="Courier New"/>
                <a:ea typeface="Courier New"/>
                <a:cs typeface="Courier New"/>
                <a:sym typeface="Courier New"/>
              </a:rPr>
              <a:t>actor</a:t>
            </a:r>
            <a:r>
              <a:rPr lang="en-US" sz="3600" dirty="0">
                <a:latin typeface="Courier New"/>
                <a:ea typeface="Courier New"/>
                <a:cs typeface="Courier New"/>
                <a:sym typeface="Courier New"/>
              </a:rPr>
              <a:t>":{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"name": "Jerry Tester",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"objectType": "Agent",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a:t>
            </a:r>
            <a:r>
              <a:rPr lang="en-US" sz="3600" b="1" dirty="0">
                <a:latin typeface="Courier New"/>
                <a:ea typeface="Courier New"/>
                <a:cs typeface="Courier New"/>
                <a:sym typeface="Courier New"/>
              </a:rPr>
              <a:t>mbox</a:t>
            </a:r>
            <a:r>
              <a:rPr lang="en-US" sz="3600" dirty="0">
                <a:latin typeface="Courier New"/>
                <a:ea typeface="Courier New"/>
                <a:cs typeface="Courier New"/>
                <a:sym typeface="Courier New"/>
              </a:rPr>
              <a:t>":"jerry.tester@mymail.com"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a:t>
            </a:r>
          </a:p>
          <a:p>
            <a:pPr marL="0" indent="0">
              <a:buNone/>
            </a:pPr>
            <a:endParaRPr lang="en-US" sz="3600" dirty="0"/>
          </a:p>
        </p:txBody>
      </p:sp>
      <p:sp>
        <p:nvSpPr>
          <p:cNvPr id="6" name="Callout: Down Arrow 5">
            <a:extLst>
              <a:ext uri="{FF2B5EF4-FFF2-40B4-BE49-F238E27FC236}">
                <a16:creationId xmlns:a16="http://schemas.microsoft.com/office/drawing/2014/main" id="{D087EAD2-15C4-16D7-8BEC-1021374A12C2}"/>
              </a:ext>
            </a:extLst>
          </p:cNvPr>
          <p:cNvSpPr/>
          <p:nvPr/>
        </p:nvSpPr>
        <p:spPr bwMode="auto">
          <a:xfrm>
            <a:off x="3820146" y="126124"/>
            <a:ext cx="6026113" cy="3570721"/>
          </a:xfrm>
          <a:prstGeom prst="down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a:p>
            <a:pPr algn="ctr"/>
            <a:r>
              <a:rPr lang="en-US" sz="2800" dirty="0">
                <a:solidFill>
                  <a:schemeClr val="bg1"/>
                </a:solidFill>
              </a:rPr>
              <a:t>To get all data about Jerry Tester…</a:t>
            </a:r>
          </a:p>
          <a:p>
            <a:pPr algn="ctr"/>
            <a:endParaRPr lang="en-US" sz="2800" dirty="0">
              <a:solidFill>
                <a:schemeClr val="bg1"/>
              </a:solidFill>
            </a:endParaRPr>
          </a:p>
          <a:p>
            <a:pPr algn="ctr"/>
            <a:r>
              <a:rPr lang="en-US" sz="2800" dirty="0">
                <a:solidFill>
                  <a:schemeClr val="bg1"/>
                </a:solidFill>
              </a:rPr>
              <a:t>Filter: </a:t>
            </a:r>
            <a:r>
              <a:rPr lang="en-US" sz="2800" dirty="0">
                <a:solidFill>
                  <a:schemeClr val="bg1"/>
                </a:solidFill>
                <a:latin typeface="Courier New" panose="02070309020205020404" pitchFamily="49" charset="0"/>
                <a:cs typeface="Courier New" panose="02070309020205020404" pitchFamily="49" charset="0"/>
              </a:rPr>
              <a:t>actor.mbox = “jerry.tester@mymail.com”</a:t>
            </a:r>
          </a:p>
        </p:txBody>
      </p:sp>
      <p:grpSp>
        <p:nvGrpSpPr>
          <p:cNvPr id="14" name="Group 13">
            <a:extLst>
              <a:ext uri="{FF2B5EF4-FFF2-40B4-BE49-F238E27FC236}">
                <a16:creationId xmlns:a16="http://schemas.microsoft.com/office/drawing/2014/main" id="{3A09DD22-898E-1D12-6CE4-9A4884BDD86D}"/>
              </a:ext>
            </a:extLst>
          </p:cNvPr>
          <p:cNvGrpSpPr/>
          <p:nvPr/>
        </p:nvGrpSpPr>
        <p:grpSpPr>
          <a:xfrm>
            <a:off x="4815337" y="4588751"/>
            <a:ext cx="2143125" cy="2143125"/>
            <a:chOff x="4690077" y="4311499"/>
            <a:chExt cx="2143125" cy="2143125"/>
          </a:xfrm>
        </p:grpSpPr>
        <p:pic>
          <p:nvPicPr>
            <p:cNvPr id="1026" name="Picture 2" descr="INDUSTRY CERTIFICATION - Intelitek">
              <a:extLst>
                <a:ext uri="{FF2B5EF4-FFF2-40B4-BE49-F238E27FC236}">
                  <a16:creationId xmlns:a16="http://schemas.microsoft.com/office/drawing/2014/main" id="{C96F915B-60E2-7D74-CC9D-797A8565A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077" y="431149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91620BCE-25FC-353D-6BA8-04A23B3A9F79}"/>
                </a:ext>
              </a:extLst>
            </p:cNvPr>
            <p:cNvSpPr/>
            <p:nvPr/>
          </p:nvSpPr>
          <p:spPr bwMode="auto">
            <a:xfrm>
              <a:off x="5031288" y="4624109"/>
              <a:ext cx="1457194" cy="1531631"/>
            </a:xfrm>
            <a:prstGeom prst="ellipse">
              <a:avLst/>
            </a:prstGeom>
            <a:solidFill>
              <a:srgbClr val="D1913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3" name="TextBox 12">
              <a:extLst>
                <a:ext uri="{FF2B5EF4-FFF2-40B4-BE49-F238E27FC236}">
                  <a16:creationId xmlns:a16="http://schemas.microsoft.com/office/drawing/2014/main" id="{8341877B-90B1-F887-5F78-3EA1EE0A9796}"/>
                </a:ext>
              </a:extLst>
            </p:cNvPr>
            <p:cNvSpPr txBox="1"/>
            <p:nvPr/>
          </p:nvSpPr>
          <p:spPr>
            <a:xfrm>
              <a:off x="4886943" y="4967562"/>
              <a:ext cx="1745883" cy="830997"/>
            </a:xfrm>
            <a:prstGeom prst="rect">
              <a:avLst/>
            </a:prstGeom>
            <a:noFill/>
          </p:spPr>
          <p:txBody>
            <a:bodyPr wrap="square" rtlCol="0">
              <a:spAutoFit/>
            </a:bodyPr>
            <a:lstStyle/>
            <a:p>
              <a:pPr algn="ctr"/>
              <a:r>
                <a:rPr lang="en-US" sz="2300" dirty="0">
                  <a:effectLst>
                    <a:outerShdw blurRad="50800" dist="76200" dir="8100000" algn="tr" rotWithShape="0">
                      <a:prstClr val="black">
                        <a:alpha val="40000"/>
                      </a:prstClr>
                    </a:outerShdw>
                  </a:effectLst>
                  <a:latin typeface="Georgia Pro Black" panose="020B0604020202020204" pitchFamily="18" charset="0"/>
                  <a:ea typeface="STXingkai" panose="020B0503020204020204" pitchFamily="2" charset="-122"/>
                </a:rPr>
                <a:t>Tying it together</a:t>
              </a:r>
            </a:p>
          </p:txBody>
        </p:sp>
      </p:grpSp>
    </p:spTree>
    <p:extLst>
      <p:ext uri="{BB962C8B-B14F-4D97-AF65-F5344CB8AC3E}">
        <p14:creationId xmlns:p14="http://schemas.microsoft.com/office/powerpoint/2010/main" val="1087810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Statement Example (Actor)</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lvl="0" indent="0" algn="l" rtl="0">
              <a:spcBef>
                <a:spcPts val="600"/>
              </a:spcBef>
              <a:spcAft>
                <a:spcPts val="0"/>
              </a:spcAft>
              <a:buClr>
                <a:schemeClr val="dk1"/>
              </a:buClr>
              <a:buSzPts val="1100"/>
              <a:buFont typeface="Arial"/>
              <a:buNone/>
            </a:pPr>
            <a:endParaRPr lang="en-US" sz="3600" dirty="0">
              <a:latin typeface="Courier New"/>
              <a:ea typeface="Courier New"/>
              <a:cs typeface="Courier New"/>
              <a:sym typeface="Courier New"/>
            </a:endParaRP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"actor":{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"name": "Jerry Tester",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"objectType": "Agent",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"mbox":"jerry.tester@mymail.com"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a:t>
            </a:r>
          </a:p>
          <a:p>
            <a:pPr marL="0" indent="0">
              <a:buNone/>
            </a:pPr>
            <a:endParaRPr lang="en-US" sz="3600" dirty="0"/>
          </a:p>
        </p:txBody>
      </p:sp>
      <p:sp>
        <p:nvSpPr>
          <p:cNvPr id="6" name="Callout: Down Arrow 5">
            <a:extLst>
              <a:ext uri="{FF2B5EF4-FFF2-40B4-BE49-F238E27FC236}">
                <a16:creationId xmlns:a16="http://schemas.microsoft.com/office/drawing/2014/main" id="{D087EAD2-15C4-16D7-8BEC-1021374A12C2}"/>
              </a:ext>
            </a:extLst>
          </p:cNvPr>
          <p:cNvSpPr/>
          <p:nvPr/>
        </p:nvSpPr>
        <p:spPr bwMode="auto">
          <a:xfrm>
            <a:off x="3820146" y="126124"/>
            <a:ext cx="6026113" cy="3570721"/>
          </a:xfrm>
          <a:prstGeom prst="down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a:p>
            <a:pPr algn="ctr"/>
            <a:r>
              <a:rPr lang="en-US" sz="2800" dirty="0">
                <a:solidFill>
                  <a:schemeClr val="bg1"/>
                </a:solidFill>
              </a:rPr>
              <a:t>To get all data about Jerry Tester…</a:t>
            </a:r>
          </a:p>
          <a:p>
            <a:pPr algn="ctr"/>
            <a:endParaRPr lang="en-US" sz="2800" dirty="0">
              <a:solidFill>
                <a:schemeClr val="bg1"/>
              </a:solidFill>
            </a:endParaRPr>
          </a:p>
          <a:p>
            <a:pPr algn="ctr"/>
            <a:r>
              <a:rPr lang="en-US" sz="2800" dirty="0">
                <a:solidFill>
                  <a:schemeClr val="bg1"/>
                </a:solidFill>
              </a:rPr>
              <a:t>Filter: </a:t>
            </a:r>
            <a:r>
              <a:rPr lang="en-US" sz="2800" dirty="0">
                <a:solidFill>
                  <a:schemeClr val="bg1"/>
                </a:solidFill>
                <a:latin typeface="Courier New" panose="02070309020205020404" pitchFamily="49" charset="0"/>
                <a:cs typeface="Courier New" panose="02070309020205020404" pitchFamily="49" charset="0"/>
              </a:rPr>
              <a:t>actor.mbox = “jerry.tester@mymail.com”</a:t>
            </a:r>
          </a:p>
        </p:txBody>
      </p:sp>
      <p:grpSp>
        <p:nvGrpSpPr>
          <p:cNvPr id="14" name="Group 13">
            <a:extLst>
              <a:ext uri="{FF2B5EF4-FFF2-40B4-BE49-F238E27FC236}">
                <a16:creationId xmlns:a16="http://schemas.microsoft.com/office/drawing/2014/main" id="{3A09DD22-898E-1D12-6CE4-9A4884BDD86D}"/>
              </a:ext>
            </a:extLst>
          </p:cNvPr>
          <p:cNvGrpSpPr/>
          <p:nvPr/>
        </p:nvGrpSpPr>
        <p:grpSpPr>
          <a:xfrm>
            <a:off x="4815337" y="4588751"/>
            <a:ext cx="2143125" cy="2143125"/>
            <a:chOff x="4690077" y="4311499"/>
            <a:chExt cx="2143125" cy="2143125"/>
          </a:xfrm>
        </p:grpSpPr>
        <p:pic>
          <p:nvPicPr>
            <p:cNvPr id="1026" name="Picture 2" descr="INDUSTRY CERTIFICATION - Intelitek">
              <a:extLst>
                <a:ext uri="{FF2B5EF4-FFF2-40B4-BE49-F238E27FC236}">
                  <a16:creationId xmlns:a16="http://schemas.microsoft.com/office/drawing/2014/main" id="{C96F915B-60E2-7D74-CC9D-797A8565A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077" y="431149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91620BCE-25FC-353D-6BA8-04A23B3A9F79}"/>
                </a:ext>
              </a:extLst>
            </p:cNvPr>
            <p:cNvSpPr/>
            <p:nvPr/>
          </p:nvSpPr>
          <p:spPr bwMode="auto">
            <a:xfrm>
              <a:off x="5031288" y="4624109"/>
              <a:ext cx="1457194" cy="1531631"/>
            </a:xfrm>
            <a:prstGeom prst="ellipse">
              <a:avLst/>
            </a:prstGeom>
            <a:solidFill>
              <a:srgbClr val="D1913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3" name="TextBox 12">
              <a:extLst>
                <a:ext uri="{FF2B5EF4-FFF2-40B4-BE49-F238E27FC236}">
                  <a16:creationId xmlns:a16="http://schemas.microsoft.com/office/drawing/2014/main" id="{8341877B-90B1-F887-5F78-3EA1EE0A9796}"/>
                </a:ext>
              </a:extLst>
            </p:cNvPr>
            <p:cNvSpPr txBox="1"/>
            <p:nvPr/>
          </p:nvSpPr>
          <p:spPr>
            <a:xfrm>
              <a:off x="4886943" y="4967562"/>
              <a:ext cx="1745883" cy="830997"/>
            </a:xfrm>
            <a:prstGeom prst="rect">
              <a:avLst/>
            </a:prstGeom>
            <a:noFill/>
          </p:spPr>
          <p:txBody>
            <a:bodyPr wrap="square" rtlCol="0">
              <a:spAutoFit/>
            </a:bodyPr>
            <a:lstStyle/>
            <a:p>
              <a:pPr algn="ctr"/>
              <a:r>
                <a:rPr lang="en-US" sz="2300" dirty="0">
                  <a:effectLst>
                    <a:outerShdw blurRad="50800" dist="76200" dir="8100000" algn="tr" rotWithShape="0">
                      <a:prstClr val="black">
                        <a:alpha val="40000"/>
                      </a:prstClr>
                    </a:outerShdw>
                  </a:effectLst>
                  <a:latin typeface="Georgia Pro Black" panose="020B0604020202020204" pitchFamily="18" charset="0"/>
                  <a:ea typeface="STXingkai" panose="020B0503020204020204" pitchFamily="2" charset="-122"/>
                </a:rPr>
                <a:t>Tying it together</a:t>
              </a:r>
            </a:p>
          </p:txBody>
        </p:sp>
      </p:grpSp>
      <p:sp>
        <p:nvSpPr>
          <p:cNvPr id="15" name="TextBox 14">
            <a:extLst>
              <a:ext uri="{FF2B5EF4-FFF2-40B4-BE49-F238E27FC236}">
                <a16:creationId xmlns:a16="http://schemas.microsoft.com/office/drawing/2014/main" id="{26BFE56D-A4DF-99CC-C118-456F5259BDC8}"/>
              </a:ext>
            </a:extLst>
          </p:cNvPr>
          <p:cNvSpPr txBox="1"/>
          <p:nvPr/>
        </p:nvSpPr>
        <p:spPr>
          <a:xfrm>
            <a:off x="0" y="1497311"/>
            <a:ext cx="12192000" cy="3539430"/>
          </a:xfrm>
          <a:prstGeom prst="rect">
            <a:avLst/>
          </a:prstGeom>
          <a:solidFill>
            <a:schemeClr val="bg1">
              <a:alpha val="95000"/>
            </a:schemeClr>
          </a:solidFill>
          <a:ln w="41275">
            <a:solidFill>
              <a:schemeClr val="tx1"/>
            </a:solidFill>
          </a:ln>
        </p:spPr>
        <p:txBody>
          <a:bodyPr wrap="square" rtlCol="0">
            <a:spAutoFit/>
          </a:bodyPr>
          <a:lstStyle/>
          <a:p>
            <a:pPr algn="ctr"/>
            <a:endParaRPr lang="en-US" dirty="0"/>
          </a:p>
          <a:p>
            <a:pPr algn="ctr"/>
            <a:r>
              <a:rPr lang="en-US" b="1" dirty="0"/>
              <a:t>Quick note regarding these examples:</a:t>
            </a:r>
          </a:p>
          <a:p>
            <a:pPr algn="ctr"/>
            <a:endParaRPr lang="en-US" b="1" dirty="0"/>
          </a:p>
          <a:p>
            <a:pPr algn="ctr"/>
            <a:r>
              <a:rPr lang="en-US" b="1" dirty="0"/>
              <a:t>This is pseudocode.  In the real world, some of this syntax would need to be changed based on programming languages, data types, etc.</a:t>
            </a:r>
          </a:p>
          <a:p>
            <a:pPr algn="ctr"/>
            <a:endParaRPr lang="en-US" dirty="0"/>
          </a:p>
        </p:txBody>
      </p:sp>
    </p:spTree>
    <p:extLst>
      <p:ext uri="{BB962C8B-B14F-4D97-AF65-F5344CB8AC3E}">
        <p14:creationId xmlns:p14="http://schemas.microsoft.com/office/powerpoint/2010/main" val="3732766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Statement Example (Actor)</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lvl="0" indent="0" algn="l" rtl="0">
              <a:spcBef>
                <a:spcPts val="600"/>
              </a:spcBef>
              <a:spcAft>
                <a:spcPts val="0"/>
              </a:spcAft>
              <a:buClr>
                <a:schemeClr val="dk1"/>
              </a:buClr>
              <a:buSzPts val="1100"/>
              <a:buFont typeface="Arial"/>
              <a:buNone/>
            </a:pPr>
            <a:endParaRPr lang="en-US" sz="3600" dirty="0">
              <a:latin typeface="Courier New"/>
              <a:ea typeface="Courier New"/>
              <a:cs typeface="Courier New"/>
              <a:sym typeface="Courier New"/>
            </a:endParaRP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a:t>
            </a:r>
            <a:r>
              <a:rPr lang="en-US" sz="3600" b="1" dirty="0">
                <a:latin typeface="Courier New"/>
                <a:ea typeface="Courier New"/>
                <a:cs typeface="Courier New"/>
                <a:sym typeface="Courier New"/>
              </a:rPr>
              <a:t>actor</a:t>
            </a:r>
            <a:r>
              <a:rPr lang="en-US" sz="3600" dirty="0">
                <a:latin typeface="Courier New"/>
                <a:ea typeface="Courier New"/>
                <a:cs typeface="Courier New"/>
                <a:sym typeface="Courier New"/>
              </a:rPr>
              <a:t>":{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"name": "Jerry Tester",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"objectType": "Agent",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a:t>
            </a:r>
            <a:r>
              <a:rPr lang="en-US" sz="3600" b="1" dirty="0">
                <a:latin typeface="Courier New"/>
                <a:ea typeface="Courier New"/>
                <a:cs typeface="Courier New"/>
                <a:sym typeface="Courier New"/>
              </a:rPr>
              <a:t>mbox</a:t>
            </a:r>
            <a:r>
              <a:rPr lang="en-US" sz="3600" dirty="0">
                <a:latin typeface="Courier New"/>
                <a:ea typeface="Courier New"/>
                <a:cs typeface="Courier New"/>
                <a:sym typeface="Courier New"/>
              </a:rPr>
              <a:t>":"jerry.tester@mymail.com"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 </a:t>
            </a:r>
          </a:p>
          <a:p>
            <a:pPr marL="0" indent="0">
              <a:buNone/>
            </a:pPr>
            <a:endParaRPr lang="en-US" sz="3600" dirty="0"/>
          </a:p>
        </p:txBody>
      </p:sp>
      <p:sp>
        <p:nvSpPr>
          <p:cNvPr id="4" name="Callout: Left Arrow 3">
            <a:extLst>
              <a:ext uri="{FF2B5EF4-FFF2-40B4-BE49-F238E27FC236}">
                <a16:creationId xmlns:a16="http://schemas.microsoft.com/office/drawing/2014/main" id="{0AAE6DC6-FF90-D97D-BCCB-6D17A61FFD1F}"/>
              </a:ext>
            </a:extLst>
          </p:cNvPr>
          <p:cNvSpPr/>
          <p:nvPr/>
        </p:nvSpPr>
        <p:spPr bwMode="auto">
          <a:xfrm>
            <a:off x="3191471" y="2718974"/>
            <a:ext cx="7355660" cy="2368176"/>
          </a:xfrm>
          <a:prstGeom prst="leftArrowCallout">
            <a:avLst>
              <a:gd name="adj1" fmla="val 25000"/>
              <a:gd name="adj2" fmla="val 30361"/>
              <a:gd name="adj3" fmla="val 25000"/>
              <a:gd name="adj4" fmla="val 64977"/>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To group data by users</a:t>
            </a:r>
          </a:p>
          <a:p>
            <a:pPr algn="ctr"/>
            <a:endParaRPr lang="en-US" sz="2800" dirty="0">
              <a:solidFill>
                <a:schemeClr val="bg1"/>
              </a:solidFill>
            </a:endParaRPr>
          </a:p>
          <a:p>
            <a:pPr algn="ctr"/>
            <a:r>
              <a:rPr lang="en-US" sz="2800" dirty="0">
                <a:solidFill>
                  <a:schemeClr val="bg1"/>
                </a:solidFill>
              </a:rPr>
              <a:t>Group by: </a:t>
            </a:r>
            <a:r>
              <a:rPr lang="en-US" sz="2800" dirty="0">
                <a:solidFill>
                  <a:schemeClr val="bg1"/>
                </a:solidFill>
                <a:latin typeface="Courier New" panose="02070309020205020404" pitchFamily="49" charset="0"/>
                <a:cs typeface="Courier New" panose="02070309020205020404" pitchFamily="49" charset="0"/>
              </a:rPr>
              <a:t>actor.mbox</a:t>
            </a:r>
          </a:p>
        </p:txBody>
      </p:sp>
      <p:grpSp>
        <p:nvGrpSpPr>
          <p:cNvPr id="5" name="Group 4">
            <a:extLst>
              <a:ext uri="{FF2B5EF4-FFF2-40B4-BE49-F238E27FC236}">
                <a16:creationId xmlns:a16="http://schemas.microsoft.com/office/drawing/2014/main" id="{8CA7BCC9-83DB-F8D3-948F-84A304B23B29}"/>
              </a:ext>
            </a:extLst>
          </p:cNvPr>
          <p:cNvGrpSpPr/>
          <p:nvPr/>
        </p:nvGrpSpPr>
        <p:grpSpPr>
          <a:xfrm>
            <a:off x="3191471" y="4714875"/>
            <a:ext cx="2143125" cy="2143125"/>
            <a:chOff x="4690077" y="4311499"/>
            <a:chExt cx="2143125" cy="2143125"/>
          </a:xfrm>
        </p:grpSpPr>
        <p:pic>
          <p:nvPicPr>
            <p:cNvPr id="7" name="Picture 2" descr="INDUSTRY CERTIFICATION - Intelitek">
              <a:extLst>
                <a:ext uri="{FF2B5EF4-FFF2-40B4-BE49-F238E27FC236}">
                  <a16:creationId xmlns:a16="http://schemas.microsoft.com/office/drawing/2014/main" id="{33AD30F2-593A-CA2E-8DEC-23033EA51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077" y="431149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0B84B0CE-F22B-AE81-B393-F8347350B4BC}"/>
                </a:ext>
              </a:extLst>
            </p:cNvPr>
            <p:cNvSpPr/>
            <p:nvPr/>
          </p:nvSpPr>
          <p:spPr bwMode="auto">
            <a:xfrm>
              <a:off x="5031288" y="4624109"/>
              <a:ext cx="1457194" cy="1531631"/>
            </a:xfrm>
            <a:prstGeom prst="ellipse">
              <a:avLst/>
            </a:prstGeom>
            <a:solidFill>
              <a:srgbClr val="D1913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 name="TextBox 8">
              <a:extLst>
                <a:ext uri="{FF2B5EF4-FFF2-40B4-BE49-F238E27FC236}">
                  <a16:creationId xmlns:a16="http://schemas.microsoft.com/office/drawing/2014/main" id="{B62F2DC1-B07F-04D1-6865-54FD5C7C9363}"/>
                </a:ext>
              </a:extLst>
            </p:cNvPr>
            <p:cNvSpPr txBox="1"/>
            <p:nvPr/>
          </p:nvSpPr>
          <p:spPr>
            <a:xfrm>
              <a:off x="4886943" y="4967562"/>
              <a:ext cx="1745883" cy="830997"/>
            </a:xfrm>
            <a:prstGeom prst="rect">
              <a:avLst/>
            </a:prstGeom>
            <a:noFill/>
          </p:spPr>
          <p:txBody>
            <a:bodyPr wrap="square" rtlCol="0">
              <a:spAutoFit/>
            </a:bodyPr>
            <a:lstStyle/>
            <a:p>
              <a:pPr algn="ctr"/>
              <a:r>
                <a:rPr lang="en-US" sz="2300" dirty="0">
                  <a:effectLst>
                    <a:outerShdw blurRad="50800" dist="76200" dir="8100000" algn="tr" rotWithShape="0">
                      <a:prstClr val="black">
                        <a:alpha val="40000"/>
                      </a:prstClr>
                    </a:outerShdw>
                  </a:effectLst>
                  <a:latin typeface="Georgia Pro Black" panose="020B0604020202020204" pitchFamily="18" charset="0"/>
                  <a:ea typeface="STXingkai" panose="020B0503020204020204" pitchFamily="2" charset="-122"/>
                </a:rPr>
                <a:t>Tying it together</a:t>
              </a:r>
            </a:p>
          </p:txBody>
        </p:sp>
      </p:grpSp>
    </p:spTree>
    <p:extLst>
      <p:ext uri="{BB962C8B-B14F-4D97-AF65-F5344CB8AC3E}">
        <p14:creationId xmlns:p14="http://schemas.microsoft.com/office/powerpoint/2010/main" val="6759394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Statement Example (Verb)</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lvl="0" indent="0" algn="l" rtl="0">
              <a:spcBef>
                <a:spcPts val="600"/>
              </a:spcBef>
              <a:spcAft>
                <a:spcPts val="0"/>
              </a:spcAft>
              <a:buClr>
                <a:schemeClr val="dk1"/>
              </a:buClr>
              <a:buSzPts val="1100"/>
              <a:buFont typeface="Arial"/>
              <a:buNone/>
            </a:pPr>
            <a:endParaRPr lang="en-US" sz="2400" dirty="0">
              <a:latin typeface="Courier New"/>
              <a:ea typeface="Courier New"/>
              <a:cs typeface="Courier New"/>
              <a:sym typeface="Courier New"/>
            </a:endParaRPr>
          </a:p>
          <a:p>
            <a:pPr marL="0" lvl="0" indent="0" algn="l" rtl="0">
              <a:spcBef>
                <a:spcPts val="600"/>
              </a:spcBef>
              <a:spcAft>
                <a:spcPts val="0"/>
              </a:spcAft>
              <a:buClr>
                <a:schemeClr val="dk1"/>
              </a:buClr>
              <a:buSzPts val="1100"/>
              <a:buFont typeface="Arial"/>
              <a:buNone/>
            </a:pPr>
            <a:endParaRPr lang="en-US" sz="2400" dirty="0">
              <a:latin typeface="Courier New"/>
              <a:ea typeface="Courier New"/>
              <a:cs typeface="Courier New"/>
              <a:sym typeface="Courier New"/>
            </a:endParaRP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"verb":{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"id":"http://adlnet.gov/expapi/verbs/terminated",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"display":{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"en-US":"terminated"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a:t>
            </a:r>
          </a:p>
          <a:p>
            <a:pPr marL="0" indent="0">
              <a:buNone/>
            </a:pPr>
            <a:endParaRPr lang="en-US" sz="2400" dirty="0"/>
          </a:p>
        </p:txBody>
      </p:sp>
    </p:spTree>
    <p:extLst>
      <p:ext uri="{BB962C8B-B14F-4D97-AF65-F5344CB8AC3E}">
        <p14:creationId xmlns:p14="http://schemas.microsoft.com/office/powerpoint/2010/main" val="14810857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Statement Example (Verb)</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lvl="0" indent="0" algn="l" rtl="0">
              <a:spcBef>
                <a:spcPts val="600"/>
              </a:spcBef>
              <a:spcAft>
                <a:spcPts val="0"/>
              </a:spcAft>
              <a:buClr>
                <a:schemeClr val="dk1"/>
              </a:buClr>
              <a:buSzPts val="1100"/>
              <a:buFont typeface="Arial"/>
              <a:buNone/>
            </a:pPr>
            <a:endParaRPr lang="en-US" sz="2400" dirty="0">
              <a:latin typeface="Courier New"/>
              <a:ea typeface="Courier New"/>
              <a:cs typeface="Courier New"/>
              <a:sym typeface="Courier New"/>
            </a:endParaRPr>
          </a:p>
          <a:p>
            <a:pPr marL="0" lvl="0" indent="0" algn="l" rtl="0">
              <a:spcBef>
                <a:spcPts val="600"/>
              </a:spcBef>
              <a:spcAft>
                <a:spcPts val="0"/>
              </a:spcAft>
              <a:buClr>
                <a:schemeClr val="dk1"/>
              </a:buClr>
              <a:buSzPts val="1100"/>
              <a:buFont typeface="Arial"/>
              <a:buNone/>
            </a:pPr>
            <a:endParaRPr lang="en-US" sz="2400" dirty="0">
              <a:latin typeface="Courier New"/>
              <a:ea typeface="Courier New"/>
              <a:cs typeface="Courier New"/>
              <a:sym typeface="Courier New"/>
            </a:endParaRP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a:t>
            </a:r>
            <a:r>
              <a:rPr lang="en-US" sz="2400" b="1" dirty="0">
                <a:latin typeface="Courier New"/>
                <a:ea typeface="Courier New"/>
                <a:cs typeface="Courier New"/>
                <a:sym typeface="Courier New"/>
              </a:rPr>
              <a:t>verb</a:t>
            </a:r>
            <a:r>
              <a:rPr lang="en-US" sz="2400" dirty="0">
                <a:latin typeface="Courier New"/>
                <a:ea typeface="Courier New"/>
                <a:cs typeface="Courier New"/>
                <a:sym typeface="Courier New"/>
              </a:rPr>
              <a:t>":{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a:t>
            </a:r>
            <a:r>
              <a:rPr lang="en-US" sz="2400" b="1" dirty="0">
                <a:latin typeface="Courier New"/>
                <a:ea typeface="Courier New"/>
                <a:cs typeface="Courier New"/>
                <a:sym typeface="Courier New"/>
              </a:rPr>
              <a:t>id</a:t>
            </a:r>
            <a:r>
              <a:rPr lang="en-US" sz="2400" dirty="0">
                <a:latin typeface="Courier New"/>
                <a:ea typeface="Courier New"/>
                <a:cs typeface="Courier New"/>
                <a:sym typeface="Courier New"/>
              </a:rPr>
              <a:t>":"http://adlnet.gov/expapi/verbs/terminated",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"display":{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"en-US":"terminated"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a:t>
            </a:r>
          </a:p>
          <a:p>
            <a:pPr marL="0" indent="0">
              <a:buNone/>
            </a:pPr>
            <a:endParaRPr lang="en-US" sz="2400" dirty="0"/>
          </a:p>
        </p:txBody>
      </p:sp>
      <p:sp>
        <p:nvSpPr>
          <p:cNvPr id="4" name="Callout: Up Arrow 3">
            <a:extLst>
              <a:ext uri="{FF2B5EF4-FFF2-40B4-BE49-F238E27FC236}">
                <a16:creationId xmlns:a16="http://schemas.microsoft.com/office/drawing/2014/main" id="{235FD68C-5419-A2AB-998C-8455EF851F5C}"/>
              </a:ext>
            </a:extLst>
          </p:cNvPr>
          <p:cNvSpPr/>
          <p:nvPr/>
        </p:nvSpPr>
        <p:spPr bwMode="auto">
          <a:xfrm>
            <a:off x="1481957" y="2758966"/>
            <a:ext cx="9380483" cy="3909848"/>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To get all data “terminations” of content</a:t>
            </a:r>
          </a:p>
          <a:p>
            <a:pPr algn="ctr"/>
            <a:endParaRPr lang="en-US" sz="2800" dirty="0">
              <a:solidFill>
                <a:schemeClr val="bg1"/>
              </a:solidFill>
            </a:endParaRPr>
          </a:p>
          <a:p>
            <a:pPr algn="ctr"/>
            <a:r>
              <a:rPr lang="en-US" sz="2800" dirty="0">
                <a:solidFill>
                  <a:schemeClr val="bg1"/>
                </a:solidFill>
              </a:rPr>
              <a:t>Filter: </a:t>
            </a:r>
            <a:r>
              <a:rPr lang="en-US" sz="2800" dirty="0">
                <a:solidFill>
                  <a:schemeClr val="bg1"/>
                </a:solidFill>
                <a:latin typeface="Courier New" panose="02070309020205020404" pitchFamily="49" charset="0"/>
                <a:cs typeface="Courier New" panose="02070309020205020404" pitchFamily="49" charset="0"/>
              </a:rPr>
              <a:t>verb.id = “http://adlnet.gov/expapi/verbs/terminated”</a:t>
            </a:r>
          </a:p>
          <a:p>
            <a:pPr algn="ctr"/>
            <a:endParaRPr lang="en-US" sz="2800" dirty="0">
              <a:solidFill>
                <a:schemeClr val="bg1"/>
              </a:solidFill>
            </a:endParaRPr>
          </a:p>
        </p:txBody>
      </p:sp>
      <p:grpSp>
        <p:nvGrpSpPr>
          <p:cNvPr id="5" name="Group 4">
            <a:extLst>
              <a:ext uri="{FF2B5EF4-FFF2-40B4-BE49-F238E27FC236}">
                <a16:creationId xmlns:a16="http://schemas.microsoft.com/office/drawing/2014/main" id="{585B1BDA-8437-F4F8-9FA1-FA324D226A88}"/>
              </a:ext>
            </a:extLst>
          </p:cNvPr>
          <p:cNvGrpSpPr/>
          <p:nvPr/>
        </p:nvGrpSpPr>
        <p:grpSpPr>
          <a:xfrm>
            <a:off x="10120364" y="1053389"/>
            <a:ext cx="2143125" cy="2143125"/>
            <a:chOff x="4690077" y="4311499"/>
            <a:chExt cx="2143125" cy="2143125"/>
          </a:xfrm>
        </p:grpSpPr>
        <p:pic>
          <p:nvPicPr>
            <p:cNvPr id="6" name="Picture 2" descr="INDUSTRY CERTIFICATION - Intelitek">
              <a:extLst>
                <a:ext uri="{FF2B5EF4-FFF2-40B4-BE49-F238E27FC236}">
                  <a16:creationId xmlns:a16="http://schemas.microsoft.com/office/drawing/2014/main" id="{0D6A6C95-8F91-EB91-4C18-4D5FF50B8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077" y="431149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61D8E896-923B-3F98-275D-337AAE2B253F}"/>
                </a:ext>
              </a:extLst>
            </p:cNvPr>
            <p:cNvSpPr/>
            <p:nvPr/>
          </p:nvSpPr>
          <p:spPr bwMode="auto">
            <a:xfrm>
              <a:off x="5031288" y="4624109"/>
              <a:ext cx="1457194" cy="1531631"/>
            </a:xfrm>
            <a:prstGeom prst="ellipse">
              <a:avLst/>
            </a:prstGeom>
            <a:solidFill>
              <a:srgbClr val="D1913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137FB8DD-25DF-32CA-0142-066E5DA9C2D6}"/>
                </a:ext>
              </a:extLst>
            </p:cNvPr>
            <p:cNvSpPr txBox="1"/>
            <p:nvPr/>
          </p:nvSpPr>
          <p:spPr>
            <a:xfrm>
              <a:off x="4886943" y="4967562"/>
              <a:ext cx="1745883" cy="830997"/>
            </a:xfrm>
            <a:prstGeom prst="rect">
              <a:avLst/>
            </a:prstGeom>
            <a:noFill/>
          </p:spPr>
          <p:txBody>
            <a:bodyPr wrap="square" rtlCol="0">
              <a:spAutoFit/>
            </a:bodyPr>
            <a:lstStyle/>
            <a:p>
              <a:pPr algn="ctr"/>
              <a:r>
                <a:rPr lang="en-US" sz="2300" dirty="0">
                  <a:effectLst>
                    <a:outerShdw blurRad="50800" dist="76200" dir="8100000" algn="tr" rotWithShape="0">
                      <a:prstClr val="black">
                        <a:alpha val="40000"/>
                      </a:prstClr>
                    </a:outerShdw>
                  </a:effectLst>
                  <a:latin typeface="Georgia Pro Black" panose="020B0604020202020204" pitchFamily="18" charset="0"/>
                  <a:ea typeface="STXingkai" panose="020B0503020204020204" pitchFamily="2" charset="-122"/>
                </a:rPr>
                <a:t>Tying it together</a:t>
              </a:r>
            </a:p>
          </p:txBody>
        </p:sp>
      </p:grpSp>
    </p:spTree>
    <p:extLst>
      <p:ext uri="{BB962C8B-B14F-4D97-AF65-F5344CB8AC3E}">
        <p14:creationId xmlns:p14="http://schemas.microsoft.com/office/powerpoint/2010/main" val="37344462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Statement Example (Object)</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"object":{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"id": "xapi://iitsec/2023/lessons/l_101_a",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"objectType": "Activity",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"definition":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"name":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"en-US": “WWII Lesson"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"description":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"en-US": "A sample lesson on WWII."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"type": "http://adlnet.gov/expapi/activities/lesson"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a:t>
            </a:r>
          </a:p>
          <a:p>
            <a:pPr marL="0" indent="0">
              <a:buNone/>
            </a:pPr>
            <a:endParaRPr lang="en-US" sz="2000" dirty="0"/>
          </a:p>
        </p:txBody>
      </p:sp>
    </p:spTree>
    <p:extLst>
      <p:ext uri="{BB962C8B-B14F-4D97-AF65-F5344CB8AC3E}">
        <p14:creationId xmlns:p14="http://schemas.microsoft.com/office/powerpoint/2010/main" val="3275778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Statement Example (Object)</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a:t>
            </a:r>
            <a:r>
              <a:rPr lang="en-US" sz="2000" b="1" dirty="0">
                <a:latin typeface="Courier New"/>
                <a:ea typeface="Courier New"/>
                <a:cs typeface="Courier New"/>
                <a:sym typeface="Courier New"/>
              </a:rPr>
              <a:t>object</a:t>
            </a:r>
            <a:r>
              <a:rPr lang="en-US" sz="2000" dirty="0">
                <a:latin typeface="Courier New"/>
                <a:ea typeface="Courier New"/>
                <a:cs typeface="Courier New"/>
                <a:sym typeface="Courier New"/>
              </a:rPr>
              <a:t>":{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a:t>
            </a:r>
            <a:r>
              <a:rPr lang="en-US" sz="2000" b="1" dirty="0">
                <a:latin typeface="Courier New"/>
                <a:ea typeface="Courier New"/>
                <a:cs typeface="Courier New"/>
                <a:sym typeface="Courier New"/>
              </a:rPr>
              <a:t>id</a:t>
            </a:r>
            <a:r>
              <a:rPr lang="en-US" sz="2000" dirty="0">
                <a:latin typeface="Courier New"/>
                <a:ea typeface="Courier New"/>
                <a:cs typeface="Courier New"/>
                <a:sym typeface="Courier New"/>
              </a:rPr>
              <a:t>": "xapi://iitsec/2023/lessons/l_101_a",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"objectType": "Activity",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"definition":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"name":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"en-US": “WWII Lesson"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"description":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"en-US": "A sample lesson on WWII."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"type": "http://adlnet.gov/expapi/activities/lesson"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a:t>
            </a:r>
          </a:p>
          <a:p>
            <a:pPr marL="0" indent="0">
              <a:buNone/>
            </a:pPr>
            <a:endParaRPr lang="en-US" sz="2000" dirty="0"/>
          </a:p>
        </p:txBody>
      </p:sp>
      <p:sp>
        <p:nvSpPr>
          <p:cNvPr id="4" name="Callout: Up Arrow 3">
            <a:extLst>
              <a:ext uri="{FF2B5EF4-FFF2-40B4-BE49-F238E27FC236}">
                <a16:creationId xmlns:a16="http://schemas.microsoft.com/office/drawing/2014/main" id="{B513E53C-F009-D384-295A-E2B02118FCC4}"/>
              </a:ext>
            </a:extLst>
          </p:cNvPr>
          <p:cNvSpPr/>
          <p:nvPr/>
        </p:nvSpPr>
        <p:spPr bwMode="auto">
          <a:xfrm>
            <a:off x="1213943" y="1749973"/>
            <a:ext cx="9380483" cy="3909848"/>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To get all data about the WWII lesson</a:t>
            </a:r>
          </a:p>
          <a:p>
            <a:pPr algn="ctr"/>
            <a:endParaRPr lang="en-US" sz="2800" dirty="0">
              <a:solidFill>
                <a:schemeClr val="bg1"/>
              </a:solidFill>
            </a:endParaRPr>
          </a:p>
          <a:p>
            <a:pPr algn="ctr"/>
            <a:r>
              <a:rPr lang="en-US" sz="2800" dirty="0">
                <a:solidFill>
                  <a:schemeClr val="bg1"/>
                </a:solidFill>
              </a:rPr>
              <a:t>Filter: </a:t>
            </a:r>
            <a:r>
              <a:rPr lang="en-US" sz="2800" dirty="0">
                <a:solidFill>
                  <a:schemeClr val="bg1"/>
                </a:solidFill>
                <a:latin typeface="Courier New" panose="02070309020205020404" pitchFamily="49" charset="0"/>
                <a:cs typeface="Courier New" panose="02070309020205020404" pitchFamily="49" charset="0"/>
              </a:rPr>
              <a:t>object.id = </a:t>
            </a:r>
            <a:r>
              <a:rPr lang="fr-FR" sz="2800" dirty="0">
                <a:solidFill>
                  <a:schemeClr val="bg1"/>
                </a:solidFill>
                <a:latin typeface="Courier New" panose="02070309020205020404" pitchFamily="49" charset="0"/>
                <a:cs typeface="Courier New" panose="02070309020205020404" pitchFamily="49" charset="0"/>
              </a:rPr>
              <a:t>"xapi://iitsec/2023/lessons/l_101_a"</a:t>
            </a:r>
            <a:endParaRPr lang="en-US" sz="2800" dirty="0">
              <a:solidFill>
                <a:schemeClr val="bg1"/>
              </a:solidFill>
              <a:latin typeface="Courier New" panose="02070309020205020404" pitchFamily="49" charset="0"/>
              <a:cs typeface="Courier New" panose="02070309020205020404" pitchFamily="49" charset="0"/>
            </a:endParaRPr>
          </a:p>
          <a:p>
            <a:pPr algn="ctr"/>
            <a:endParaRPr lang="en-US" sz="2800" dirty="0">
              <a:solidFill>
                <a:schemeClr val="bg1"/>
              </a:solidFill>
            </a:endParaRPr>
          </a:p>
        </p:txBody>
      </p:sp>
      <p:grpSp>
        <p:nvGrpSpPr>
          <p:cNvPr id="5" name="Group 4">
            <a:extLst>
              <a:ext uri="{FF2B5EF4-FFF2-40B4-BE49-F238E27FC236}">
                <a16:creationId xmlns:a16="http://schemas.microsoft.com/office/drawing/2014/main" id="{B8E0F0D0-5F2F-E189-551E-FE9A88B3FB1D}"/>
              </a:ext>
            </a:extLst>
          </p:cNvPr>
          <p:cNvGrpSpPr/>
          <p:nvPr/>
        </p:nvGrpSpPr>
        <p:grpSpPr>
          <a:xfrm>
            <a:off x="9841780" y="841248"/>
            <a:ext cx="2143125" cy="2143125"/>
            <a:chOff x="4690077" y="4311499"/>
            <a:chExt cx="2143125" cy="2143125"/>
          </a:xfrm>
        </p:grpSpPr>
        <p:pic>
          <p:nvPicPr>
            <p:cNvPr id="6" name="Picture 2" descr="INDUSTRY CERTIFICATION - Intelitek">
              <a:extLst>
                <a:ext uri="{FF2B5EF4-FFF2-40B4-BE49-F238E27FC236}">
                  <a16:creationId xmlns:a16="http://schemas.microsoft.com/office/drawing/2014/main" id="{9F0C994F-A485-3B0B-9B3E-E4EFAD63A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077" y="431149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DE489619-3753-51CC-9BDB-4521B76D5B27}"/>
                </a:ext>
              </a:extLst>
            </p:cNvPr>
            <p:cNvSpPr/>
            <p:nvPr/>
          </p:nvSpPr>
          <p:spPr bwMode="auto">
            <a:xfrm>
              <a:off x="5031288" y="4624109"/>
              <a:ext cx="1457194" cy="1531631"/>
            </a:xfrm>
            <a:prstGeom prst="ellipse">
              <a:avLst/>
            </a:prstGeom>
            <a:solidFill>
              <a:srgbClr val="D1913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73420487-DB46-29DA-4120-68643CE55118}"/>
                </a:ext>
              </a:extLst>
            </p:cNvPr>
            <p:cNvSpPr txBox="1"/>
            <p:nvPr/>
          </p:nvSpPr>
          <p:spPr>
            <a:xfrm>
              <a:off x="4886943" y="4967562"/>
              <a:ext cx="1745883" cy="830997"/>
            </a:xfrm>
            <a:prstGeom prst="rect">
              <a:avLst/>
            </a:prstGeom>
            <a:noFill/>
          </p:spPr>
          <p:txBody>
            <a:bodyPr wrap="square" rtlCol="0">
              <a:spAutoFit/>
            </a:bodyPr>
            <a:lstStyle/>
            <a:p>
              <a:pPr algn="ctr"/>
              <a:r>
                <a:rPr lang="en-US" sz="2300" dirty="0">
                  <a:effectLst>
                    <a:outerShdw blurRad="50800" dist="76200" dir="8100000" algn="tr" rotWithShape="0">
                      <a:prstClr val="black">
                        <a:alpha val="40000"/>
                      </a:prstClr>
                    </a:outerShdw>
                  </a:effectLst>
                  <a:latin typeface="Georgia Pro Black" panose="020B0604020202020204" pitchFamily="18" charset="0"/>
                  <a:ea typeface="STXingkai" panose="020B0503020204020204" pitchFamily="2" charset="-122"/>
                </a:rPr>
                <a:t>Tying it together</a:t>
              </a:r>
            </a:p>
          </p:txBody>
        </p:sp>
      </p:grpSp>
    </p:spTree>
    <p:extLst>
      <p:ext uri="{BB962C8B-B14F-4D97-AF65-F5344CB8AC3E}">
        <p14:creationId xmlns:p14="http://schemas.microsoft.com/office/powerpoint/2010/main" val="37112383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Statement Example (Object)</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a:t>
            </a:r>
            <a:r>
              <a:rPr lang="en-US" sz="2000" b="1" dirty="0">
                <a:latin typeface="Courier New"/>
                <a:ea typeface="Courier New"/>
                <a:cs typeface="Courier New"/>
                <a:sym typeface="Courier New"/>
              </a:rPr>
              <a:t>object</a:t>
            </a:r>
            <a:r>
              <a:rPr lang="en-US" sz="2000" dirty="0">
                <a:latin typeface="Courier New"/>
                <a:ea typeface="Courier New"/>
                <a:cs typeface="Courier New"/>
                <a:sym typeface="Courier New"/>
              </a:rPr>
              <a:t>":{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"id": "xapi://iitsec/2023/lessons/l_101_a",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"objectType": "Activity",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"definition":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"name":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"en-US": “WWII Lesson"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"description":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"en-US": "A sample lesson on WWII."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a:t>
            </a:r>
            <a:r>
              <a:rPr lang="en-US" sz="2000" b="1" dirty="0">
                <a:latin typeface="Courier New"/>
                <a:ea typeface="Courier New"/>
                <a:cs typeface="Courier New"/>
                <a:sym typeface="Courier New"/>
              </a:rPr>
              <a:t>type</a:t>
            </a:r>
            <a:r>
              <a:rPr lang="en-US" sz="2000" dirty="0">
                <a:latin typeface="Courier New"/>
                <a:ea typeface="Courier New"/>
                <a:cs typeface="Courier New"/>
                <a:sym typeface="Courier New"/>
              </a:rPr>
              <a:t>": "http://adlnet.gov/expapi/activities/lesson"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a:t>
            </a:r>
          </a:p>
          <a:p>
            <a:pPr marL="0" indent="0">
              <a:buNone/>
            </a:pPr>
            <a:endParaRPr lang="en-US" sz="2000" dirty="0"/>
          </a:p>
        </p:txBody>
      </p:sp>
      <p:sp>
        <p:nvSpPr>
          <p:cNvPr id="4" name="Callout: Down Arrow 3">
            <a:extLst>
              <a:ext uri="{FF2B5EF4-FFF2-40B4-BE49-F238E27FC236}">
                <a16:creationId xmlns:a16="http://schemas.microsoft.com/office/drawing/2014/main" id="{9F74A83B-A693-B563-433A-3196E1097854}"/>
              </a:ext>
            </a:extLst>
          </p:cNvPr>
          <p:cNvSpPr/>
          <p:nvPr/>
        </p:nvSpPr>
        <p:spPr bwMode="auto">
          <a:xfrm>
            <a:off x="1200807" y="1450428"/>
            <a:ext cx="9790386" cy="3358055"/>
          </a:xfrm>
          <a:prstGeom prst="down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a:p>
            <a:pPr algn="ctr"/>
            <a:r>
              <a:rPr lang="en-US" sz="2800" dirty="0">
                <a:solidFill>
                  <a:schemeClr val="bg1"/>
                </a:solidFill>
              </a:rPr>
              <a:t>To get data about all lessons</a:t>
            </a:r>
          </a:p>
          <a:p>
            <a:pPr algn="ctr"/>
            <a:endParaRPr lang="en-US" sz="2800" dirty="0">
              <a:solidFill>
                <a:schemeClr val="bg1"/>
              </a:solidFill>
            </a:endParaRPr>
          </a:p>
          <a:p>
            <a:pPr algn="ctr"/>
            <a:r>
              <a:rPr lang="en-US" sz="2800" dirty="0">
                <a:solidFill>
                  <a:schemeClr val="bg1"/>
                </a:solidFill>
              </a:rPr>
              <a:t>filter: </a:t>
            </a:r>
            <a:r>
              <a:rPr lang="en-US" sz="2800" dirty="0">
                <a:solidFill>
                  <a:schemeClr val="bg1"/>
                </a:solidFill>
                <a:latin typeface="Courier New" panose="02070309020205020404" pitchFamily="49" charset="0"/>
                <a:cs typeface="Courier New" panose="02070309020205020404" pitchFamily="49" charset="0"/>
              </a:rPr>
              <a:t>object.definition.type = "http://adlnet.gov/expapi/activities/lesson" </a:t>
            </a:r>
            <a:endParaRPr lang="en-US" sz="2800" dirty="0">
              <a:solidFill>
                <a:schemeClr val="bg1"/>
              </a:solidFill>
            </a:endParaRPr>
          </a:p>
          <a:p>
            <a:pPr algn="ctr"/>
            <a:endParaRPr lang="en-US" sz="2800" dirty="0">
              <a:solidFill>
                <a:schemeClr val="bg1"/>
              </a:solidFill>
            </a:endParaRPr>
          </a:p>
        </p:txBody>
      </p:sp>
      <p:grpSp>
        <p:nvGrpSpPr>
          <p:cNvPr id="6" name="Group 5">
            <a:extLst>
              <a:ext uri="{FF2B5EF4-FFF2-40B4-BE49-F238E27FC236}">
                <a16:creationId xmlns:a16="http://schemas.microsoft.com/office/drawing/2014/main" id="{7F3B75EE-2130-35E8-ED24-1D95E25E935C}"/>
              </a:ext>
            </a:extLst>
          </p:cNvPr>
          <p:cNvGrpSpPr/>
          <p:nvPr/>
        </p:nvGrpSpPr>
        <p:grpSpPr>
          <a:xfrm>
            <a:off x="10184740" y="3899820"/>
            <a:ext cx="2143125" cy="2143125"/>
            <a:chOff x="4690077" y="4311499"/>
            <a:chExt cx="2143125" cy="2143125"/>
          </a:xfrm>
        </p:grpSpPr>
        <p:pic>
          <p:nvPicPr>
            <p:cNvPr id="7" name="Picture 2" descr="INDUSTRY CERTIFICATION - Intelitek">
              <a:extLst>
                <a:ext uri="{FF2B5EF4-FFF2-40B4-BE49-F238E27FC236}">
                  <a16:creationId xmlns:a16="http://schemas.microsoft.com/office/drawing/2014/main" id="{B3F92BA4-9FA0-9B70-583D-7C54A2BACB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077" y="431149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2EB64613-1BE4-E77B-029F-AB43C916CE13}"/>
                </a:ext>
              </a:extLst>
            </p:cNvPr>
            <p:cNvSpPr/>
            <p:nvPr/>
          </p:nvSpPr>
          <p:spPr bwMode="auto">
            <a:xfrm>
              <a:off x="5031288" y="4624109"/>
              <a:ext cx="1457194" cy="1531631"/>
            </a:xfrm>
            <a:prstGeom prst="ellipse">
              <a:avLst/>
            </a:prstGeom>
            <a:solidFill>
              <a:srgbClr val="D1913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 name="TextBox 8">
              <a:extLst>
                <a:ext uri="{FF2B5EF4-FFF2-40B4-BE49-F238E27FC236}">
                  <a16:creationId xmlns:a16="http://schemas.microsoft.com/office/drawing/2014/main" id="{0875A55F-AE28-DA5B-D740-854E3ADCD30B}"/>
                </a:ext>
              </a:extLst>
            </p:cNvPr>
            <p:cNvSpPr txBox="1"/>
            <p:nvPr/>
          </p:nvSpPr>
          <p:spPr>
            <a:xfrm>
              <a:off x="4886943" y="4967562"/>
              <a:ext cx="1745883" cy="830997"/>
            </a:xfrm>
            <a:prstGeom prst="rect">
              <a:avLst/>
            </a:prstGeom>
            <a:noFill/>
          </p:spPr>
          <p:txBody>
            <a:bodyPr wrap="square" rtlCol="0">
              <a:spAutoFit/>
            </a:bodyPr>
            <a:lstStyle/>
            <a:p>
              <a:pPr algn="ctr"/>
              <a:r>
                <a:rPr lang="en-US" sz="2300" dirty="0">
                  <a:effectLst>
                    <a:outerShdw blurRad="50800" dist="76200" dir="8100000" algn="tr" rotWithShape="0">
                      <a:prstClr val="black">
                        <a:alpha val="40000"/>
                      </a:prstClr>
                    </a:outerShdw>
                  </a:effectLst>
                  <a:latin typeface="Georgia Pro Black" panose="020B0604020202020204" pitchFamily="18" charset="0"/>
                  <a:ea typeface="STXingkai" panose="020B0503020204020204" pitchFamily="2" charset="-122"/>
                </a:rPr>
                <a:t>Tying it together</a:t>
              </a:r>
            </a:p>
          </p:txBody>
        </p:sp>
      </p:grpSp>
    </p:spTree>
    <p:extLst>
      <p:ext uri="{BB962C8B-B14F-4D97-AF65-F5344CB8AC3E}">
        <p14:creationId xmlns:p14="http://schemas.microsoft.com/office/powerpoint/2010/main" val="9081185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Statement Example (Object)</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a:t>
            </a:r>
            <a:r>
              <a:rPr lang="en-US" sz="2000" b="1" dirty="0">
                <a:latin typeface="Courier New"/>
                <a:ea typeface="Courier New"/>
                <a:cs typeface="Courier New"/>
                <a:sym typeface="Courier New"/>
              </a:rPr>
              <a:t>object</a:t>
            </a:r>
            <a:r>
              <a:rPr lang="en-US" sz="2000" dirty="0">
                <a:latin typeface="Courier New"/>
                <a:ea typeface="Courier New"/>
                <a:cs typeface="Courier New"/>
                <a:sym typeface="Courier New"/>
              </a:rPr>
              <a:t>":{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a:t>
            </a:r>
            <a:r>
              <a:rPr lang="en-US" sz="2000" b="1" dirty="0">
                <a:latin typeface="Courier New"/>
                <a:ea typeface="Courier New"/>
                <a:cs typeface="Courier New"/>
                <a:sym typeface="Courier New"/>
              </a:rPr>
              <a:t>id</a:t>
            </a:r>
            <a:r>
              <a:rPr lang="en-US" sz="2000" dirty="0">
                <a:latin typeface="Courier New"/>
                <a:ea typeface="Courier New"/>
                <a:cs typeface="Courier New"/>
                <a:sym typeface="Courier New"/>
              </a:rPr>
              <a:t>": "xapi://iitsec/2023/lessons/l_101_a",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"objectType": "Activity",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"definition":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"name":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"en-US": “WWII Lesson"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"description":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"en-US": "A sample lesson on WWII."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"type": "http://adlnet.gov/expapi/activities/lesson"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000" dirty="0">
                <a:latin typeface="Courier New"/>
                <a:ea typeface="Courier New"/>
                <a:cs typeface="Courier New"/>
                <a:sym typeface="Courier New"/>
              </a:rPr>
              <a:t>} </a:t>
            </a:r>
          </a:p>
          <a:p>
            <a:pPr marL="0" indent="0">
              <a:buNone/>
            </a:pPr>
            <a:endParaRPr lang="en-US" sz="2000" dirty="0"/>
          </a:p>
        </p:txBody>
      </p:sp>
      <p:sp>
        <p:nvSpPr>
          <p:cNvPr id="5" name="Callout: Left Arrow 4">
            <a:extLst>
              <a:ext uri="{FF2B5EF4-FFF2-40B4-BE49-F238E27FC236}">
                <a16:creationId xmlns:a16="http://schemas.microsoft.com/office/drawing/2014/main" id="{60FD5AE3-A46E-041F-F54E-039860B84237}"/>
              </a:ext>
            </a:extLst>
          </p:cNvPr>
          <p:cNvSpPr/>
          <p:nvPr/>
        </p:nvSpPr>
        <p:spPr bwMode="auto">
          <a:xfrm>
            <a:off x="1930229" y="449094"/>
            <a:ext cx="7355660" cy="2368176"/>
          </a:xfrm>
          <a:prstGeom prst="leftArrowCallout">
            <a:avLst>
              <a:gd name="adj1" fmla="val 25000"/>
              <a:gd name="adj2" fmla="val 30361"/>
              <a:gd name="adj3" fmla="val 25000"/>
              <a:gd name="adj4" fmla="val 64977"/>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To get data grouped by content/lessons</a:t>
            </a:r>
          </a:p>
          <a:p>
            <a:pPr algn="ctr"/>
            <a:endParaRPr lang="en-US" sz="2800" dirty="0">
              <a:solidFill>
                <a:schemeClr val="bg1"/>
              </a:solidFill>
            </a:endParaRPr>
          </a:p>
          <a:p>
            <a:pPr algn="ctr"/>
            <a:r>
              <a:rPr lang="en-US" sz="2800" dirty="0">
                <a:solidFill>
                  <a:schemeClr val="bg1"/>
                </a:solidFill>
              </a:rPr>
              <a:t>Group by: </a:t>
            </a:r>
            <a:r>
              <a:rPr lang="en-US" sz="2800" dirty="0">
                <a:solidFill>
                  <a:schemeClr val="bg1"/>
                </a:solidFill>
                <a:latin typeface="Courier New" panose="02070309020205020404" pitchFamily="49" charset="0"/>
                <a:cs typeface="Courier New" panose="02070309020205020404" pitchFamily="49" charset="0"/>
              </a:rPr>
              <a:t>object.id</a:t>
            </a:r>
            <a:endParaRPr lang="en-US" sz="2800" dirty="0">
              <a:solidFill>
                <a:schemeClr val="bg1"/>
              </a:solidFill>
            </a:endParaRPr>
          </a:p>
        </p:txBody>
      </p:sp>
      <p:grpSp>
        <p:nvGrpSpPr>
          <p:cNvPr id="6" name="Group 5">
            <a:extLst>
              <a:ext uri="{FF2B5EF4-FFF2-40B4-BE49-F238E27FC236}">
                <a16:creationId xmlns:a16="http://schemas.microsoft.com/office/drawing/2014/main" id="{6533302C-72C0-182F-C236-3979B9DC5AF3}"/>
              </a:ext>
            </a:extLst>
          </p:cNvPr>
          <p:cNvGrpSpPr/>
          <p:nvPr/>
        </p:nvGrpSpPr>
        <p:grpSpPr>
          <a:xfrm>
            <a:off x="9762541" y="2597112"/>
            <a:ext cx="2143125" cy="2143125"/>
            <a:chOff x="4690077" y="4311499"/>
            <a:chExt cx="2143125" cy="2143125"/>
          </a:xfrm>
        </p:grpSpPr>
        <p:pic>
          <p:nvPicPr>
            <p:cNvPr id="7" name="Picture 2" descr="INDUSTRY CERTIFICATION - Intelitek">
              <a:extLst>
                <a:ext uri="{FF2B5EF4-FFF2-40B4-BE49-F238E27FC236}">
                  <a16:creationId xmlns:a16="http://schemas.microsoft.com/office/drawing/2014/main" id="{5D584FE9-AF4C-54AD-85CA-CC75396C0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077" y="431149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C8F6A7B2-318A-3B55-B7A6-097F75D95DEC}"/>
                </a:ext>
              </a:extLst>
            </p:cNvPr>
            <p:cNvSpPr/>
            <p:nvPr/>
          </p:nvSpPr>
          <p:spPr bwMode="auto">
            <a:xfrm>
              <a:off x="5031288" y="4624109"/>
              <a:ext cx="1457194" cy="1531631"/>
            </a:xfrm>
            <a:prstGeom prst="ellipse">
              <a:avLst/>
            </a:prstGeom>
            <a:solidFill>
              <a:srgbClr val="D1913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 name="TextBox 8">
              <a:extLst>
                <a:ext uri="{FF2B5EF4-FFF2-40B4-BE49-F238E27FC236}">
                  <a16:creationId xmlns:a16="http://schemas.microsoft.com/office/drawing/2014/main" id="{5685BB14-8A60-EC4D-238E-B8E33DA348F4}"/>
                </a:ext>
              </a:extLst>
            </p:cNvPr>
            <p:cNvSpPr txBox="1"/>
            <p:nvPr/>
          </p:nvSpPr>
          <p:spPr>
            <a:xfrm>
              <a:off x="4886943" y="4967562"/>
              <a:ext cx="1745883" cy="830997"/>
            </a:xfrm>
            <a:prstGeom prst="rect">
              <a:avLst/>
            </a:prstGeom>
            <a:noFill/>
          </p:spPr>
          <p:txBody>
            <a:bodyPr wrap="square" rtlCol="0">
              <a:spAutoFit/>
            </a:bodyPr>
            <a:lstStyle/>
            <a:p>
              <a:pPr algn="ctr"/>
              <a:r>
                <a:rPr lang="en-US" sz="2300" dirty="0">
                  <a:effectLst>
                    <a:outerShdw blurRad="50800" dist="76200" dir="8100000" algn="tr" rotWithShape="0">
                      <a:prstClr val="black">
                        <a:alpha val="40000"/>
                      </a:prstClr>
                    </a:outerShdw>
                  </a:effectLst>
                  <a:latin typeface="Georgia Pro Black" panose="020B0604020202020204" pitchFamily="18" charset="0"/>
                  <a:ea typeface="STXingkai" panose="020B0503020204020204" pitchFamily="2" charset="-122"/>
                </a:rPr>
                <a:t>Tying it together</a:t>
              </a:r>
            </a:p>
          </p:txBody>
        </p:sp>
      </p:grpSp>
    </p:spTree>
    <p:extLst>
      <p:ext uri="{BB962C8B-B14F-4D97-AF65-F5344CB8AC3E}">
        <p14:creationId xmlns:p14="http://schemas.microsoft.com/office/powerpoint/2010/main" val="730593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a:xfrm>
            <a:off x="441960" y="0"/>
            <a:ext cx="11262359" cy="841248"/>
          </a:xfrm>
        </p:spPr>
        <p:txBody>
          <a:bodyPr/>
          <a:lstStyle/>
          <a:p>
            <a:r>
              <a:rPr lang="en-US" dirty="0"/>
              <a:t>xAPI Statement Example (Context Registration)</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lvl="0" indent="0" algn="l" rtl="0">
              <a:spcBef>
                <a:spcPts val="600"/>
              </a:spcBef>
              <a:spcAft>
                <a:spcPts val="0"/>
              </a:spcAft>
              <a:buClr>
                <a:schemeClr val="dk1"/>
              </a:buClr>
              <a:buSzPts val="1100"/>
              <a:buFont typeface="Arial"/>
              <a:buNone/>
            </a:pPr>
            <a:endParaRPr lang="en-US" sz="3600" dirty="0">
              <a:latin typeface="Courier New"/>
              <a:ea typeface="Courier New"/>
              <a:cs typeface="Courier New"/>
              <a:sym typeface="Courier New"/>
            </a:endParaRPr>
          </a:p>
          <a:p>
            <a:pPr marL="0" lvl="0" indent="0" algn="l" rtl="0">
              <a:spcBef>
                <a:spcPts val="600"/>
              </a:spcBef>
              <a:spcAft>
                <a:spcPts val="0"/>
              </a:spcAft>
              <a:buClr>
                <a:schemeClr val="dk1"/>
              </a:buClr>
              <a:buSzPts val="1100"/>
              <a:buFont typeface="Arial"/>
              <a:buNone/>
            </a:pPr>
            <a:endParaRPr lang="en-US" sz="3600" dirty="0">
              <a:latin typeface="Courier New"/>
              <a:ea typeface="Courier New"/>
              <a:cs typeface="Courier New"/>
              <a:sym typeface="Courier New"/>
            </a:endParaRPr>
          </a:p>
          <a:p>
            <a:pPr marL="0" marR="0" lvl="0" indent="0" algn="l" rtl="0">
              <a:lnSpc>
                <a:spcPct val="115000"/>
              </a:lnSpc>
              <a:spcBef>
                <a:spcPts val="0"/>
              </a:spcBef>
              <a:spcAft>
                <a:spcPts val="0"/>
              </a:spcAft>
              <a:buNone/>
            </a:pPr>
            <a:r>
              <a:rPr lang="en-US" sz="3200" dirty="0">
                <a:latin typeface="Courier New"/>
                <a:ea typeface="Courier New"/>
                <a:cs typeface="Courier New"/>
                <a:sym typeface="Courier New"/>
              </a:rPr>
              <a:t>"context": {    </a:t>
            </a:r>
          </a:p>
          <a:p>
            <a:pPr marL="0" marR="0" lvl="0" indent="0" algn="l" rtl="0">
              <a:lnSpc>
                <a:spcPct val="115000"/>
              </a:lnSpc>
              <a:spcBef>
                <a:spcPts val="0"/>
              </a:spcBef>
              <a:spcAft>
                <a:spcPts val="0"/>
              </a:spcAft>
              <a:buClr>
                <a:schemeClr val="dk1"/>
              </a:buClr>
              <a:buSzPts val="1100"/>
              <a:buFont typeface="Arial"/>
              <a:buNone/>
            </a:pPr>
            <a:r>
              <a:rPr lang="en-US" sz="3200" dirty="0">
                <a:latin typeface="Courier New"/>
                <a:ea typeface="Courier New"/>
                <a:cs typeface="Courier New"/>
                <a:sym typeface="Courier New"/>
              </a:rPr>
              <a:t>  "registration": "af33292f-4991-5223-a941-e33440630233" </a:t>
            </a:r>
          </a:p>
          <a:p>
            <a:pPr marL="0" marR="0" lvl="0" indent="0" algn="l" rtl="0">
              <a:lnSpc>
                <a:spcPct val="115000"/>
              </a:lnSpc>
              <a:spcBef>
                <a:spcPts val="0"/>
              </a:spcBef>
              <a:spcAft>
                <a:spcPts val="0"/>
              </a:spcAft>
              <a:buClr>
                <a:schemeClr val="dk1"/>
              </a:buClr>
              <a:buSzPts val="1100"/>
              <a:buFont typeface="Arial"/>
              <a:buNone/>
            </a:pPr>
            <a:r>
              <a:rPr lang="en-US" sz="3200" dirty="0">
                <a:latin typeface="Courier New"/>
                <a:ea typeface="Courier New"/>
                <a:cs typeface="Courier New"/>
                <a:sym typeface="Courier New"/>
              </a:rPr>
              <a:t>} </a:t>
            </a:r>
          </a:p>
          <a:p>
            <a:pPr marL="0" indent="0">
              <a:buNone/>
            </a:pPr>
            <a:endParaRPr lang="en-US" sz="3600" dirty="0"/>
          </a:p>
        </p:txBody>
      </p:sp>
    </p:spTree>
    <p:extLst>
      <p:ext uri="{BB962C8B-B14F-4D97-AF65-F5344CB8AC3E}">
        <p14:creationId xmlns:p14="http://schemas.microsoft.com/office/powerpoint/2010/main" val="1965194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Our Data Set (2 Dimensions)</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9" name="Oval 48">
            <a:extLst>
              <a:ext uri="{FF2B5EF4-FFF2-40B4-BE49-F238E27FC236}">
                <a16:creationId xmlns:a16="http://schemas.microsoft.com/office/drawing/2014/main" id="{002937E1-8AAE-6AC7-58FD-A39AA1A3FCC4}"/>
              </a:ext>
            </a:extLst>
          </p:cNvPr>
          <p:cNvSpPr/>
          <p:nvPr/>
        </p:nvSpPr>
        <p:spPr bwMode="auto">
          <a:xfrm>
            <a:off x="2554014" y="2033753"/>
            <a:ext cx="378372" cy="378372"/>
          </a:xfrm>
          <a:prstGeom prst="ellipse">
            <a:avLst/>
          </a:prstGeom>
          <a:solidFill>
            <a:schemeClr val="accent1">
              <a:lumMod val="60000"/>
              <a:lumOff val="40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Oval 49">
            <a:extLst>
              <a:ext uri="{FF2B5EF4-FFF2-40B4-BE49-F238E27FC236}">
                <a16:creationId xmlns:a16="http://schemas.microsoft.com/office/drawing/2014/main" id="{1963CEC3-6893-E3E6-E01B-0B1EB5615F1B}"/>
              </a:ext>
            </a:extLst>
          </p:cNvPr>
          <p:cNvSpPr/>
          <p:nvPr/>
        </p:nvSpPr>
        <p:spPr bwMode="auto">
          <a:xfrm>
            <a:off x="3657600" y="264860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Oval 50">
            <a:extLst>
              <a:ext uri="{FF2B5EF4-FFF2-40B4-BE49-F238E27FC236}">
                <a16:creationId xmlns:a16="http://schemas.microsoft.com/office/drawing/2014/main" id="{D15419B9-A18C-D9F6-856E-48554CDC0ADF}"/>
              </a:ext>
            </a:extLst>
          </p:cNvPr>
          <p:cNvSpPr/>
          <p:nvPr/>
        </p:nvSpPr>
        <p:spPr bwMode="auto">
          <a:xfrm>
            <a:off x="7914290" y="206528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Oval 51">
            <a:extLst>
              <a:ext uri="{FF2B5EF4-FFF2-40B4-BE49-F238E27FC236}">
                <a16:creationId xmlns:a16="http://schemas.microsoft.com/office/drawing/2014/main" id="{1B50B683-BF86-28F4-529E-57FBA6387931}"/>
              </a:ext>
            </a:extLst>
          </p:cNvPr>
          <p:cNvSpPr/>
          <p:nvPr/>
        </p:nvSpPr>
        <p:spPr bwMode="auto">
          <a:xfrm>
            <a:off x="4966139" y="455623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3" name="Oval 52">
            <a:extLst>
              <a:ext uri="{FF2B5EF4-FFF2-40B4-BE49-F238E27FC236}">
                <a16:creationId xmlns:a16="http://schemas.microsoft.com/office/drawing/2014/main" id="{DE733F9F-7136-7363-C213-48AB9DB508F5}"/>
              </a:ext>
            </a:extLst>
          </p:cNvPr>
          <p:cNvSpPr/>
          <p:nvPr/>
        </p:nvSpPr>
        <p:spPr bwMode="auto">
          <a:xfrm>
            <a:off x="1868215" y="4382816"/>
            <a:ext cx="378372" cy="378372"/>
          </a:xfrm>
          <a:prstGeom prst="ellipse">
            <a:avLst/>
          </a:prstGeom>
          <a:solidFill>
            <a:srgbClr val="FFFF00"/>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Oval 53">
            <a:extLst>
              <a:ext uri="{FF2B5EF4-FFF2-40B4-BE49-F238E27FC236}">
                <a16:creationId xmlns:a16="http://schemas.microsoft.com/office/drawing/2014/main" id="{276297AE-B63C-5897-3E4C-8249EC29B55E}"/>
              </a:ext>
            </a:extLst>
          </p:cNvPr>
          <p:cNvSpPr/>
          <p:nvPr/>
        </p:nvSpPr>
        <p:spPr bwMode="auto">
          <a:xfrm>
            <a:off x="9112469" y="428822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Oval 54">
            <a:extLst>
              <a:ext uri="{FF2B5EF4-FFF2-40B4-BE49-F238E27FC236}">
                <a16:creationId xmlns:a16="http://schemas.microsoft.com/office/drawing/2014/main" id="{C06F2BAD-3BE9-D66B-BC4D-4F61AFA92D80}"/>
              </a:ext>
            </a:extLst>
          </p:cNvPr>
          <p:cNvSpPr/>
          <p:nvPr/>
        </p:nvSpPr>
        <p:spPr bwMode="auto">
          <a:xfrm>
            <a:off x="6574221"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6" name="Oval 55">
            <a:extLst>
              <a:ext uri="{FF2B5EF4-FFF2-40B4-BE49-F238E27FC236}">
                <a16:creationId xmlns:a16="http://schemas.microsoft.com/office/drawing/2014/main" id="{4BFD83F9-E262-31B3-668D-B248FF3C1A96}"/>
              </a:ext>
            </a:extLst>
          </p:cNvPr>
          <p:cNvSpPr/>
          <p:nvPr/>
        </p:nvSpPr>
        <p:spPr bwMode="auto">
          <a:xfrm>
            <a:off x="4374931" y="153268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7" name="Oval 56">
            <a:extLst>
              <a:ext uri="{FF2B5EF4-FFF2-40B4-BE49-F238E27FC236}">
                <a16:creationId xmlns:a16="http://schemas.microsoft.com/office/drawing/2014/main" id="{F745CD65-5085-1BB3-3303-20866D4EC20A}"/>
              </a:ext>
            </a:extLst>
          </p:cNvPr>
          <p:cNvSpPr/>
          <p:nvPr/>
        </p:nvSpPr>
        <p:spPr bwMode="auto">
          <a:xfrm>
            <a:off x="877614"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8" name="Oval 57">
            <a:extLst>
              <a:ext uri="{FF2B5EF4-FFF2-40B4-BE49-F238E27FC236}">
                <a16:creationId xmlns:a16="http://schemas.microsoft.com/office/drawing/2014/main" id="{10E0E969-667F-8580-89E1-96CE4F90BE6D}"/>
              </a:ext>
            </a:extLst>
          </p:cNvPr>
          <p:cNvSpPr/>
          <p:nvPr/>
        </p:nvSpPr>
        <p:spPr bwMode="auto">
          <a:xfrm>
            <a:off x="3499945" y="56845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9" name="Oval 58">
            <a:extLst>
              <a:ext uri="{FF2B5EF4-FFF2-40B4-BE49-F238E27FC236}">
                <a16:creationId xmlns:a16="http://schemas.microsoft.com/office/drawing/2014/main" id="{28A6961D-D611-E8AB-8034-2CD92E3C7EF1}"/>
              </a:ext>
            </a:extLst>
          </p:cNvPr>
          <p:cNvSpPr/>
          <p:nvPr/>
        </p:nvSpPr>
        <p:spPr bwMode="auto">
          <a:xfrm>
            <a:off x="8313685" y="587368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0" name="Oval 59">
            <a:extLst>
              <a:ext uri="{FF2B5EF4-FFF2-40B4-BE49-F238E27FC236}">
                <a16:creationId xmlns:a16="http://schemas.microsoft.com/office/drawing/2014/main" id="{0400C1F8-D949-9551-B0A0-A3595180192B}"/>
              </a:ext>
            </a:extLst>
          </p:cNvPr>
          <p:cNvSpPr/>
          <p:nvPr/>
        </p:nvSpPr>
        <p:spPr bwMode="auto">
          <a:xfrm>
            <a:off x="6850118" y="3909852"/>
            <a:ext cx="378372" cy="378372"/>
          </a:xfrm>
          <a:prstGeom prst="ellipse">
            <a:avLst/>
          </a:prstGeom>
          <a:solidFill>
            <a:schemeClr val="bg1"/>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1" name="Rectangle 60">
            <a:extLst>
              <a:ext uri="{FF2B5EF4-FFF2-40B4-BE49-F238E27FC236}">
                <a16:creationId xmlns:a16="http://schemas.microsoft.com/office/drawing/2014/main" id="{09ABC10F-9C8A-3B45-AC98-AF46D081DF43}"/>
              </a:ext>
            </a:extLst>
          </p:cNvPr>
          <p:cNvSpPr/>
          <p:nvPr/>
        </p:nvSpPr>
        <p:spPr bwMode="auto">
          <a:xfrm>
            <a:off x="9112469" y="2352491"/>
            <a:ext cx="378372" cy="378372"/>
          </a:xfrm>
          <a:prstGeom prst="rect">
            <a:avLst/>
          </a:prstGeom>
          <a:solidFill>
            <a:srgbClr val="FFFF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3" name="Rectangle 62">
            <a:extLst>
              <a:ext uri="{FF2B5EF4-FFF2-40B4-BE49-F238E27FC236}">
                <a16:creationId xmlns:a16="http://schemas.microsoft.com/office/drawing/2014/main" id="{C597456D-ADF0-3A4E-B525-E36198D63220}"/>
              </a:ext>
            </a:extLst>
          </p:cNvPr>
          <p:cNvSpPr/>
          <p:nvPr/>
        </p:nvSpPr>
        <p:spPr bwMode="auto">
          <a:xfrm>
            <a:off x="1639614" y="291479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4" name="Rectangle 63">
            <a:extLst>
              <a:ext uri="{FF2B5EF4-FFF2-40B4-BE49-F238E27FC236}">
                <a16:creationId xmlns:a16="http://schemas.microsoft.com/office/drawing/2014/main" id="{8D1A64CE-7654-BE83-4141-B552FB290282}"/>
              </a:ext>
            </a:extLst>
          </p:cNvPr>
          <p:cNvSpPr/>
          <p:nvPr/>
        </p:nvSpPr>
        <p:spPr bwMode="auto">
          <a:xfrm>
            <a:off x="10405242" y="1551876"/>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5" name="Rectangle 64">
            <a:extLst>
              <a:ext uri="{FF2B5EF4-FFF2-40B4-BE49-F238E27FC236}">
                <a16:creationId xmlns:a16="http://schemas.microsoft.com/office/drawing/2014/main" id="{0EBBDD5C-8EFA-2901-D491-A5F09F439ED3}"/>
              </a:ext>
            </a:extLst>
          </p:cNvPr>
          <p:cNvSpPr/>
          <p:nvPr/>
        </p:nvSpPr>
        <p:spPr bwMode="auto">
          <a:xfrm>
            <a:off x="6164318" y="5325324"/>
            <a:ext cx="378372" cy="378372"/>
          </a:xfrm>
          <a:prstGeom prst="rect">
            <a:avLst/>
          </a:prstGeom>
          <a:solidFill>
            <a:srgbClr val="FF00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6" name="Rectangle 65">
            <a:extLst>
              <a:ext uri="{FF2B5EF4-FFF2-40B4-BE49-F238E27FC236}">
                <a16:creationId xmlns:a16="http://schemas.microsoft.com/office/drawing/2014/main" id="{C27A41E0-577E-8C3C-E748-B98AD087718F}"/>
              </a:ext>
            </a:extLst>
          </p:cNvPr>
          <p:cNvSpPr/>
          <p:nvPr/>
        </p:nvSpPr>
        <p:spPr bwMode="auto">
          <a:xfrm>
            <a:off x="5486400" y="31452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7" name="Rectangle 66">
            <a:extLst>
              <a:ext uri="{FF2B5EF4-FFF2-40B4-BE49-F238E27FC236}">
                <a16:creationId xmlns:a16="http://schemas.microsoft.com/office/drawing/2014/main" id="{9CA3986C-3858-F42E-8924-2FE3056A5082}"/>
              </a:ext>
            </a:extLst>
          </p:cNvPr>
          <p:cNvSpPr/>
          <p:nvPr/>
        </p:nvSpPr>
        <p:spPr bwMode="auto">
          <a:xfrm>
            <a:off x="10815145" y="5842150"/>
            <a:ext cx="378372" cy="378372"/>
          </a:xfrm>
          <a:prstGeom prst="rect">
            <a:avLst/>
          </a:prstGeom>
          <a:solidFill>
            <a:srgbClr val="FF00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8" name="Rectangle 67">
            <a:extLst>
              <a:ext uri="{FF2B5EF4-FFF2-40B4-BE49-F238E27FC236}">
                <a16:creationId xmlns:a16="http://schemas.microsoft.com/office/drawing/2014/main" id="{B431EFCA-5969-492C-F409-163C1AE608E7}"/>
              </a:ext>
            </a:extLst>
          </p:cNvPr>
          <p:cNvSpPr/>
          <p:nvPr/>
        </p:nvSpPr>
        <p:spPr bwMode="auto">
          <a:xfrm>
            <a:off x="9380482" y="3103980"/>
            <a:ext cx="378372" cy="378372"/>
          </a:xfrm>
          <a:prstGeom prst="rect">
            <a:avLst/>
          </a:prstGeom>
          <a:solidFill>
            <a:srgbClr val="FFFF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9" name="Rectangle 68">
            <a:extLst>
              <a:ext uri="{FF2B5EF4-FFF2-40B4-BE49-F238E27FC236}">
                <a16:creationId xmlns:a16="http://schemas.microsoft.com/office/drawing/2014/main" id="{66621B28-0475-4404-F4B6-D74A39032C72}"/>
              </a:ext>
            </a:extLst>
          </p:cNvPr>
          <p:cNvSpPr/>
          <p:nvPr/>
        </p:nvSpPr>
        <p:spPr bwMode="auto">
          <a:xfrm>
            <a:off x="1014250" y="5527645"/>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0" name="Rectangle 69">
            <a:extLst>
              <a:ext uri="{FF2B5EF4-FFF2-40B4-BE49-F238E27FC236}">
                <a16:creationId xmlns:a16="http://schemas.microsoft.com/office/drawing/2014/main" id="{A438269D-4C44-2E55-E311-25270DCF43E1}"/>
              </a:ext>
            </a:extLst>
          </p:cNvPr>
          <p:cNvSpPr/>
          <p:nvPr/>
        </p:nvSpPr>
        <p:spPr bwMode="auto">
          <a:xfrm>
            <a:off x="6907924" y="3119746"/>
            <a:ext cx="378372" cy="378372"/>
          </a:xfrm>
          <a:prstGeom prst="rect">
            <a:avLst/>
          </a:prstGeom>
          <a:solidFill>
            <a:srgbClr val="FF00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1" name="Rectangle 70">
            <a:extLst>
              <a:ext uri="{FF2B5EF4-FFF2-40B4-BE49-F238E27FC236}">
                <a16:creationId xmlns:a16="http://schemas.microsoft.com/office/drawing/2014/main" id="{9DB0CDE6-00B3-2BF9-8E99-0A2D3D74C50B}"/>
              </a:ext>
            </a:extLst>
          </p:cNvPr>
          <p:cNvSpPr/>
          <p:nvPr/>
        </p:nvSpPr>
        <p:spPr bwMode="auto">
          <a:xfrm>
            <a:off x="11169870" y="427245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2" name="Rectangle 71">
            <a:extLst>
              <a:ext uri="{FF2B5EF4-FFF2-40B4-BE49-F238E27FC236}">
                <a16:creationId xmlns:a16="http://schemas.microsoft.com/office/drawing/2014/main" id="{A266AE73-766E-33D5-8288-0C022C1B4C32}"/>
              </a:ext>
            </a:extLst>
          </p:cNvPr>
          <p:cNvSpPr/>
          <p:nvPr/>
        </p:nvSpPr>
        <p:spPr bwMode="auto">
          <a:xfrm>
            <a:off x="1655379" y="128740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3" name="Rectangle 72">
            <a:extLst>
              <a:ext uri="{FF2B5EF4-FFF2-40B4-BE49-F238E27FC236}">
                <a16:creationId xmlns:a16="http://schemas.microsoft.com/office/drawing/2014/main" id="{E57005EA-9DD9-8507-67C4-112C03A3ECF8}"/>
              </a:ext>
            </a:extLst>
          </p:cNvPr>
          <p:cNvSpPr/>
          <p:nvPr/>
        </p:nvSpPr>
        <p:spPr bwMode="auto">
          <a:xfrm>
            <a:off x="3468414" y="39773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4" name="Rectangle 73">
            <a:extLst>
              <a:ext uri="{FF2B5EF4-FFF2-40B4-BE49-F238E27FC236}">
                <a16:creationId xmlns:a16="http://schemas.microsoft.com/office/drawing/2014/main" id="{A4949479-A4D2-CE59-9E4A-AE245DD2C352}"/>
              </a:ext>
            </a:extLst>
          </p:cNvPr>
          <p:cNvSpPr/>
          <p:nvPr/>
        </p:nvSpPr>
        <p:spPr bwMode="auto">
          <a:xfrm>
            <a:off x="10972799" y="278261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5" name="Rectangle 74">
            <a:extLst>
              <a:ext uri="{FF2B5EF4-FFF2-40B4-BE49-F238E27FC236}">
                <a16:creationId xmlns:a16="http://schemas.microsoft.com/office/drawing/2014/main" id="{7C9A94CA-6BCD-BC15-AE29-E4D768DF5289}"/>
              </a:ext>
            </a:extLst>
          </p:cNvPr>
          <p:cNvSpPr/>
          <p:nvPr/>
        </p:nvSpPr>
        <p:spPr bwMode="auto">
          <a:xfrm>
            <a:off x="8140264" y="3631329"/>
            <a:ext cx="378372" cy="378372"/>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6" name="Rectangle 75">
            <a:extLst>
              <a:ext uri="{FF2B5EF4-FFF2-40B4-BE49-F238E27FC236}">
                <a16:creationId xmlns:a16="http://schemas.microsoft.com/office/drawing/2014/main" id="{2865D7D3-2670-9F0A-7BDE-E1D2BE1D9E6F}"/>
              </a:ext>
            </a:extLst>
          </p:cNvPr>
          <p:cNvSpPr/>
          <p:nvPr/>
        </p:nvSpPr>
        <p:spPr bwMode="auto">
          <a:xfrm>
            <a:off x="9680028" y="5514510"/>
            <a:ext cx="378372" cy="378372"/>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7" name="Isosceles Triangle 76">
            <a:extLst>
              <a:ext uri="{FF2B5EF4-FFF2-40B4-BE49-F238E27FC236}">
                <a16:creationId xmlns:a16="http://schemas.microsoft.com/office/drawing/2014/main" id="{58A95B20-9ED2-BAD6-BFCD-CA3ED4262A70}"/>
              </a:ext>
            </a:extLst>
          </p:cNvPr>
          <p:cNvSpPr/>
          <p:nvPr/>
        </p:nvSpPr>
        <p:spPr bwMode="auto">
          <a:xfrm>
            <a:off x="740979" y="291479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8" name="Isosceles Triangle 77">
            <a:extLst>
              <a:ext uri="{FF2B5EF4-FFF2-40B4-BE49-F238E27FC236}">
                <a16:creationId xmlns:a16="http://schemas.microsoft.com/office/drawing/2014/main" id="{B5609200-AEB4-1E82-52C1-553F5E1BAA3F}"/>
              </a:ext>
            </a:extLst>
          </p:cNvPr>
          <p:cNvSpPr/>
          <p:nvPr/>
        </p:nvSpPr>
        <p:spPr bwMode="auto">
          <a:xfrm>
            <a:off x="940675" y="3899110"/>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9" name="Isosceles Triangle 78">
            <a:extLst>
              <a:ext uri="{FF2B5EF4-FFF2-40B4-BE49-F238E27FC236}">
                <a16:creationId xmlns:a16="http://schemas.microsoft.com/office/drawing/2014/main" id="{CF5A468D-71D8-DEBE-C3FF-16F76BE8F57C}"/>
              </a:ext>
            </a:extLst>
          </p:cNvPr>
          <p:cNvSpPr/>
          <p:nvPr/>
        </p:nvSpPr>
        <p:spPr bwMode="auto">
          <a:xfrm>
            <a:off x="3468414" y="1225255"/>
            <a:ext cx="378372" cy="378372"/>
          </a:xfrm>
          <a:prstGeom prst="triangle">
            <a:avLst/>
          </a:prstGeom>
          <a:solidFill>
            <a:srgbClr val="FFFF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0" name="Isosceles Triangle 79">
            <a:extLst>
              <a:ext uri="{FF2B5EF4-FFF2-40B4-BE49-F238E27FC236}">
                <a16:creationId xmlns:a16="http://schemas.microsoft.com/office/drawing/2014/main" id="{79B57855-ACE7-15DC-9EF9-5423BA30B38B}"/>
              </a:ext>
            </a:extLst>
          </p:cNvPr>
          <p:cNvSpPr/>
          <p:nvPr/>
        </p:nvSpPr>
        <p:spPr bwMode="auto">
          <a:xfrm>
            <a:off x="5717627" y="1340987"/>
            <a:ext cx="378372" cy="378372"/>
          </a:xfrm>
          <a:prstGeom prst="triangle">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1" name="Isosceles Triangle 80">
            <a:extLst>
              <a:ext uri="{FF2B5EF4-FFF2-40B4-BE49-F238E27FC236}">
                <a16:creationId xmlns:a16="http://schemas.microsoft.com/office/drawing/2014/main" id="{302B75CB-F933-69F3-5B03-BD32B8F0140F}"/>
              </a:ext>
            </a:extLst>
          </p:cNvPr>
          <p:cNvSpPr/>
          <p:nvPr/>
        </p:nvSpPr>
        <p:spPr bwMode="auto">
          <a:xfrm>
            <a:off x="2322788" y="5564201"/>
            <a:ext cx="378372" cy="378372"/>
          </a:xfrm>
          <a:prstGeom prst="triangle">
            <a:avLst/>
          </a:prstGeom>
          <a:solidFill>
            <a:srgbClr val="FFFF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2" name="Isosceles Triangle 81">
            <a:extLst>
              <a:ext uri="{FF2B5EF4-FFF2-40B4-BE49-F238E27FC236}">
                <a16:creationId xmlns:a16="http://schemas.microsoft.com/office/drawing/2014/main" id="{8B176DBE-62DD-76CF-EA34-E8D1129F2385}"/>
              </a:ext>
            </a:extLst>
          </p:cNvPr>
          <p:cNvSpPr/>
          <p:nvPr/>
        </p:nvSpPr>
        <p:spPr bwMode="auto">
          <a:xfrm>
            <a:off x="4703381" y="551267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3" name="Isosceles Triangle 82">
            <a:extLst>
              <a:ext uri="{FF2B5EF4-FFF2-40B4-BE49-F238E27FC236}">
                <a16:creationId xmlns:a16="http://schemas.microsoft.com/office/drawing/2014/main" id="{E65BB44B-3306-0BE1-23C0-5AD6055702AE}"/>
              </a:ext>
            </a:extLst>
          </p:cNvPr>
          <p:cNvSpPr/>
          <p:nvPr/>
        </p:nvSpPr>
        <p:spPr bwMode="auto">
          <a:xfrm>
            <a:off x="4540470" y="3400099"/>
            <a:ext cx="378372" cy="378372"/>
          </a:xfrm>
          <a:prstGeom prst="triangle">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4" name="Isosceles Triangle 83">
            <a:extLst>
              <a:ext uri="{FF2B5EF4-FFF2-40B4-BE49-F238E27FC236}">
                <a16:creationId xmlns:a16="http://schemas.microsoft.com/office/drawing/2014/main" id="{C9E69450-EA58-95BA-A405-8355BC91822B}"/>
              </a:ext>
            </a:extLst>
          </p:cNvPr>
          <p:cNvSpPr/>
          <p:nvPr/>
        </p:nvSpPr>
        <p:spPr bwMode="auto">
          <a:xfrm>
            <a:off x="5108028" y="226235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5" name="Isosceles Triangle 84">
            <a:extLst>
              <a:ext uri="{FF2B5EF4-FFF2-40B4-BE49-F238E27FC236}">
                <a16:creationId xmlns:a16="http://schemas.microsoft.com/office/drawing/2014/main" id="{573881DE-38E2-4252-058B-9A8B8137CFC0}"/>
              </a:ext>
            </a:extLst>
          </p:cNvPr>
          <p:cNvSpPr/>
          <p:nvPr/>
        </p:nvSpPr>
        <p:spPr bwMode="auto">
          <a:xfrm>
            <a:off x="7740870" y="1173504"/>
            <a:ext cx="378372" cy="378372"/>
          </a:xfrm>
          <a:prstGeom prst="triangle">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6" name="Isosceles Triangle 85">
            <a:extLst>
              <a:ext uri="{FF2B5EF4-FFF2-40B4-BE49-F238E27FC236}">
                <a16:creationId xmlns:a16="http://schemas.microsoft.com/office/drawing/2014/main" id="{87A0EA27-3344-F3D7-1F93-E3CF91CAD92D}"/>
              </a:ext>
            </a:extLst>
          </p:cNvPr>
          <p:cNvSpPr/>
          <p:nvPr/>
        </p:nvSpPr>
        <p:spPr bwMode="auto">
          <a:xfrm>
            <a:off x="9498725" y="128740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7" name="Isosceles Triangle 86">
            <a:extLst>
              <a:ext uri="{FF2B5EF4-FFF2-40B4-BE49-F238E27FC236}">
                <a16:creationId xmlns:a16="http://schemas.microsoft.com/office/drawing/2014/main" id="{C303AF07-5636-2FC7-8559-E12B31D6FCBE}"/>
              </a:ext>
            </a:extLst>
          </p:cNvPr>
          <p:cNvSpPr/>
          <p:nvPr/>
        </p:nvSpPr>
        <p:spPr bwMode="auto">
          <a:xfrm>
            <a:off x="7909035" y="467710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8" name="Isosceles Triangle 87">
            <a:extLst>
              <a:ext uri="{FF2B5EF4-FFF2-40B4-BE49-F238E27FC236}">
                <a16:creationId xmlns:a16="http://schemas.microsoft.com/office/drawing/2014/main" id="{32A3FA92-0837-6C95-0AA5-80CC0A86133E}"/>
              </a:ext>
            </a:extLst>
          </p:cNvPr>
          <p:cNvSpPr/>
          <p:nvPr/>
        </p:nvSpPr>
        <p:spPr bwMode="auto">
          <a:xfrm>
            <a:off x="7296806" y="5891050"/>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9" name="Isosceles Triangle 88">
            <a:extLst>
              <a:ext uri="{FF2B5EF4-FFF2-40B4-BE49-F238E27FC236}">
                <a16:creationId xmlns:a16="http://schemas.microsoft.com/office/drawing/2014/main" id="{D170A69F-55C0-EFB0-AECF-B3DECA049823}"/>
              </a:ext>
            </a:extLst>
          </p:cNvPr>
          <p:cNvSpPr/>
          <p:nvPr/>
        </p:nvSpPr>
        <p:spPr bwMode="auto">
          <a:xfrm>
            <a:off x="2941584" y="3117919"/>
            <a:ext cx="378372" cy="378372"/>
          </a:xfrm>
          <a:prstGeom prst="triangle">
            <a:avLst/>
          </a:prstGeom>
          <a:solidFill>
            <a:srgbClr val="FF00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0" name="Isosceles Triangle 89">
            <a:extLst>
              <a:ext uri="{FF2B5EF4-FFF2-40B4-BE49-F238E27FC236}">
                <a16:creationId xmlns:a16="http://schemas.microsoft.com/office/drawing/2014/main" id="{2AFE2548-EFAB-DCC6-5E09-2A585BC7C850}"/>
              </a:ext>
            </a:extLst>
          </p:cNvPr>
          <p:cNvSpPr/>
          <p:nvPr/>
        </p:nvSpPr>
        <p:spPr bwMode="auto">
          <a:xfrm>
            <a:off x="6926319" y="467710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1" name="Isosceles Triangle 90">
            <a:extLst>
              <a:ext uri="{FF2B5EF4-FFF2-40B4-BE49-F238E27FC236}">
                <a16:creationId xmlns:a16="http://schemas.microsoft.com/office/drawing/2014/main" id="{2DFCE7BB-F134-E23C-B555-F053F248059E}"/>
              </a:ext>
            </a:extLst>
          </p:cNvPr>
          <p:cNvSpPr/>
          <p:nvPr/>
        </p:nvSpPr>
        <p:spPr bwMode="auto">
          <a:xfrm>
            <a:off x="3499945" y="4673455"/>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2" name="Isosceles Triangle 91">
            <a:extLst>
              <a:ext uri="{FF2B5EF4-FFF2-40B4-BE49-F238E27FC236}">
                <a16:creationId xmlns:a16="http://schemas.microsoft.com/office/drawing/2014/main" id="{0D58F894-BB5D-69D5-5600-D343C7EB5180}"/>
              </a:ext>
            </a:extLst>
          </p:cNvPr>
          <p:cNvSpPr/>
          <p:nvPr/>
        </p:nvSpPr>
        <p:spPr bwMode="auto">
          <a:xfrm>
            <a:off x="10242330" y="400444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24430567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a:xfrm>
            <a:off x="441960" y="0"/>
            <a:ext cx="11262359" cy="841248"/>
          </a:xfrm>
        </p:spPr>
        <p:txBody>
          <a:bodyPr/>
          <a:lstStyle/>
          <a:p>
            <a:r>
              <a:rPr lang="en-US" dirty="0"/>
              <a:t>xAPI Statement Example (Context Registration)</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lvl="0" indent="0" algn="l" rtl="0">
              <a:spcBef>
                <a:spcPts val="600"/>
              </a:spcBef>
              <a:spcAft>
                <a:spcPts val="0"/>
              </a:spcAft>
              <a:buClr>
                <a:schemeClr val="dk1"/>
              </a:buClr>
              <a:buSzPts val="1100"/>
              <a:buFont typeface="Arial"/>
              <a:buNone/>
            </a:pPr>
            <a:endParaRPr lang="en-US" sz="3600" dirty="0">
              <a:latin typeface="Courier New"/>
              <a:ea typeface="Courier New"/>
              <a:cs typeface="Courier New"/>
              <a:sym typeface="Courier New"/>
            </a:endParaRPr>
          </a:p>
          <a:p>
            <a:pPr marL="0" lvl="0" indent="0" algn="l" rtl="0">
              <a:spcBef>
                <a:spcPts val="600"/>
              </a:spcBef>
              <a:spcAft>
                <a:spcPts val="0"/>
              </a:spcAft>
              <a:buClr>
                <a:schemeClr val="dk1"/>
              </a:buClr>
              <a:buSzPts val="1100"/>
              <a:buFont typeface="Arial"/>
              <a:buNone/>
            </a:pPr>
            <a:endParaRPr lang="en-US" sz="3600" dirty="0">
              <a:latin typeface="Courier New"/>
              <a:ea typeface="Courier New"/>
              <a:cs typeface="Courier New"/>
              <a:sym typeface="Courier New"/>
            </a:endParaRPr>
          </a:p>
          <a:p>
            <a:pPr marL="0" marR="0" lvl="0" indent="0" algn="l" rtl="0">
              <a:lnSpc>
                <a:spcPct val="115000"/>
              </a:lnSpc>
              <a:spcBef>
                <a:spcPts val="0"/>
              </a:spcBef>
              <a:spcAft>
                <a:spcPts val="0"/>
              </a:spcAft>
              <a:buNone/>
            </a:pPr>
            <a:r>
              <a:rPr lang="en-US" sz="3200" dirty="0">
                <a:latin typeface="Courier New"/>
                <a:ea typeface="Courier New"/>
                <a:cs typeface="Courier New"/>
                <a:sym typeface="Courier New"/>
              </a:rPr>
              <a:t>"</a:t>
            </a:r>
            <a:r>
              <a:rPr lang="en-US" sz="3200" b="1" dirty="0">
                <a:latin typeface="Courier New"/>
                <a:ea typeface="Courier New"/>
                <a:cs typeface="Courier New"/>
                <a:sym typeface="Courier New"/>
              </a:rPr>
              <a:t>context</a:t>
            </a:r>
            <a:r>
              <a:rPr lang="en-US" sz="3200" dirty="0">
                <a:latin typeface="Courier New"/>
                <a:ea typeface="Courier New"/>
                <a:cs typeface="Courier New"/>
                <a:sym typeface="Courier New"/>
              </a:rPr>
              <a:t>": {    </a:t>
            </a:r>
          </a:p>
          <a:p>
            <a:pPr marL="0" marR="0" lvl="0" indent="0" algn="l" rtl="0">
              <a:lnSpc>
                <a:spcPct val="115000"/>
              </a:lnSpc>
              <a:spcBef>
                <a:spcPts val="0"/>
              </a:spcBef>
              <a:spcAft>
                <a:spcPts val="0"/>
              </a:spcAft>
              <a:buClr>
                <a:schemeClr val="dk1"/>
              </a:buClr>
              <a:buSzPts val="1100"/>
              <a:buFont typeface="Arial"/>
              <a:buNone/>
            </a:pPr>
            <a:r>
              <a:rPr lang="en-US" sz="3200" dirty="0">
                <a:latin typeface="Courier New"/>
                <a:ea typeface="Courier New"/>
                <a:cs typeface="Courier New"/>
                <a:sym typeface="Courier New"/>
              </a:rPr>
              <a:t>  "</a:t>
            </a:r>
            <a:r>
              <a:rPr lang="en-US" sz="3200" b="1" dirty="0">
                <a:latin typeface="Courier New"/>
                <a:ea typeface="Courier New"/>
                <a:cs typeface="Courier New"/>
                <a:sym typeface="Courier New"/>
              </a:rPr>
              <a:t>registration</a:t>
            </a:r>
            <a:r>
              <a:rPr lang="en-US" sz="3200" dirty="0">
                <a:latin typeface="Courier New"/>
                <a:ea typeface="Courier New"/>
                <a:cs typeface="Courier New"/>
                <a:sym typeface="Courier New"/>
              </a:rPr>
              <a:t>": "af33292f-4991-5223-a941-e33440630233" </a:t>
            </a:r>
          </a:p>
          <a:p>
            <a:pPr marL="0" marR="0" lvl="0" indent="0" algn="l" rtl="0">
              <a:lnSpc>
                <a:spcPct val="115000"/>
              </a:lnSpc>
              <a:spcBef>
                <a:spcPts val="0"/>
              </a:spcBef>
              <a:spcAft>
                <a:spcPts val="0"/>
              </a:spcAft>
              <a:buClr>
                <a:schemeClr val="dk1"/>
              </a:buClr>
              <a:buSzPts val="1100"/>
              <a:buFont typeface="Arial"/>
              <a:buNone/>
            </a:pPr>
            <a:r>
              <a:rPr lang="en-US" sz="3200" dirty="0">
                <a:latin typeface="Courier New"/>
                <a:ea typeface="Courier New"/>
                <a:cs typeface="Courier New"/>
                <a:sym typeface="Courier New"/>
              </a:rPr>
              <a:t>} </a:t>
            </a:r>
          </a:p>
          <a:p>
            <a:pPr marL="0" indent="0">
              <a:buNone/>
            </a:pPr>
            <a:endParaRPr lang="en-US" sz="3600" dirty="0"/>
          </a:p>
        </p:txBody>
      </p:sp>
      <p:sp>
        <p:nvSpPr>
          <p:cNvPr id="5" name="Callout: Up Arrow 4">
            <a:extLst>
              <a:ext uri="{FF2B5EF4-FFF2-40B4-BE49-F238E27FC236}">
                <a16:creationId xmlns:a16="http://schemas.microsoft.com/office/drawing/2014/main" id="{B0CF1EAD-61A7-242C-D9B2-8BF5D4D5F975}"/>
              </a:ext>
            </a:extLst>
          </p:cNvPr>
          <p:cNvSpPr/>
          <p:nvPr/>
        </p:nvSpPr>
        <p:spPr bwMode="auto">
          <a:xfrm>
            <a:off x="1245474" y="3105808"/>
            <a:ext cx="9380483" cy="3499944"/>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To get all data about a specific attempt on content</a:t>
            </a:r>
          </a:p>
          <a:p>
            <a:pPr algn="ctr"/>
            <a:endParaRPr lang="en-US" sz="2800" dirty="0">
              <a:solidFill>
                <a:schemeClr val="bg1"/>
              </a:solidFill>
            </a:endParaRPr>
          </a:p>
          <a:p>
            <a:pPr algn="ctr"/>
            <a:r>
              <a:rPr lang="en-US" sz="2800" dirty="0">
                <a:solidFill>
                  <a:schemeClr val="bg1"/>
                </a:solidFill>
              </a:rPr>
              <a:t>Filter: </a:t>
            </a:r>
            <a:r>
              <a:rPr lang="en-US" sz="2800" dirty="0">
                <a:solidFill>
                  <a:schemeClr val="bg1"/>
                </a:solidFill>
                <a:latin typeface="Courier New" panose="02070309020205020404" pitchFamily="49" charset="0"/>
                <a:cs typeface="Courier New" panose="02070309020205020404" pitchFamily="49" charset="0"/>
              </a:rPr>
              <a:t>context.registration = </a:t>
            </a:r>
            <a:r>
              <a:rPr lang="fr-FR" sz="2800" dirty="0">
                <a:solidFill>
                  <a:schemeClr val="bg1"/>
                </a:solidFill>
                <a:latin typeface="Courier New" panose="02070309020205020404" pitchFamily="49" charset="0"/>
                <a:cs typeface="Courier New" panose="02070309020205020404" pitchFamily="49" charset="0"/>
              </a:rPr>
              <a:t>"af33292f-4991-5223-a941-e33440630233"</a:t>
            </a:r>
            <a:endParaRPr lang="en-US" sz="2800" dirty="0">
              <a:solidFill>
                <a:schemeClr val="bg1"/>
              </a:solidFill>
              <a:latin typeface="Courier New" panose="02070309020205020404" pitchFamily="49" charset="0"/>
              <a:cs typeface="Courier New" panose="02070309020205020404" pitchFamily="49" charset="0"/>
            </a:endParaRPr>
          </a:p>
          <a:p>
            <a:pPr algn="ctr"/>
            <a:endParaRPr lang="en-US" sz="2800" dirty="0">
              <a:solidFill>
                <a:schemeClr val="bg1"/>
              </a:solidFill>
            </a:endParaRPr>
          </a:p>
        </p:txBody>
      </p:sp>
      <p:grpSp>
        <p:nvGrpSpPr>
          <p:cNvPr id="6" name="Group 5">
            <a:extLst>
              <a:ext uri="{FF2B5EF4-FFF2-40B4-BE49-F238E27FC236}">
                <a16:creationId xmlns:a16="http://schemas.microsoft.com/office/drawing/2014/main" id="{407F3A3A-2DFE-D1D8-05DA-5F6BC39269BC}"/>
              </a:ext>
            </a:extLst>
          </p:cNvPr>
          <p:cNvGrpSpPr/>
          <p:nvPr/>
        </p:nvGrpSpPr>
        <p:grpSpPr>
          <a:xfrm>
            <a:off x="10138899" y="841248"/>
            <a:ext cx="2143125" cy="2143125"/>
            <a:chOff x="4690077" y="4311499"/>
            <a:chExt cx="2143125" cy="2143125"/>
          </a:xfrm>
        </p:grpSpPr>
        <p:pic>
          <p:nvPicPr>
            <p:cNvPr id="7" name="Picture 2" descr="INDUSTRY CERTIFICATION - Intelitek">
              <a:extLst>
                <a:ext uri="{FF2B5EF4-FFF2-40B4-BE49-F238E27FC236}">
                  <a16:creationId xmlns:a16="http://schemas.microsoft.com/office/drawing/2014/main" id="{8B78AD41-2965-C7F5-D97F-19D1BF04E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077" y="431149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7ADCF65A-6D96-703C-E8B9-7A14CE5C1F6A}"/>
                </a:ext>
              </a:extLst>
            </p:cNvPr>
            <p:cNvSpPr/>
            <p:nvPr/>
          </p:nvSpPr>
          <p:spPr bwMode="auto">
            <a:xfrm>
              <a:off x="5031288" y="4624109"/>
              <a:ext cx="1457194" cy="1531631"/>
            </a:xfrm>
            <a:prstGeom prst="ellipse">
              <a:avLst/>
            </a:prstGeom>
            <a:solidFill>
              <a:srgbClr val="D1913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 name="TextBox 8">
              <a:extLst>
                <a:ext uri="{FF2B5EF4-FFF2-40B4-BE49-F238E27FC236}">
                  <a16:creationId xmlns:a16="http://schemas.microsoft.com/office/drawing/2014/main" id="{E2C9C30E-6980-A5AA-F334-15925C4A17DC}"/>
                </a:ext>
              </a:extLst>
            </p:cNvPr>
            <p:cNvSpPr txBox="1"/>
            <p:nvPr/>
          </p:nvSpPr>
          <p:spPr>
            <a:xfrm>
              <a:off x="4886943" y="4967562"/>
              <a:ext cx="1745883" cy="830997"/>
            </a:xfrm>
            <a:prstGeom prst="rect">
              <a:avLst/>
            </a:prstGeom>
            <a:noFill/>
          </p:spPr>
          <p:txBody>
            <a:bodyPr wrap="square" rtlCol="0">
              <a:spAutoFit/>
            </a:bodyPr>
            <a:lstStyle/>
            <a:p>
              <a:pPr algn="ctr"/>
              <a:r>
                <a:rPr lang="en-US" sz="2300" dirty="0">
                  <a:effectLst>
                    <a:outerShdw blurRad="50800" dist="76200" dir="8100000" algn="tr" rotWithShape="0">
                      <a:prstClr val="black">
                        <a:alpha val="40000"/>
                      </a:prstClr>
                    </a:outerShdw>
                  </a:effectLst>
                  <a:latin typeface="Georgia Pro Black" panose="020B0604020202020204" pitchFamily="18" charset="0"/>
                  <a:ea typeface="STXingkai" panose="020B0503020204020204" pitchFamily="2" charset="-122"/>
                </a:rPr>
                <a:t>Tying it together</a:t>
              </a:r>
            </a:p>
          </p:txBody>
        </p:sp>
      </p:grpSp>
    </p:spTree>
    <p:extLst>
      <p:ext uri="{BB962C8B-B14F-4D97-AF65-F5344CB8AC3E}">
        <p14:creationId xmlns:p14="http://schemas.microsoft.com/office/powerpoint/2010/main" val="1968228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Statement Example (Parent)</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a:xfrm>
            <a:off x="593061" y="1053389"/>
            <a:ext cx="11339859" cy="4890211"/>
          </a:xfrm>
        </p:spPr>
        <p:txBody>
          <a:bodyPr/>
          <a:lstStyle/>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"context": {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"contextActivities": {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"parent": [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"id": "xapi://iitsec/2023/courses/c_101",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"objectType": "Activity",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"definition": {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"name": {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"en-US": “History Course"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"type":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"http://adlnet.gov/expapi/activities/course"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a:t>
            </a:r>
            <a:endParaRPr lang="en-US" sz="2400" dirty="0"/>
          </a:p>
        </p:txBody>
      </p:sp>
    </p:spTree>
    <p:extLst>
      <p:ext uri="{BB962C8B-B14F-4D97-AF65-F5344CB8AC3E}">
        <p14:creationId xmlns:p14="http://schemas.microsoft.com/office/powerpoint/2010/main" val="12359384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Statement Example (Parent)</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a:xfrm>
            <a:off x="593061" y="1053389"/>
            <a:ext cx="11339859" cy="4890211"/>
          </a:xfrm>
        </p:spPr>
        <p:txBody>
          <a:bodyPr/>
          <a:lstStyle/>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a:t>
            </a:r>
            <a:r>
              <a:rPr lang="en-US" sz="2400" b="1" dirty="0">
                <a:latin typeface="Courier New"/>
                <a:ea typeface="Courier New"/>
                <a:cs typeface="Courier New"/>
                <a:sym typeface="Courier New"/>
              </a:rPr>
              <a:t>context</a:t>
            </a:r>
            <a:r>
              <a:rPr lang="en-US" sz="24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a:t>
            </a:r>
            <a:r>
              <a:rPr lang="en-US" sz="2400" b="1" dirty="0">
                <a:latin typeface="Courier New"/>
                <a:ea typeface="Courier New"/>
                <a:cs typeface="Courier New"/>
                <a:sym typeface="Courier New"/>
              </a:rPr>
              <a:t>contextActivities</a:t>
            </a:r>
            <a:r>
              <a:rPr lang="en-US" sz="24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a:t>
            </a:r>
            <a:r>
              <a:rPr lang="en-US" sz="2400" b="1" dirty="0">
                <a:latin typeface="Courier New"/>
                <a:ea typeface="Courier New"/>
                <a:cs typeface="Courier New"/>
                <a:sym typeface="Courier New"/>
              </a:rPr>
              <a:t>parent</a:t>
            </a:r>
            <a:r>
              <a:rPr lang="en-US" sz="24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a:t>
            </a:r>
            <a:r>
              <a:rPr lang="en-US" sz="2400" b="1" dirty="0">
                <a:latin typeface="Courier New"/>
                <a:ea typeface="Courier New"/>
                <a:cs typeface="Courier New"/>
                <a:sym typeface="Courier New"/>
              </a:rPr>
              <a:t>id</a:t>
            </a:r>
            <a:r>
              <a:rPr lang="en-US" sz="2400" dirty="0">
                <a:latin typeface="Courier New"/>
                <a:ea typeface="Courier New"/>
                <a:cs typeface="Courier New"/>
                <a:sym typeface="Courier New"/>
              </a:rPr>
              <a:t>": "xapi://iitsec/2023/courses/c_101",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"objectType": "Activity",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"definition": {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"name": {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"en-US": “History Course"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"type":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"http://adlnet.gov/expapi/activities/course"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a:t>
            </a:r>
            <a:endParaRPr lang="en-US" sz="2400" dirty="0"/>
          </a:p>
        </p:txBody>
      </p:sp>
      <p:sp>
        <p:nvSpPr>
          <p:cNvPr id="4" name="Callout: Up Arrow 3">
            <a:extLst>
              <a:ext uri="{FF2B5EF4-FFF2-40B4-BE49-F238E27FC236}">
                <a16:creationId xmlns:a16="http://schemas.microsoft.com/office/drawing/2014/main" id="{06808DA2-CD11-6A10-D8A3-38268A715F86}"/>
              </a:ext>
            </a:extLst>
          </p:cNvPr>
          <p:cNvSpPr/>
          <p:nvPr/>
        </p:nvSpPr>
        <p:spPr bwMode="auto">
          <a:xfrm>
            <a:off x="1245474" y="3168868"/>
            <a:ext cx="9380483" cy="3436883"/>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To get all data about content that is in the History course</a:t>
            </a:r>
          </a:p>
          <a:p>
            <a:pPr algn="ctr"/>
            <a:endParaRPr lang="en-US" sz="2800" dirty="0">
              <a:solidFill>
                <a:schemeClr val="bg1"/>
              </a:solidFill>
            </a:endParaRPr>
          </a:p>
          <a:p>
            <a:pPr algn="ctr"/>
            <a:r>
              <a:rPr lang="en-US" sz="2800" dirty="0">
                <a:solidFill>
                  <a:schemeClr val="bg1"/>
                </a:solidFill>
              </a:rPr>
              <a:t>Filter: </a:t>
            </a:r>
            <a:r>
              <a:rPr lang="en-US" sz="2800" dirty="0">
                <a:solidFill>
                  <a:schemeClr val="bg1"/>
                </a:solidFill>
                <a:latin typeface="Courier New" panose="02070309020205020404" pitchFamily="49" charset="0"/>
                <a:cs typeface="Courier New" panose="02070309020205020404" pitchFamily="49" charset="0"/>
              </a:rPr>
              <a:t>context.contextActivities.parent.id = </a:t>
            </a:r>
            <a:r>
              <a:rPr lang="fr-FR" sz="2800" dirty="0">
                <a:solidFill>
                  <a:schemeClr val="bg1"/>
                </a:solidFill>
                <a:latin typeface="Courier New" panose="02070309020205020404" pitchFamily="49" charset="0"/>
                <a:cs typeface="Courier New" panose="02070309020205020404" pitchFamily="49" charset="0"/>
              </a:rPr>
              <a:t>xapi://iitsec/2023/courses/c_101</a:t>
            </a:r>
            <a:endParaRPr lang="en-US" sz="2800" dirty="0">
              <a:solidFill>
                <a:schemeClr val="bg1"/>
              </a:solidFill>
              <a:latin typeface="Courier New" panose="02070309020205020404" pitchFamily="49" charset="0"/>
              <a:cs typeface="Courier New" panose="02070309020205020404" pitchFamily="49" charset="0"/>
            </a:endParaRPr>
          </a:p>
          <a:p>
            <a:pPr algn="ctr"/>
            <a:endParaRPr lang="en-US" sz="2800" dirty="0">
              <a:solidFill>
                <a:schemeClr val="bg1"/>
              </a:solidFill>
            </a:endParaRPr>
          </a:p>
        </p:txBody>
      </p:sp>
      <p:grpSp>
        <p:nvGrpSpPr>
          <p:cNvPr id="5" name="Group 4">
            <a:extLst>
              <a:ext uri="{FF2B5EF4-FFF2-40B4-BE49-F238E27FC236}">
                <a16:creationId xmlns:a16="http://schemas.microsoft.com/office/drawing/2014/main" id="{CDC5F3B4-CE92-4CEC-F062-84F0F898CB4B}"/>
              </a:ext>
            </a:extLst>
          </p:cNvPr>
          <p:cNvGrpSpPr/>
          <p:nvPr/>
        </p:nvGrpSpPr>
        <p:grpSpPr>
          <a:xfrm>
            <a:off x="10048875" y="841248"/>
            <a:ext cx="2143125" cy="2143125"/>
            <a:chOff x="4690077" y="4311499"/>
            <a:chExt cx="2143125" cy="2143125"/>
          </a:xfrm>
        </p:grpSpPr>
        <p:pic>
          <p:nvPicPr>
            <p:cNvPr id="6" name="Picture 2" descr="INDUSTRY CERTIFICATION - Intelitek">
              <a:extLst>
                <a:ext uri="{FF2B5EF4-FFF2-40B4-BE49-F238E27FC236}">
                  <a16:creationId xmlns:a16="http://schemas.microsoft.com/office/drawing/2014/main" id="{4268FA42-C0D0-71CA-A179-B990B60AA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077" y="431149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F008F1D8-45D4-CFB9-0B66-3A8A6E5F70A5}"/>
                </a:ext>
              </a:extLst>
            </p:cNvPr>
            <p:cNvSpPr/>
            <p:nvPr/>
          </p:nvSpPr>
          <p:spPr bwMode="auto">
            <a:xfrm>
              <a:off x="5031288" y="4624109"/>
              <a:ext cx="1457194" cy="1531631"/>
            </a:xfrm>
            <a:prstGeom prst="ellipse">
              <a:avLst/>
            </a:prstGeom>
            <a:solidFill>
              <a:srgbClr val="D1913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87D94CAE-A8A7-1063-8E41-3B124957BBE7}"/>
                </a:ext>
              </a:extLst>
            </p:cNvPr>
            <p:cNvSpPr txBox="1"/>
            <p:nvPr/>
          </p:nvSpPr>
          <p:spPr>
            <a:xfrm>
              <a:off x="4886943" y="4967562"/>
              <a:ext cx="1745883" cy="830997"/>
            </a:xfrm>
            <a:prstGeom prst="rect">
              <a:avLst/>
            </a:prstGeom>
            <a:noFill/>
          </p:spPr>
          <p:txBody>
            <a:bodyPr wrap="square" rtlCol="0">
              <a:spAutoFit/>
            </a:bodyPr>
            <a:lstStyle/>
            <a:p>
              <a:pPr algn="ctr"/>
              <a:r>
                <a:rPr lang="en-US" sz="2300" dirty="0">
                  <a:effectLst>
                    <a:outerShdw blurRad="50800" dist="76200" dir="8100000" algn="tr" rotWithShape="0">
                      <a:prstClr val="black">
                        <a:alpha val="40000"/>
                      </a:prstClr>
                    </a:outerShdw>
                  </a:effectLst>
                  <a:latin typeface="Georgia Pro Black" panose="020B0604020202020204" pitchFamily="18" charset="0"/>
                  <a:ea typeface="STXingkai" panose="020B0503020204020204" pitchFamily="2" charset="-122"/>
                </a:rPr>
                <a:t>Tying it together</a:t>
              </a:r>
            </a:p>
          </p:txBody>
        </p:sp>
      </p:grpSp>
    </p:spTree>
    <p:extLst>
      <p:ext uri="{BB962C8B-B14F-4D97-AF65-F5344CB8AC3E}">
        <p14:creationId xmlns:p14="http://schemas.microsoft.com/office/powerpoint/2010/main" val="14633741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Statement Example (Result)</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a:xfrm>
            <a:off x="593061" y="1053389"/>
            <a:ext cx="11339859" cy="4890211"/>
          </a:xfrm>
        </p:spPr>
        <p:txBody>
          <a:bodyPr/>
          <a:lstStyle/>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"result": {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"completion": true,</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"success": true,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"score":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"scaled": 0.96,</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"raw": 48,</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"min": 0,</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"max": 50,</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"duration": "PT1H35M59.14S"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a:t>
            </a:r>
          </a:p>
        </p:txBody>
      </p:sp>
    </p:spTree>
    <p:extLst>
      <p:ext uri="{BB962C8B-B14F-4D97-AF65-F5344CB8AC3E}">
        <p14:creationId xmlns:p14="http://schemas.microsoft.com/office/powerpoint/2010/main" val="23332593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Statement Example (Result)</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a:xfrm>
            <a:off x="593061" y="1053389"/>
            <a:ext cx="11339859" cy="4890211"/>
          </a:xfrm>
        </p:spPr>
        <p:txBody>
          <a:bodyPr/>
          <a:lstStyle/>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a:t>
            </a:r>
            <a:r>
              <a:rPr lang="en-US" sz="2400" b="1" dirty="0">
                <a:latin typeface="Courier New"/>
                <a:ea typeface="Courier New"/>
                <a:cs typeface="Courier New"/>
                <a:sym typeface="Courier New"/>
              </a:rPr>
              <a:t>result</a:t>
            </a:r>
            <a:r>
              <a:rPr lang="en-US" sz="24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"completion": true,</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"success": true,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a:t>
            </a:r>
            <a:r>
              <a:rPr lang="en-US" sz="2400" b="1" dirty="0">
                <a:latin typeface="Courier New"/>
                <a:ea typeface="Courier New"/>
                <a:cs typeface="Courier New"/>
                <a:sym typeface="Courier New"/>
              </a:rPr>
              <a:t>score</a:t>
            </a:r>
            <a:r>
              <a:rPr lang="en-US" sz="2400" dirty="0">
                <a:latin typeface="Courier New"/>
                <a:ea typeface="Courier New"/>
                <a:cs typeface="Courier New"/>
                <a:sym typeface="Courier New"/>
              </a:rPr>
              <a:t>":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a:t>
            </a:r>
            <a:r>
              <a:rPr lang="en-US" sz="2400" b="1" dirty="0">
                <a:latin typeface="Courier New"/>
                <a:ea typeface="Courier New"/>
                <a:cs typeface="Courier New"/>
                <a:sym typeface="Courier New"/>
              </a:rPr>
              <a:t>scaled</a:t>
            </a:r>
            <a:r>
              <a:rPr lang="en-US" sz="2400" dirty="0">
                <a:latin typeface="Courier New"/>
                <a:ea typeface="Courier New"/>
                <a:cs typeface="Courier New"/>
                <a:sym typeface="Courier New"/>
              </a:rPr>
              <a:t>": 0.96,</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"raw": 48,</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"min": 0,</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"max": 50,</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"duration": "PT1H35M59.14S"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a:t>
            </a:r>
          </a:p>
        </p:txBody>
      </p:sp>
      <p:sp>
        <p:nvSpPr>
          <p:cNvPr id="4" name="Callout: Left Arrow 3">
            <a:extLst>
              <a:ext uri="{FF2B5EF4-FFF2-40B4-BE49-F238E27FC236}">
                <a16:creationId xmlns:a16="http://schemas.microsoft.com/office/drawing/2014/main" id="{45740503-1FEA-AEB6-4848-10608F60300B}"/>
              </a:ext>
            </a:extLst>
          </p:cNvPr>
          <p:cNvSpPr/>
          <p:nvPr/>
        </p:nvSpPr>
        <p:spPr bwMode="auto">
          <a:xfrm>
            <a:off x="5407571" y="1678804"/>
            <a:ext cx="6416999" cy="2845899"/>
          </a:xfrm>
          <a:prstGeom prst="leftArrowCallout">
            <a:avLst>
              <a:gd name="adj1" fmla="val 25000"/>
              <a:gd name="adj2" fmla="val 30361"/>
              <a:gd name="adj3" fmla="val 25000"/>
              <a:gd name="adj4" fmla="val 79074"/>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Display the learner’s scaled score</a:t>
            </a:r>
          </a:p>
          <a:p>
            <a:pPr algn="ctr"/>
            <a:endParaRPr lang="en-US" sz="2800" dirty="0">
              <a:solidFill>
                <a:schemeClr val="bg1"/>
              </a:solidFill>
            </a:endParaRPr>
          </a:p>
          <a:p>
            <a:pPr algn="ctr"/>
            <a:r>
              <a:rPr lang="en-US" sz="2800" dirty="0">
                <a:solidFill>
                  <a:schemeClr val="bg1"/>
                </a:solidFill>
              </a:rPr>
              <a:t>Display: </a:t>
            </a:r>
            <a:r>
              <a:rPr lang="en-US" sz="2800" dirty="0">
                <a:solidFill>
                  <a:schemeClr val="bg1"/>
                </a:solidFill>
                <a:latin typeface="Courier New" panose="02070309020205020404" pitchFamily="49" charset="0"/>
                <a:cs typeface="Courier New" panose="02070309020205020404" pitchFamily="49" charset="0"/>
              </a:rPr>
              <a:t>result.score.scaled</a:t>
            </a:r>
            <a:endParaRPr lang="en-US" sz="2800" dirty="0">
              <a:solidFill>
                <a:schemeClr val="bg1"/>
              </a:solidFill>
            </a:endParaRPr>
          </a:p>
        </p:txBody>
      </p:sp>
      <p:grpSp>
        <p:nvGrpSpPr>
          <p:cNvPr id="5" name="Group 4">
            <a:extLst>
              <a:ext uri="{FF2B5EF4-FFF2-40B4-BE49-F238E27FC236}">
                <a16:creationId xmlns:a16="http://schemas.microsoft.com/office/drawing/2014/main" id="{6BC8462A-C8F4-83B8-6550-724D2A7C833E}"/>
              </a:ext>
            </a:extLst>
          </p:cNvPr>
          <p:cNvGrpSpPr/>
          <p:nvPr/>
        </p:nvGrpSpPr>
        <p:grpSpPr>
          <a:xfrm>
            <a:off x="6806975" y="4714875"/>
            <a:ext cx="2143125" cy="2143125"/>
            <a:chOff x="4690077" y="4311499"/>
            <a:chExt cx="2143125" cy="2143125"/>
          </a:xfrm>
        </p:grpSpPr>
        <p:pic>
          <p:nvPicPr>
            <p:cNvPr id="6" name="Picture 2" descr="INDUSTRY CERTIFICATION - Intelitek">
              <a:extLst>
                <a:ext uri="{FF2B5EF4-FFF2-40B4-BE49-F238E27FC236}">
                  <a16:creationId xmlns:a16="http://schemas.microsoft.com/office/drawing/2014/main" id="{716E8C37-0768-3563-2519-4ECD896DB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077" y="431149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51085AC5-C993-C7A2-9B45-F7291C81C9BB}"/>
                </a:ext>
              </a:extLst>
            </p:cNvPr>
            <p:cNvSpPr/>
            <p:nvPr/>
          </p:nvSpPr>
          <p:spPr bwMode="auto">
            <a:xfrm>
              <a:off x="5031288" y="4624109"/>
              <a:ext cx="1457194" cy="1531631"/>
            </a:xfrm>
            <a:prstGeom prst="ellipse">
              <a:avLst/>
            </a:prstGeom>
            <a:solidFill>
              <a:srgbClr val="D1913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BFAC3378-63B6-01CE-018E-6F089F57717E}"/>
                </a:ext>
              </a:extLst>
            </p:cNvPr>
            <p:cNvSpPr txBox="1"/>
            <p:nvPr/>
          </p:nvSpPr>
          <p:spPr>
            <a:xfrm>
              <a:off x="4886943" y="4967562"/>
              <a:ext cx="1745883" cy="830997"/>
            </a:xfrm>
            <a:prstGeom prst="rect">
              <a:avLst/>
            </a:prstGeom>
            <a:noFill/>
          </p:spPr>
          <p:txBody>
            <a:bodyPr wrap="square" rtlCol="0">
              <a:spAutoFit/>
            </a:bodyPr>
            <a:lstStyle/>
            <a:p>
              <a:pPr algn="ctr"/>
              <a:r>
                <a:rPr lang="en-US" sz="2300" dirty="0">
                  <a:effectLst>
                    <a:outerShdw blurRad="50800" dist="76200" dir="8100000" algn="tr" rotWithShape="0">
                      <a:prstClr val="black">
                        <a:alpha val="40000"/>
                      </a:prstClr>
                    </a:outerShdw>
                  </a:effectLst>
                  <a:latin typeface="Georgia Pro Black" panose="020B0604020202020204" pitchFamily="18" charset="0"/>
                  <a:ea typeface="STXingkai" panose="020B0503020204020204" pitchFamily="2" charset="-122"/>
                </a:rPr>
                <a:t>Tying it together</a:t>
              </a:r>
            </a:p>
          </p:txBody>
        </p:sp>
      </p:grpSp>
    </p:spTree>
    <p:extLst>
      <p:ext uri="{BB962C8B-B14F-4D97-AF65-F5344CB8AC3E}">
        <p14:creationId xmlns:p14="http://schemas.microsoft.com/office/powerpoint/2010/main" val="40727402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Statement Example (Result)</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a:xfrm>
            <a:off x="593061" y="1053389"/>
            <a:ext cx="11339859" cy="4890211"/>
          </a:xfrm>
        </p:spPr>
        <p:txBody>
          <a:bodyPr/>
          <a:lstStyle/>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a:t>
            </a:r>
            <a:r>
              <a:rPr lang="en-US" sz="2400" b="1" dirty="0">
                <a:latin typeface="Courier New"/>
                <a:ea typeface="Courier New"/>
                <a:cs typeface="Courier New"/>
                <a:sym typeface="Courier New"/>
              </a:rPr>
              <a:t>result</a:t>
            </a:r>
            <a:r>
              <a:rPr lang="en-US" sz="24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"completion": true,</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a:t>
            </a:r>
            <a:r>
              <a:rPr lang="en-US" sz="2400" b="1" dirty="0">
                <a:latin typeface="Courier New"/>
                <a:ea typeface="Courier New"/>
                <a:cs typeface="Courier New"/>
                <a:sym typeface="Courier New"/>
              </a:rPr>
              <a:t>success</a:t>
            </a:r>
            <a:r>
              <a:rPr lang="en-US" sz="2400" dirty="0">
                <a:latin typeface="Courier New"/>
                <a:ea typeface="Courier New"/>
                <a:cs typeface="Courier New"/>
                <a:sym typeface="Courier New"/>
              </a:rPr>
              <a:t>": true,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"score":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"scaled": 0.96,</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"raw": 48,</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"min": 0,</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"max": 50,</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"duration": "PT1H35M59.14S"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a:t>
            </a:r>
          </a:p>
        </p:txBody>
      </p:sp>
      <p:sp>
        <p:nvSpPr>
          <p:cNvPr id="4" name="Callout: Left Arrow 3">
            <a:extLst>
              <a:ext uri="{FF2B5EF4-FFF2-40B4-BE49-F238E27FC236}">
                <a16:creationId xmlns:a16="http://schemas.microsoft.com/office/drawing/2014/main" id="{45740503-1FEA-AEB6-4848-10608F60300B}"/>
              </a:ext>
            </a:extLst>
          </p:cNvPr>
          <p:cNvSpPr/>
          <p:nvPr/>
        </p:nvSpPr>
        <p:spPr bwMode="auto">
          <a:xfrm>
            <a:off x="4305280" y="841248"/>
            <a:ext cx="6416999" cy="2845899"/>
          </a:xfrm>
          <a:prstGeom prst="leftArrowCallout">
            <a:avLst>
              <a:gd name="adj1" fmla="val 25000"/>
              <a:gd name="adj2" fmla="val 30361"/>
              <a:gd name="adj3" fmla="val 25000"/>
              <a:gd name="adj4" fmla="val 79074"/>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Display whether the user passed the content</a:t>
            </a:r>
          </a:p>
          <a:p>
            <a:pPr algn="ctr"/>
            <a:endParaRPr lang="en-US" sz="2800" dirty="0">
              <a:solidFill>
                <a:schemeClr val="bg1"/>
              </a:solidFill>
            </a:endParaRPr>
          </a:p>
          <a:p>
            <a:pPr algn="ctr"/>
            <a:r>
              <a:rPr lang="en-US" sz="2800" dirty="0">
                <a:solidFill>
                  <a:schemeClr val="bg1"/>
                </a:solidFill>
              </a:rPr>
              <a:t>Display: </a:t>
            </a:r>
            <a:r>
              <a:rPr lang="en-US" sz="2800" dirty="0">
                <a:solidFill>
                  <a:schemeClr val="bg1"/>
                </a:solidFill>
                <a:latin typeface="Courier New" panose="02070309020205020404" pitchFamily="49" charset="0"/>
                <a:cs typeface="Courier New" panose="02070309020205020404" pitchFamily="49" charset="0"/>
              </a:rPr>
              <a:t>result.success</a:t>
            </a:r>
            <a:endParaRPr lang="en-US" sz="2800" dirty="0">
              <a:solidFill>
                <a:schemeClr val="bg1"/>
              </a:solidFill>
            </a:endParaRPr>
          </a:p>
        </p:txBody>
      </p:sp>
      <p:grpSp>
        <p:nvGrpSpPr>
          <p:cNvPr id="5" name="Group 4">
            <a:extLst>
              <a:ext uri="{FF2B5EF4-FFF2-40B4-BE49-F238E27FC236}">
                <a16:creationId xmlns:a16="http://schemas.microsoft.com/office/drawing/2014/main" id="{3E5EF251-035B-AF95-D842-210382F2364C}"/>
              </a:ext>
            </a:extLst>
          </p:cNvPr>
          <p:cNvGrpSpPr/>
          <p:nvPr/>
        </p:nvGrpSpPr>
        <p:grpSpPr>
          <a:xfrm>
            <a:off x="7107600" y="4300653"/>
            <a:ext cx="2143125" cy="2143125"/>
            <a:chOff x="4690077" y="4311499"/>
            <a:chExt cx="2143125" cy="2143125"/>
          </a:xfrm>
        </p:grpSpPr>
        <p:pic>
          <p:nvPicPr>
            <p:cNvPr id="6" name="Picture 2" descr="INDUSTRY CERTIFICATION - Intelitek">
              <a:extLst>
                <a:ext uri="{FF2B5EF4-FFF2-40B4-BE49-F238E27FC236}">
                  <a16:creationId xmlns:a16="http://schemas.microsoft.com/office/drawing/2014/main" id="{FD3C79B4-B19A-9E6F-7924-35F714CF4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077" y="431149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4716579A-85B8-4C27-CF38-B9321149724D}"/>
                </a:ext>
              </a:extLst>
            </p:cNvPr>
            <p:cNvSpPr/>
            <p:nvPr/>
          </p:nvSpPr>
          <p:spPr bwMode="auto">
            <a:xfrm>
              <a:off x="5031288" y="4624109"/>
              <a:ext cx="1457194" cy="1531631"/>
            </a:xfrm>
            <a:prstGeom prst="ellipse">
              <a:avLst/>
            </a:prstGeom>
            <a:solidFill>
              <a:srgbClr val="D1913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4A68D2CC-9AFE-F49B-4EB8-C35FE987B1BB}"/>
                </a:ext>
              </a:extLst>
            </p:cNvPr>
            <p:cNvSpPr txBox="1"/>
            <p:nvPr/>
          </p:nvSpPr>
          <p:spPr>
            <a:xfrm>
              <a:off x="4886943" y="4967562"/>
              <a:ext cx="1745883" cy="830997"/>
            </a:xfrm>
            <a:prstGeom prst="rect">
              <a:avLst/>
            </a:prstGeom>
            <a:noFill/>
          </p:spPr>
          <p:txBody>
            <a:bodyPr wrap="square" rtlCol="0">
              <a:spAutoFit/>
            </a:bodyPr>
            <a:lstStyle/>
            <a:p>
              <a:pPr algn="ctr"/>
              <a:r>
                <a:rPr lang="en-US" sz="2300" dirty="0">
                  <a:effectLst>
                    <a:outerShdw blurRad="50800" dist="76200" dir="8100000" algn="tr" rotWithShape="0">
                      <a:prstClr val="black">
                        <a:alpha val="40000"/>
                      </a:prstClr>
                    </a:outerShdw>
                  </a:effectLst>
                  <a:latin typeface="Georgia Pro Black" panose="020B0604020202020204" pitchFamily="18" charset="0"/>
                  <a:ea typeface="STXingkai" panose="020B0503020204020204" pitchFamily="2" charset="-122"/>
                </a:rPr>
                <a:t>Tying it together</a:t>
              </a:r>
            </a:p>
          </p:txBody>
        </p:sp>
      </p:grpSp>
    </p:spTree>
    <p:extLst>
      <p:ext uri="{BB962C8B-B14F-4D97-AF65-F5344CB8AC3E}">
        <p14:creationId xmlns:p14="http://schemas.microsoft.com/office/powerpoint/2010/main" val="39677963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Statement Example (Result)</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a:xfrm>
            <a:off x="593061" y="1053389"/>
            <a:ext cx="11339859" cy="4890211"/>
          </a:xfrm>
        </p:spPr>
        <p:txBody>
          <a:bodyPr/>
          <a:lstStyle/>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a:t>
            </a:r>
            <a:r>
              <a:rPr lang="en-US" sz="2400" b="1" dirty="0">
                <a:latin typeface="Courier New"/>
                <a:ea typeface="Courier New"/>
                <a:cs typeface="Courier New"/>
                <a:sym typeface="Courier New"/>
              </a:rPr>
              <a:t>result</a:t>
            </a:r>
            <a:r>
              <a:rPr lang="en-US" sz="2400" dirty="0">
                <a:latin typeface="Courier New"/>
                <a:ea typeface="Courier New"/>
                <a:cs typeface="Courier New"/>
                <a:sym typeface="Courier New"/>
              </a:rPr>
              <a:t>": {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"completion": true,</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"success": true,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"score":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"scaled": 0.96,</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"raw": 48,</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"min": 0,</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"max": 50,</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    "</a:t>
            </a:r>
            <a:r>
              <a:rPr lang="en-US" sz="2400" b="1" dirty="0">
                <a:latin typeface="Courier New"/>
                <a:ea typeface="Courier New"/>
                <a:cs typeface="Courier New"/>
                <a:sym typeface="Courier New"/>
              </a:rPr>
              <a:t>duration</a:t>
            </a:r>
            <a:r>
              <a:rPr lang="en-US" sz="2400" dirty="0">
                <a:latin typeface="Courier New"/>
                <a:ea typeface="Courier New"/>
                <a:cs typeface="Courier New"/>
                <a:sym typeface="Courier New"/>
              </a:rPr>
              <a:t>": "PT1H35M59.14S" </a:t>
            </a:r>
          </a:p>
          <a:p>
            <a:pPr marL="0" lvl="0" indent="0" algn="l" rtl="0">
              <a:spcBef>
                <a:spcPts val="600"/>
              </a:spcBef>
              <a:spcAft>
                <a:spcPts val="0"/>
              </a:spcAft>
              <a:buClr>
                <a:schemeClr val="dk1"/>
              </a:buClr>
              <a:buSzPts val="1100"/>
              <a:buFont typeface="Arial"/>
              <a:buNone/>
            </a:pPr>
            <a:r>
              <a:rPr lang="en-US" sz="2400" dirty="0">
                <a:latin typeface="Courier New"/>
                <a:ea typeface="Courier New"/>
                <a:cs typeface="Courier New"/>
                <a:sym typeface="Courier New"/>
              </a:rPr>
              <a:t>}</a:t>
            </a:r>
          </a:p>
        </p:txBody>
      </p:sp>
      <p:sp>
        <p:nvSpPr>
          <p:cNvPr id="5" name="Callout: Down Arrow 4">
            <a:extLst>
              <a:ext uri="{FF2B5EF4-FFF2-40B4-BE49-F238E27FC236}">
                <a16:creationId xmlns:a16="http://schemas.microsoft.com/office/drawing/2014/main" id="{E419F030-05C0-5664-D6ED-C5A279D1BBB1}"/>
              </a:ext>
            </a:extLst>
          </p:cNvPr>
          <p:cNvSpPr/>
          <p:nvPr/>
        </p:nvSpPr>
        <p:spPr bwMode="auto">
          <a:xfrm>
            <a:off x="399141" y="1377863"/>
            <a:ext cx="9790386" cy="3670126"/>
          </a:xfrm>
          <a:prstGeom prst="down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1400" dirty="0">
              <a:solidFill>
                <a:schemeClr val="bg1"/>
              </a:solidFill>
            </a:endParaRPr>
          </a:p>
          <a:p>
            <a:pPr algn="ctr"/>
            <a:r>
              <a:rPr lang="en-US" sz="2800" dirty="0">
                <a:solidFill>
                  <a:schemeClr val="bg1"/>
                </a:solidFill>
              </a:rPr>
              <a:t>To get data about users that took less than 1 hr 35 minutes on the content</a:t>
            </a:r>
          </a:p>
          <a:p>
            <a:pPr algn="ctr"/>
            <a:endParaRPr lang="en-US" sz="2800" dirty="0">
              <a:solidFill>
                <a:schemeClr val="bg1"/>
              </a:solidFill>
            </a:endParaRPr>
          </a:p>
          <a:p>
            <a:pPr algn="ctr"/>
            <a:r>
              <a:rPr lang="en-US" sz="2800" dirty="0">
                <a:solidFill>
                  <a:schemeClr val="bg1"/>
                </a:solidFill>
              </a:rPr>
              <a:t>filter: </a:t>
            </a:r>
            <a:r>
              <a:rPr lang="en-US" sz="2800" dirty="0">
                <a:solidFill>
                  <a:schemeClr val="bg1"/>
                </a:solidFill>
                <a:latin typeface="Courier New" panose="02070309020205020404" pitchFamily="49" charset="0"/>
                <a:cs typeface="Courier New" panose="02070309020205020404" pitchFamily="49" charset="0"/>
              </a:rPr>
              <a:t>result.duration &lt;  "PT1H35M00.00S" </a:t>
            </a:r>
            <a:endParaRPr lang="en-US" sz="2800" dirty="0">
              <a:solidFill>
                <a:schemeClr val="bg1"/>
              </a:solidFill>
            </a:endParaRPr>
          </a:p>
          <a:p>
            <a:pPr algn="ctr"/>
            <a:endParaRPr lang="en-US" sz="2800" dirty="0">
              <a:solidFill>
                <a:schemeClr val="bg1"/>
              </a:solidFill>
            </a:endParaRPr>
          </a:p>
        </p:txBody>
      </p:sp>
      <p:grpSp>
        <p:nvGrpSpPr>
          <p:cNvPr id="6" name="Group 5">
            <a:extLst>
              <a:ext uri="{FF2B5EF4-FFF2-40B4-BE49-F238E27FC236}">
                <a16:creationId xmlns:a16="http://schemas.microsoft.com/office/drawing/2014/main" id="{94E2E72E-51E9-6174-1C74-7115692D3AF4}"/>
              </a:ext>
            </a:extLst>
          </p:cNvPr>
          <p:cNvGrpSpPr/>
          <p:nvPr/>
        </p:nvGrpSpPr>
        <p:grpSpPr>
          <a:xfrm>
            <a:off x="7019918" y="4424232"/>
            <a:ext cx="2143125" cy="2143125"/>
            <a:chOff x="4690077" y="4311499"/>
            <a:chExt cx="2143125" cy="2143125"/>
          </a:xfrm>
        </p:grpSpPr>
        <p:pic>
          <p:nvPicPr>
            <p:cNvPr id="7" name="Picture 2" descr="INDUSTRY CERTIFICATION - Intelitek">
              <a:extLst>
                <a:ext uri="{FF2B5EF4-FFF2-40B4-BE49-F238E27FC236}">
                  <a16:creationId xmlns:a16="http://schemas.microsoft.com/office/drawing/2014/main" id="{6343706D-A404-D933-8E16-583964AFB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077" y="431149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5F291550-B641-276D-6CC3-CB74881FD879}"/>
                </a:ext>
              </a:extLst>
            </p:cNvPr>
            <p:cNvSpPr/>
            <p:nvPr/>
          </p:nvSpPr>
          <p:spPr bwMode="auto">
            <a:xfrm>
              <a:off x="5031288" y="4624109"/>
              <a:ext cx="1457194" cy="1531631"/>
            </a:xfrm>
            <a:prstGeom prst="ellipse">
              <a:avLst/>
            </a:prstGeom>
            <a:solidFill>
              <a:srgbClr val="D1913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 name="TextBox 8">
              <a:extLst>
                <a:ext uri="{FF2B5EF4-FFF2-40B4-BE49-F238E27FC236}">
                  <a16:creationId xmlns:a16="http://schemas.microsoft.com/office/drawing/2014/main" id="{EB83902E-5AD1-C8C1-02BC-0B54E4C798AB}"/>
                </a:ext>
              </a:extLst>
            </p:cNvPr>
            <p:cNvSpPr txBox="1"/>
            <p:nvPr/>
          </p:nvSpPr>
          <p:spPr>
            <a:xfrm>
              <a:off x="4886943" y="4967562"/>
              <a:ext cx="1745883" cy="830997"/>
            </a:xfrm>
            <a:prstGeom prst="rect">
              <a:avLst/>
            </a:prstGeom>
            <a:noFill/>
          </p:spPr>
          <p:txBody>
            <a:bodyPr wrap="square" rtlCol="0">
              <a:spAutoFit/>
            </a:bodyPr>
            <a:lstStyle/>
            <a:p>
              <a:pPr algn="ctr"/>
              <a:r>
                <a:rPr lang="en-US" sz="2300" dirty="0">
                  <a:effectLst>
                    <a:outerShdw blurRad="50800" dist="76200" dir="8100000" algn="tr" rotWithShape="0">
                      <a:prstClr val="black">
                        <a:alpha val="40000"/>
                      </a:prstClr>
                    </a:outerShdw>
                  </a:effectLst>
                  <a:latin typeface="Georgia Pro Black" panose="020B0604020202020204" pitchFamily="18" charset="0"/>
                  <a:ea typeface="STXingkai" panose="020B0503020204020204" pitchFamily="2" charset="-122"/>
                </a:rPr>
                <a:t>Tying it together</a:t>
              </a:r>
            </a:p>
          </p:txBody>
        </p:sp>
      </p:grpSp>
    </p:spTree>
    <p:extLst>
      <p:ext uri="{BB962C8B-B14F-4D97-AF65-F5344CB8AC3E}">
        <p14:creationId xmlns:p14="http://schemas.microsoft.com/office/powerpoint/2010/main" val="4991137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Statement Example (Timestamp)</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lvl="0" indent="0" algn="l" rtl="0">
              <a:spcBef>
                <a:spcPts val="600"/>
              </a:spcBef>
              <a:spcAft>
                <a:spcPts val="0"/>
              </a:spcAft>
              <a:buClr>
                <a:schemeClr val="dk1"/>
              </a:buClr>
              <a:buSzPts val="1100"/>
              <a:buFont typeface="Arial"/>
              <a:buNone/>
            </a:pPr>
            <a:endParaRPr lang="en-US" sz="3600" dirty="0">
              <a:latin typeface="Courier New"/>
              <a:ea typeface="Courier New"/>
              <a:cs typeface="Courier New"/>
              <a:sym typeface="Courier New"/>
            </a:endParaRPr>
          </a:p>
          <a:p>
            <a:pPr marL="0" lvl="0" indent="0" algn="l" rtl="0">
              <a:spcBef>
                <a:spcPts val="600"/>
              </a:spcBef>
              <a:spcAft>
                <a:spcPts val="0"/>
              </a:spcAft>
              <a:buClr>
                <a:schemeClr val="dk1"/>
              </a:buClr>
              <a:buSzPts val="1100"/>
              <a:buFont typeface="Arial"/>
              <a:buNone/>
            </a:pPr>
            <a:endParaRPr lang="en-US" sz="3600" dirty="0">
              <a:latin typeface="Courier New"/>
              <a:ea typeface="Courier New"/>
              <a:cs typeface="Courier New"/>
              <a:sym typeface="Courier New"/>
            </a:endParaRPr>
          </a:p>
          <a:p>
            <a:pPr marL="0" lvl="0" indent="0" algn="l" rtl="0">
              <a:spcBef>
                <a:spcPts val="600"/>
              </a:spcBef>
              <a:spcAft>
                <a:spcPts val="0"/>
              </a:spcAft>
              <a:buClr>
                <a:schemeClr val="dk1"/>
              </a:buClr>
              <a:buSzPts val="1100"/>
              <a:buFont typeface="Arial"/>
              <a:buNone/>
            </a:pPr>
            <a:endParaRPr lang="en-US" sz="3600" dirty="0">
              <a:latin typeface="Courier New"/>
              <a:ea typeface="Courier New"/>
              <a:cs typeface="Courier New"/>
              <a:sym typeface="Courier New"/>
            </a:endParaRP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"timestamp":"2023-06-08T19:22:00.00Z" </a:t>
            </a:r>
          </a:p>
          <a:p>
            <a:pPr marL="0" indent="0">
              <a:buNone/>
            </a:pPr>
            <a:endParaRPr lang="en-US" sz="3600" dirty="0"/>
          </a:p>
        </p:txBody>
      </p:sp>
    </p:spTree>
    <p:extLst>
      <p:ext uri="{BB962C8B-B14F-4D97-AF65-F5344CB8AC3E}">
        <p14:creationId xmlns:p14="http://schemas.microsoft.com/office/powerpoint/2010/main" val="6192892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xAPI Statement Example (Timestamp)</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lvl="0" indent="0" algn="l" rtl="0">
              <a:spcBef>
                <a:spcPts val="600"/>
              </a:spcBef>
              <a:spcAft>
                <a:spcPts val="0"/>
              </a:spcAft>
              <a:buClr>
                <a:schemeClr val="dk1"/>
              </a:buClr>
              <a:buSzPts val="1100"/>
              <a:buFont typeface="Arial"/>
              <a:buNone/>
            </a:pPr>
            <a:endParaRPr lang="en-US" sz="3600" dirty="0">
              <a:latin typeface="Courier New"/>
              <a:ea typeface="Courier New"/>
              <a:cs typeface="Courier New"/>
              <a:sym typeface="Courier New"/>
            </a:endParaRPr>
          </a:p>
          <a:p>
            <a:pPr marL="0" lvl="0" indent="0" algn="l" rtl="0">
              <a:spcBef>
                <a:spcPts val="600"/>
              </a:spcBef>
              <a:spcAft>
                <a:spcPts val="0"/>
              </a:spcAft>
              <a:buClr>
                <a:schemeClr val="dk1"/>
              </a:buClr>
              <a:buSzPts val="1100"/>
              <a:buFont typeface="Arial"/>
              <a:buNone/>
            </a:pPr>
            <a:endParaRPr lang="en-US" sz="3600" dirty="0">
              <a:latin typeface="Courier New"/>
              <a:ea typeface="Courier New"/>
              <a:cs typeface="Courier New"/>
              <a:sym typeface="Courier New"/>
            </a:endParaRPr>
          </a:p>
          <a:p>
            <a:pPr marL="0" lvl="0" indent="0" algn="l" rtl="0">
              <a:spcBef>
                <a:spcPts val="600"/>
              </a:spcBef>
              <a:spcAft>
                <a:spcPts val="0"/>
              </a:spcAft>
              <a:buClr>
                <a:schemeClr val="dk1"/>
              </a:buClr>
              <a:buSzPts val="1100"/>
              <a:buFont typeface="Arial"/>
              <a:buNone/>
            </a:pPr>
            <a:endParaRPr lang="en-US" sz="3600" dirty="0">
              <a:latin typeface="Courier New"/>
              <a:ea typeface="Courier New"/>
              <a:cs typeface="Courier New"/>
              <a:sym typeface="Courier New"/>
            </a:endParaRPr>
          </a:p>
          <a:p>
            <a:pPr marL="0" lvl="0" indent="0" algn="l" rtl="0">
              <a:spcBef>
                <a:spcPts val="600"/>
              </a:spcBef>
              <a:spcAft>
                <a:spcPts val="0"/>
              </a:spcAft>
              <a:buClr>
                <a:schemeClr val="dk1"/>
              </a:buClr>
              <a:buSzPts val="1100"/>
              <a:buFont typeface="Arial"/>
              <a:buNone/>
            </a:pPr>
            <a:r>
              <a:rPr lang="en-US" sz="3600" dirty="0">
                <a:latin typeface="Courier New"/>
                <a:ea typeface="Courier New"/>
                <a:cs typeface="Courier New"/>
                <a:sym typeface="Courier New"/>
              </a:rPr>
              <a:t>"</a:t>
            </a:r>
            <a:r>
              <a:rPr lang="en-US" sz="3600" b="1" dirty="0">
                <a:latin typeface="Courier New"/>
                <a:ea typeface="Courier New"/>
                <a:cs typeface="Courier New"/>
                <a:sym typeface="Courier New"/>
              </a:rPr>
              <a:t>timestamp</a:t>
            </a:r>
            <a:r>
              <a:rPr lang="en-US" sz="3600" dirty="0">
                <a:latin typeface="Courier New"/>
                <a:ea typeface="Courier New"/>
                <a:cs typeface="Courier New"/>
                <a:sym typeface="Courier New"/>
              </a:rPr>
              <a:t>":"2023-06-08T19:22:00.00Z" </a:t>
            </a:r>
          </a:p>
          <a:p>
            <a:pPr marL="0" indent="0">
              <a:buNone/>
            </a:pPr>
            <a:endParaRPr lang="en-US" sz="3600" dirty="0"/>
          </a:p>
        </p:txBody>
      </p:sp>
      <p:sp>
        <p:nvSpPr>
          <p:cNvPr id="4" name="Callout: Left Arrow 3">
            <a:extLst>
              <a:ext uri="{FF2B5EF4-FFF2-40B4-BE49-F238E27FC236}">
                <a16:creationId xmlns:a16="http://schemas.microsoft.com/office/drawing/2014/main" id="{2158ABAA-7178-08A4-95A9-25F394A7DFBC}"/>
              </a:ext>
            </a:extLst>
          </p:cNvPr>
          <p:cNvSpPr/>
          <p:nvPr/>
        </p:nvSpPr>
        <p:spPr bwMode="auto">
          <a:xfrm>
            <a:off x="4142442" y="1843330"/>
            <a:ext cx="6416999" cy="2845899"/>
          </a:xfrm>
          <a:prstGeom prst="leftArrowCallout">
            <a:avLst>
              <a:gd name="adj1" fmla="val 25000"/>
              <a:gd name="adj2" fmla="val 30361"/>
              <a:gd name="adj3" fmla="val 25000"/>
              <a:gd name="adj4" fmla="val 79074"/>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Get data on a certain day</a:t>
            </a:r>
          </a:p>
          <a:p>
            <a:pPr algn="ctr"/>
            <a:endParaRPr lang="en-US" sz="2800" dirty="0">
              <a:solidFill>
                <a:schemeClr val="bg1"/>
              </a:solidFill>
            </a:endParaRPr>
          </a:p>
          <a:p>
            <a:pPr algn="ctr"/>
            <a:r>
              <a:rPr lang="en-US" sz="2800" dirty="0">
                <a:solidFill>
                  <a:schemeClr val="bg1"/>
                </a:solidFill>
              </a:rPr>
              <a:t>filter: </a:t>
            </a:r>
            <a:r>
              <a:rPr lang="en-US" sz="2800" dirty="0">
                <a:solidFill>
                  <a:schemeClr val="bg1"/>
                </a:solidFill>
                <a:latin typeface="Courier New" panose="02070309020205020404" pitchFamily="49" charset="0"/>
                <a:cs typeface="Courier New" panose="02070309020205020404" pitchFamily="49" charset="0"/>
              </a:rPr>
              <a:t>timestamp = </a:t>
            </a:r>
            <a:br>
              <a:rPr lang="en-US" sz="2800" dirty="0">
                <a:solidFill>
                  <a:schemeClr val="bg1"/>
                </a:solidFill>
                <a:latin typeface="Courier New" panose="02070309020205020404" pitchFamily="49" charset="0"/>
                <a:cs typeface="Courier New" panose="02070309020205020404" pitchFamily="49" charset="0"/>
              </a:rPr>
            </a:br>
            <a:r>
              <a:rPr lang="en-US" sz="2800" dirty="0">
                <a:solidFill>
                  <a:schemeClr val="bg1"/>
                </a:solidFill>
                <a:latin typeface="Courier New" panose="02070309020205020404" pitchFamily="49" charset="0"/>
                <a:cs typeface="Courier New" panose="02070309020205020404" pitchFamily="49" charset="0"/>
              </a:rPr>
              <a:t>"2023-06-08" </a:t>
            </a:r>
            <a:endParaRPr lang="en-US" sz="2800" dirty="0">
              <a:solidFill>
                <a:schemeClr val="bg1"/>
              </a:solidFill>
            </a:endParaRPr>
          </a:p>
        </p:txBody>
      </p:sp>
      <p:grpSp>
        <p:nvGrpSpPr>
          <p:cNvPr id="5" name="Group 4">
            <a:extLst>
              <a:ext uri="{FF2B5EF4-FFF2-40B4-BE49-F238E27FC236}">
                <a16:creationId xmlns:a16="http://schemas.microsoft.com/office/drawing/2014/main" id="{9162333B-A260-C454-981B-851242B56014}"/>
              </a:ext>
            </a:extLst>
          </p:cNvPr>
          <p:cNvGrpSpPr/>
          <p:nvPr/>
        </p:nvGrpSpPr>
        <p:grpSpPr>
          <a:xfrm>
            <a:off x="1037346" y="3954481"/>
            <a:ext cx="2143125" cy="2143125"/>
            <a:chOff x="4690077" y="4311499"/>
            <a:chExt cx="2143125" cy="2143125"/>
          </a:xfrm>
        </p:grpSpPr>
        <p:pic>
          <p:nvPicPr>
            <p:cNvPr id="6" name="Picture 2" descr="INDUSTRY CERTIFICATION - Intelitek">
              <a:extLst>
                <a:ext uri="{FF2B5EF4-FFF2-40B4-BE49-F238E27FC236}">
                  <a16:creationId xmlns:a16="http://schemas.microsoft.com/office/drawing/2014/main" id="{21D19A13-89BA-2E39-DCDA-85ECE9C0B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077" y="431149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635D8485-707B-7FB7-D754-0D4CE3498EB2}"/>
                </a:ext>
              </a:extLst>
            </p:cNvPr>
            <p:cNvSpPr/>
            <p:nvPr/>
          </p:nvSpPr>
          <p:spPr bwMode="auto">
            <a:xfrm>
              <a:off x="5031288" y="4624109"/>
              <a:ext cx="1457194" cy="1531631"/>
            </a:xfrm>
            <a:prstGeom prst="ellipse">
              <a:avLst/>
            </a:prstGeom>
            <a:solidFill>
              <a:srgbClr val="D1913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EFA9B309-23D0-4E87-FB22-E8DB6BB615C8}"/>
                </a:ext>
              </a:extLst>
            </p:cNvPr>
            <p:cNvSpPr txBox="1"/>
            <p:nvPr/>
          </p:nvSpPr>
          <p:spPr>
            <a:xfrm>
              <a:off x="4886943" y="4967562"/>
              <a:ext cx="1745883" cy="830997"/>
            </a:xfrm>
            <a:prstGeom prst="rect">
              <a:avLst/>
            </a:prstGeom>
            <a:noFill/>
          </p:spPr>
          <p:txBody>
            <a:bodyPr wrap="square" rtlCol="0">
              <a:spAutoFit/>
            </a:bodyPr>
            <a:lstStyle/>
            <a:p>
              <a:pPr algn="ctr"/>
              <a:r>
                <a:rPr lang="en-US" sz="2300" dirty="0">
                  <a:effectLst>
                    <a:outerShdw blurRad="50800" dist="76200" dir="8100000" algn="tr" rotWithShape="0">
                      <a:prstClr val="black">
                        <a:alpha val="40000"/>
                      </a:prstClr>
                    </a:outerShdw>
                  </a:effectLst>
                  <a:latin typeface="Georgia Pro Black" panose="020B0604020202020204" pitchFamily="18" charset="0"/>
                  <a:ea typeface="STXingkai" panose="020B0503020204020204" pitchFamily="2" charset="-122"/>
                </a:rPr>
                <a:t>Tying it together</a:t>
              </a:r>
            </a:p>
          </p:txBody>
        </p:sp>
      </p:grpSp>
    </p:spTree>
    <p:extLst>
      <p:ext uri="{BB962C8B-B14F-4D97-AF65-F5344CB8AC3E}">
        <p14:creationId xmlns:p14="http://schemas.microsoft.com/office/powerpoint/2010/main" val="37895774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3DA4FF-CD4B-A927-0EBD-C56FD1F2D5F7}"/>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E042B06B-F8D4-AFC9-C342-C3C06D59730C}"/>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TextBox 4">
            <a:extLst>
              <a:ext uri="{FF2B5EF4-FFF2-40B4-BE49-F238E27FC236}">
                <a16:creationId xmlns:a16="http://schemas.microsoft.com/office/drawing/2014/main" id="{97B066D6-1D7D-E0A7-9239-4BF1B4002B48}"/>
              </a:ext>
            </a:extLst>
          </p:cNvPr>
          <p:cNvSpPr txBox="1"/>
          <p:nvPr/>
        </p:nvSpPr>
        <p:spPr>
          <a:xfrm>
            <a:off x="0" y="2640726"/>
            <a:ext cx="12192000" cy="1261884"/>
          </a:xfrm>
          <a:prstGeom prst="rect">
            <a:avLst/>
          </a:prstGeom>
          <a:noFill/>
        </p:spPr>
        <p:txBody>
          <a:bodyPr wrap="square" rtlCol="0">
            <a:spAutoFit/>
          </a:bodyPr>
          <a:lstStyle/>
          <a:p>
            <a:pPr algn="ctr"/>
            <a:endParaRPr lang="en-US" dirty="0"/>
          </a:p>
          <a:p>
            <a:pPr algn="ctr"/>
            <a:r>
              <a:rPr lang="en-US" sz="4400" b="1" dirty="0">
                <a:solidFill>
                  <a:schemeClr val="bg1"/>
                </a:solidFill>
              </a:rPr>
              <a:t>Implementing a Case Study</a:t>
            </a:r>
          </a:p>
        </p:txBody>
      </p:sp>
    </p:spTree>
    <p:extLst>
      <p:ext uri="{BB962C8B-B14F-4D97-AF65-F5344CB8AC3E}">
        <p14:creationId xmlns:p14="http://schemas.microsoft.com/office/powerpoint/2010/main" val="2360500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5265F5-C614-743C-537E-1F9A13EB032E}"/>
              </a:ext>
            </a:extLst>
          </p:cNvPr>
          <p:cNvSpPr>
            <a:spLocks noGrp="1"/>
          </p:cNvSpPr>
          <p:nvPr>
            <p:ph type="title"/>
          </p:nvPr>
        </p:nvSpPr>
        <p:spPr/>
        <p:txBody>
          <a:bodyPr/>
          <a:lstStyle/>
          <a:p>
            <a:r>
              <a:rPr lang="en-US" dirty="0"/>
              <a:t>Before Filtering</a:t>
            </a:r>
          </a:p>
        </p:txBody>
      </p:sp>
      <p:sp>
        <p:nvSpPr>
          <p:cNvPr id="8" name="Rectangle 7">
            <a:extLst>
              <a:ext uri="{FF2B5EF4-FFF2-40B4-BE49-F238E27FC236}">
                <a16:creationId xmlns:a16="http://schemas.microsoft.com/office/drawing/2014/main" id="{7076F408-3210-1174-A1F4-5944CD517787}"/>
              </a:ext>
            </a:extLst>
          </p:cNvPr>
          <p:cNvSpPr/>
          <p:nvPr/>
        </p:nvSpPr>
        <p:spPr bwMode="auto">
          <a:xfrm>
            <a:off x="0" y="795130"/>
            <a:ext cx="12192000" cy="6062870"/>
          </a:xfrm>
          <a:prstGeom prst="rect">
            <a:avLst/>
          </a:prstGeom>
          <a:solidFill>
            <a:srgbClr val="05093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49" name="Oval 48">
            <a:extLst>
              <a:ext uri="{FF2B5EF4-FFF2-40B4-BE49-F238E27FC236}">
                <a16:creationId xmlns:a16="http://schemas.microsoft.com/office/drawing/2014/main" id="{002937E1-8AAE-6AC7-58FD-A39AA1A3FCC4}"/>
              </a:ext>
            </a:extLst>
          </p:cNvPr>
          <p:cNvSpPr/>
          <p:nvPr/>
        </p:nvSpPr>
        <p:spPr bwMode="auto">
          <a:xfrm>
            <a:off x="2554014" y="2033753"/>
            <a:ext cx="378372" cy="378372"/>
          </a:xfrm>
          <a:prstGeom prst="ellipse">
            <a:avLst/>
          </a:prstGeom>
          <a:solidFill>
            <a:schemeClr val="accent1">
              <a:lumMod val="60000"/>
              <a:lumOff val="40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0" name="Oval 49">
            <a:extLst>
              <a:ext uri="{FF2B5EF4-FFF2-40B4-BE49-F238E27FC236}">
                <a16:creationId xmlns:a16="http://schemas.microsoft.com/office/drawing/2014/main" id="{1963CEC3-6893-E3E6-E01B-0B1EB5615F1B}"/>
              </a:ext>
            </a:extLst>
          </p:cNvPr>
          <p:cNvSpPr/>
          <p:nvPr/>
        </p:nvSpPr>
        <p:spPr bwMode="auto">
          <a:xfrm>
            <a:off x="3657600" y="2648607"/>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1" name="Oval 50">
            <a:extLst>
              <a:ext uri="{FF2B5EF4-FFF2-40B4-BE49-F238E27FC236}">
                <a16:creationId xmlns:a16="http://schemas.microsoft.com/office/drawing/2014/main" id="{D15419B9-A18C-D9F6-856E-48554CDC0ADF}"/>
              </a:ext>
            </a:extLst>
          </p:cNvPr>
          <p:cNvSpPr/>
          <p:nvPr/>
        </p:nvSpPr>
        <p:spPr bwMode="auto">
          <a:xfrm>
            <a:off x="7914290" y="206528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2" name="Oval 51">
            <a:extLst>
              <a:ext uri="{FF2B5EF4-FFF2-40B4-BE49-F238E27FC236}">
                <a16:creationId xmlns:a16="http://schemas.microsoft.com/office/drawing/2014/main" id="{1B50B683-BF86-28F4-529E-57FBA6387931}"/>
              </a:ext>
            </a:extLst>
          </p:cNvPr>
          <p:cNvSpPr/>
          <p:nvPr/>
        </p:nvSpPr>
        <p:spPr bwMode="auto">
          <a:xfrm>
            <a:off x="4966139" y="4556235"/>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3" name="Oval 52">
            <a:extLst>
              <a:ext uri="{FF2B5EF4-FFF2-40B4-BE49-F238E27FC236}">
                <a16:creationId xmlns:a16="http://schemas.microsoft.com/office/drawing/2014/main" id="{DE733F9F-7136-7363-C213-48AB9DB508F5}"/>
              </a:ext>
            </a:extLst>
          </p:cNvPr>
          <p:cNvSpPr/>
          <p:nvPr/>
        </p:nvSpPr>
        <p:spPr bwMode="auto">
          <a:xfrm>
            <a:off x="1868215" y="4382816"/>
            <a:ext cx="378372" cy="378372"/>
          </a:xfrm>
          <a:prstGeom prst="ellipse">
            <a:avLst/>
          </a:prstGeom>
          <a:solidFill>
            <a:srgbClr val="FFFF00"/>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4" name="Oval 53">
            <a:extLst>
              <a:ext uri="{FF2B5EF4-FFF2-40B4-BE49-F238E27FC236}">
                <a16:creationId xmlns:a16="http://schemas.microsoft.com/office/drawing/2014/main" id="{276297AE-B63C-5897-3E4C-8249EC29B55E}"/>
              </a:ext>
            </a:extLst>
          </p:cNvPr>
          <p:cNvSpPr/>
          <p:nvPr/>
        </p:nvSpPr>
        <p:spPr bwMode="auto">
          <a:xfrm>
            <a:off x="9112469" y="428822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5" name="Oval 54">
            <a:extLst>
              <a:ext uri="{FF2B5EF4-FFF2-40B4-BE49-F238E27FC236}">
                <a16:creationId xmlns:a16="http://schemas.microsoft.com/office/drawing/2014/main" id="{C06F2BAD-3BE9-D66B-BC4D-4F61AFA92D80}"/>
              </a:ext>
            </a:extLst>
          </p:cNvPr>
          <p:cNvSpPr/>
          <p:nvPr/>
        </p:nvSpPr>
        <p:spPr bwMode="auto">
          <a:xfrm>
            <a:off x="6574221"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6" name="Oval 55">
            <a:extLst>
              <a:ext uri="{FF2B5EF4-FFF2-40B4-BE49-F238E27FC236}">
                <a16:creationId xmlns:a16="http://schemas.microsoft.com/office/drawing/2014/main" id="{4BFD83F9-E262-31B3-668D-B248FF3C1A96}"/>
              </a:ext>
            </a:extLst>
          </p:cNvPr>
          <p:cNvSpPr/>
          <p:nvPr/>
        </p:nvSpPr>
        <p:spPr bwMode="auto">
          <a:xfrm>
            <a:off x="4374931" y="153268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7" name="Oval 56">
            <a:extLst>
              <a:ext uri="{FF2B5EF4-FFF2-40B4-BE49-F238E27FC236}">
                <a16:creationId xmlns:a16="http://schemas.microsoft.com/office/drawing/2014/main" id="{F745CD65-5085-1BB3-3303-20866D4EC20A}"/>
              </a:ext>
            </a:extLst>
          </p:cNvPr>
          <p:cNvSpPr/>
          <p:nvPr/>
        </p:nvSpPr>
        <p:spPr bwMode="auto">
          <a:xfrm>
            <a:off x="877614" y="1813039"/>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8" name="Oval 57">
            <a:extLst>
              <a:ext uri="{FF2B5EF4-FFF2-40B4-BE49-F238E27FC236}">
                <a16:creationId xmlns:a16="http://schemas.microsoft.com/office/drawing/2014/main" id="{10E0E969-667F-8580-89E1-96CE4F90BE6D}"/>
              </a:ext>
            </a:extLst>
          </p:cNvPr>
          <p:cNvSpPr/>
          <p:nvPr/>
        </p:nvSpPr>
        <p:spPr bwMode="auto">
          <a:xfrm>
            <a:off x="3499945" y="5684502"/>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9" name="Oval 58">
            <a:extLst>
              <a:ext uri="{FF2B5EF4-FFF2-40B4-BE49-F238E27FC236}">
                <a16:creationId xmlns:a16="http://schemas.microsoft.com/office/drawing/2014/main" id="{28A6961D-D611-E8AB-8034-2CD92E3C7EF1}"/>
              </a:ext>
            </a:extLst>
          </p:cNvPr>
          <p:cNvSpPr/>
          <p:nvPr/>
        </p:nvSpPr>
        <p:spPr bwMode="auto">
          <a:xfrm>
            <a:off x="8313685" y="5873684"/>
            <a:ext cx="378372" cy="378372"/>
          </a:xfrm>
          <a:prstGeom prst="ellipse">
            <a:avLst/>
          </a:prstGeom>
          <a:solidFill>
            <a:schemeClr val="bg1">
              <a:lumMod val="85000"/>
            </a:schemeClr>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0" name="Oval 59">
            <a:extLst>
              <a:ext uri="{FF2B5EF4-FFF2-40B4-BE49-F238E27FC236}">
                <a16:creationId xmlns:a16="http://schemas.microsoft.com/office/drawing/2014/main" id="{0400C1F8-D949-9551-B0A0-A3595180192B}"/>
              </a:ext>
            </a:extLst>
          </p:cNvPr>
          <p:cNvSpPr/>
          <p:nvPr/>
        </p:nvSpPr>
        <p:spPr bwMode="auto">
          <a:xfrm>
            <a:off x="6850118" y="3909852"/>
            <a:ext cx="378372" cy="378372"/>
          </a:xfrm>
          <a:prstGeom prst="ellipse">
            <a:avLst/>
          </a:prstGeom>
          <a:solidFill>
            <a:schemeClr val="bg1"/>
          </a:solidFill>
          <a:ln w="9525" cap="flat" cmpd="sng" algn="ctr">
            <a:no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1" name="Rectangle 60">
            <a:extLst>
              <a:ext uri="{FF2B5EF4-FFF2-40B4-BE49-F238E27FC236}">
                <a16:creationId xmlns:a16="http://schemas.microsoft.com/office/drawing/2014/main" id="{09ABC10F-9C8A-3B45-AC98-AF46D081DF43}"/>
              </a:ext>
            </a:extLst>
          </p:cNvPr>
          <p:cNvSpPr/>
          <p:nvPr/>
        </p:nvSpPr>
        <p:spPr bwMode="auto">
          <a:xfrm>
            <a:off x="9112469" y="2352491"/>
            <a:ext cx="378372" cy="378372"/>
          </a:xfrm>
          <a:prstGeom prst="rect">
            <a:avLst/>
          </a:prstGeom>
          <a:solidFill>
            <a:srgbClr val="FFFF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3" name="Rectangle 62">
            <a:extLst>
              <a:ext uri="{FF2B5EF4-FFF2-40B4-BE49-F238E27FC236}">
                <a16:creationId xmlns:a16="http://schemas.microsoft.com/office/drawing/2014/main" id="{C597456D-ADF0-3A4E-B525-E36198D63220}"/>
              </a:ext>
            </a:extLst>
          </p:cNvPr>
          <p:cNvSpPr/>
          <p:nvPr/>
        </p:nvSpPr>
        <p:spPr bwMode="auto">
          <a:xfrm>
            <a:off x="1639614" y="291479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4" name="Rectangle 63">
            <a:extLst>
              <a:ext uri="{FF2B5EF4-FFF2-40B4-BE49-F238E27FC236}">
                <a16:creationId xmlns:a16="http://schemas.microsoft.com/office/drawing/2014/main" id="{8D1A64CE-7654-BE83-4141-B552FB290282}"/>
              </a:ext>
            </a:extLst>
          </p:cNvPr>
          <p:cNvSpPr/>
          <p:nvPr/>
        </p:nvSpPr>
        <p:spPr bwMode="auto">
          <a:xfrm>
            <a:off x="10405242" y="1551876"/>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5" name="Rectangle 64">
            <a:extLst>
              <a:ext uri="{FF2B5EF4-FFF2-40B4-BE49-F238E27FC236}">
                <a16:creationId xmlns:a16="http://schemas.microsoft.com/office/drawing/2014/main" id="{0EBBDD5C-8EFA-2901-D491-A5F09F439ED3}"/>
              </a:ext>
            </a:extLst>
          </p:cNvPr>
          <p:cNvSpPr/>
          <p:nvPr/>
        </p:nvSpPr>
        <p:spPr bwMode="auto">
          <a:xfrm>
            <a:off x="6164318" y="5325324"/>
            <a:ext cx="378372" cy="378372"/>
          </a:xfrm>
          <a:prstGeom prst="rect">
            <a:avLst/>
          </a:prstGeom>
          <a:solidFill>
            <a:srgbClr val="FF00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6" name="Rectangle 65">
            <a:extLst>
              <a:ext uri="{FF2B5EF4-FFF2-40B4-BE49-F238E27FC236}">
                <a16:creationId xmlns:a16="http://schemas.microsoft.com/office/drawing/2014/main" id="{C27A41E0-577E-8C3C-E748-B98AD087718F}"/>
              </a:ext>
            </a:extLst>
          </p:cNvPr>
          <p:cNvSpPr/>
          <p:nvPr/>
        </p:nvSpPr>
        <p:spPr bwMode="auto">
          <a:xfrm>
            <a:off x="5486400" y="3145221"/>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7" name="Rectangle 66">
            <a:extLst>
              <a:ext uri="{FF2B5EF4-FFF2-40B4-BE49-F238E27FC236}">
                <a16:creationId xmlns:a16="http://schemas.microsoft.com/office/drawing/2014/main" id="{9CA3986C-3858-F42E-8924-2FE3056A5082}"/>
              </a:ext>
            </a:extLst>
          </p:cNvPr>
          <p:cNvSpPr/>
          <p:nvPr/>
        </p:nvSpPr>
        <p:spPr bwMode="auto">
          <a:xfrm>
            <a:off x="10815145" y="5842150"/>
            <a:ext cx="378372" cy="378372"/>
          </a:xfrm>
          <a:prstGeom prst="rect">
            <a:avLst/>
          </a:prstGeom>
          <a:solidFill>
            <a:srgbClr val="FF00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8" name="Rectangle 67">
            <a:extLst>
              <a:ext uri="{FF2B5EF4-FFF2-40B4-BE49-F238E27FC236}">
                <a16:creationId xmlns:a16="http://schemas.microsoft.com/office/drawing/2014/main" id="{B431EFCA-5969-492C-F409-163C1AE608E7}"/>
              </a:ext>
            </a:extLst>
          </p:cNvPr>
          <p:cNvSpPr/>
          <p:nvPr/>
        </p:nvSpPr>
        <p:spPr bwMode="auto">
          <a:xfrm>
            <a:off x="9380482" y="3103980"/>
            <a:ext cx="378372" cy="378372"/>
          </a:xfrm>
          <a:prstGeom prst="rect">
            <a:avLst/>
          </a:prstGeom>
          <a:solidFill>
            <a:srgbClr val="FFFF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69" name="Rectangle 68">
            <a:extLst>
              <a:ext uri="{FF2B5EF4-FFF2-40B4-BE49-F238E27FC236}">
                <a16:creationId xmlns:a16="http://schemas.microsoft.com/office/drawing/2014/main" id="{66621B28-0475-4404-F4B6-D74A39032C72}"/>
              </a:ext>
            </a:extLst>
          </p:cNvPr>
          <p:cNvSpPr/>
          <p:nvPr/>
        </p:nvSpPr>
        <p:spPr bwMode="auto">
          <a:xfrm>
            <a:off x="1014250" y="5527645"/>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0" name="Rectangle 69">
            <a:extLst>
              <a:ext uri="{FF2B5EF4-FFF2-40B4-BE49-F238E27FC236}">
                <a16:creationId xmlns:a16="http://schemas.microsoft.com/office/drawing/2014/main" id="{A438269D-4C44-2E55-E311-25270DCF43E1}"/>
              </a:ext>
            </a:extLst>
          </p:cNvPr>
          <p:cNvSpPr/>
          <p:nvPr/>
        </p:nvSpPr>
        <p:spPr bwMode="auto">
          <a:xfrm>
            <a:off x="6907924" y="3119746"/>
            <a:ext cx="378372" cy="378372"/>
          </a:xfrm>
          <a:prstGeom prst="rect">
            <a:avLst/>
          </a:prstGeom>
          <a:solidFill>
            <a:srgbClr val="FF00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1" name="Rectangle 70">
            <a:extLst>
              <a:ext uri="{FF2B5EF4-FFF2-40B4-BE49-F238E27FC236}">
                <a16:creationId xmlns:a16="http://schemas.microsoft.com/office/drawing/2014/main" id="{9DB0CDE6-00B3-2BF9-8E99-0A2D3D74C50B}"/>
              </a:ext>
            </a:extLst>
          </p:cNvPr>
          <p:cNvSpPr/>
          <p:nvPr/>
        </p:nvSpPr>
        <p:spPr bwMode="auto">
          <a:xfrm>
            <a:off x="11169870" y="4272459"/>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2" name="Rectangle 71">
            <a:extLst>
              <a:ext uri="{FF2B5EF4-FFF2-40B4-BE49-F238E27FC236}">
                <a16:creationId xmlns:a16="http://schemas.microsoft.com/office/drawing/2014/main" id="{A266AE73-766E-33D5-8288-0C022C1B4C32}"/>
              </a:ext>
            </a:extLst>
          </p:cNvPr>
          <p:cNvSpPr/>
          <p:nvPr/>
        </p:nvSpPr>
        <p:spPr bwMode="auto">
          <a:xfrm>
            <a:off x="1655379" y="1287404"/>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3" name="Rectangle 72">
            <a:extLst>
              <a:ext uri="{FF2B5EF4-FFF2-40B4-BE49-F238E27FC236}">
                <a16:creationId xmlns:a16="http://schemas.microsoft.com/office/drawing/2014/main" id="{E57005EA-9DD9-8507-67C4-112C03A3ECF8}"/>
              </a:ext>
            </a:extLst>
          </p:cNvPr>
          <p:cNvSpPr/>
          <p:nvPr/>
        </p:nvSpPr>
        <p:spPr bwMode="auto">
          <a:xfrm>
            <a:off x="3468414" y="3977368"/>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4" name="Rectangle 73">
            <a:extLst>
              <a:ext uri="{FF2B5EF4-FFF2-40B4-BE49-F238E27FC236}">
                <a16:creationId xmlns:a16="http://schemas.microsoft.com/office/drawing/2014/main" id="{A4949479-A4D2-CE59-9E4A-AE245DD2C352}"/>
              </a:ext>
            </a:extLst>
          </p:cNvPr>
          <p:cNvSpPr/>
          <p:nvPr/>
        </p:nvSpPr>
        <p:spPr bwMode="auto">
          <a:xfrm>
            <a:off x="10972799" y="2782613"/>
            <a:ext cx="378372" cy="378372"/>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5" name="Rectangle 74">
            <a:extLst>
              <a:ext uri="{FF2B5EF4-FFF2-40B4-BE49-F238E27FC236}">
                <a16:creationId xmlns:a16="http://schemas.microsoft.com/office/drawing/2014/main" id="{7C9A94CA-6BCD-BC15-AE29-E4D768DF5289}"/>
              </a:ext>
            </a:extLst>
          </p:cNvPr>
          <p:cNvSpPr/>
          <p:nvPr/>
        </p:nvSpPr>
        <p:spPr bwMode="auto">
          <a:xfrm>
            <a:off x="8140264" y="3631329"/>
            <a:ext cx="378372" cy="378372"/>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6" name="Rectangle 75">
            <a:extLst>
              <a:ext uri="{FF2B5EF4-FFF2-40B4-BE49-F238E27FC236}">
                <a16:creationId xmlns:a16="http://schemas.microsoft.com/office/drawing/2014/main" id="{2865D7D3-2670-9F0A-7BDE-E1D2BE1D9E6F}"/>
              </a:ext>
            </a:extLst>
          </p:cNvPr>
          <p:cNvSpPr/>
          <p:nvPr/>
        </p:nvSpPr>
        <p:spPr bwMode="auto">
          <a:xfrm>
            <a:off x="9680028" y="5514510"/>
            <a:ext cx="378372" cy="378372"/>
          </a:xfrm>
          <a:prstGeom prst="rect">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7" name="Isosceles Triangle 76">
            <a:extLst>
              <a:ext uri="{FF2B5EF4-FFF2-40B4-BE49-F238E27FC236}">
                <a16:creationId xmlns:a16="http://schemas.microsoft.com/office/drawing/2014/main" id="{58A95B20-9ED2-BAD6-BFCD-CA3ED4262A70}"/>
              </a:ext>
            </a:extLst>
          </p:cNvPr>
          <p:cNvSpPr/>
          <p:nvPr/>
        </p:nvSpPr>
        <p:spPr bwMode="auto">
          <a:xfrm>
            <a:off x="740979" y="291479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8" name="Isosceles Triangle 77">
            <a:extLst>
              <a:ext uri="{FF2B5EF4-FFF2-40B4-BE49-F238E27FC236}">
                <a16:creationId xmlns:a16="http://schemas.microsoft.com/office/drawing/2014/main" id="{B5609200-AEB4-1E82-52C1-553F5E1BAA3F}"/>
              </a:ext>
            </a:extLst>
          </p:cNvPr>
          <p:cNvSpPr/>
          <p:nvPr/>
        </p:nvSpPr>
        <p:spPr bwMode="auto">
          <a:xfrm>
            <a:off x="940675" y="3899110"/>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79" name="Isosceles Triangle 78">
            <a:extLst>
              <a:ext uri="{FF2B5EF4-FFF2-40B4-BE49-F238E27FC236}">
                <a16:creationId xmlns:a16="http://schemas.microsoft.com/office/drawing/2014/main" id="{CF5A468D-71D8-DEBE-C3FF-16F76BE8F57C}"/>
              </a:ext>
            </a:extLst>
          </p:cNvPr>
          <p:cNvSpPr/>
          <p:nvPr/>
        </p:nvSpPr>
        <p:spPr bwMode="auto">
          <a:xfrm>
            <a:off x="3468414" y="1225255"/>
            <a:ext cx="378372" cy="378372"/>
          </a:xfrm>
          <a:prstGeom prst="triangle">
            <a:avLst/>
          </a:prstGeom>
          <a:solidFill>
            <a:srgbClr val="FFFF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0" name="Isosceles Triangle 79">
            <a:extLst>
              <a:ext uri="{FF2B5EF4-FFF2-40B4-BE49-F238E27FC236}">
                <a16:creationId xmlns:a16="http://schemas.microsoft.com/office/drawing/2014/main" id="{79B57855-ACE7-15DC-9EF9-5423BA30B38B}"/>
              </a:ext>
            </a:extLst>
          </p:cNvPr>
          <p:cNvSpPr/>
          <p:nvPr/>
        </p:nvSpPr>
        <p:spPr bwMode="auto">
          <a:xfrm>
            <a:off x="5717627" y="1340987"/>
            <a:ext cx="378372" cy="378372"/>
          </a:xfrm>
          <a:prstGeom prst="triangle">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1" name="Isosceles Triangle 80">
            <a:extLst>
              <a:ext uri="{FF2B5EF4-FFF2-40B4-BE49-F238E27FC236}">
                <a16:creationId xmlns:a16="http://schemas.microsoft.com/office/drawing/2014/main" id="{302B75CB-F933-69F3-5B03-BD32B8F0140F}"/>
              </a:ext>
            </a:extLst>
          </p:cNvPr>
          <p:cNvSpPr/>
          <p:nvPr/>
        </p:nvSpPr>
        <p:spPr bwMode="auto">
          <a:xfrm>
            <a:off x="2322788" y="5564201"/>
            <a:ext cx="378372" cy="378372"/>
          </a:xfrm>
          <a:prstGeom prst="triangle">
            <a:avLst/>
          </a:prstGeom>
          <a:solidFill>
            <a:srgbClr val="FFFF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2" name="Isosceles Triangle 81">
            <a:extLst>
              <a:ext uri="{FF2B5EF4-FFF2-40B4-BE49-F238E27FC236}">
                <a16:creationId xmlns:a16="http://schemas.microsoft.com/office/drawing/2014/main" id="{8B176DBE-62DD-76CF-EA34-E8D1129F2385}"/>
              </a:ext>
            </a:extLst>
          </p:cNvPr>
          <p:cNvSpPr/>
          <p:nvPr/>
        </p:nvSpPr>
        <p:spPr bwMode="auto">
          <a:xfrm>
            <a:off x="4703381" y="5512678"/>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3" name="Isosceles Triangle 82">
            <a:extLst>
              <a:ext uri="{FF2B5EF4-FFF2-40B4-BE49-F238E27FC236}">
                <a16:creationId xmlns:a16="http://schemas.microsoft.com/office/drawing/2014/main" id="{E65BB44B-3306-0BE1-23C0-5AD6055702AE}"/>
              </a:ext>
            </a:extLst>
          </p:cNvPr>
          <p:cNvSpPr/>
          <p:nvPr/>
        </p:nvSpPr>
        <p:spPr bwMode="auto">
          <a:xfrm>
            <a:off x="4540470" y="3400099"/>
            <a:ext cx="378372" cy="378372"/>
          </a:xfrm>
          <a:prstGeom prst="triangle">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4" name="Isosceles Triangle 83">
            <a:extLst>
              <a:ext uri="{FF2B5EF4-FFF2-40B4-BE49-F238E27FC236}">
                <a16:creationId xmlns:a16="http://schemas.microsoft.com/office/drawing/2014/main" id="{C9E69450-EA58-95BA-A405-8355BC91822B}"/>
              </a:ext>
            </a:extLst>
          </p:cNvPr>
          <p:cNvSpPr/>
          <p:nvPr/>
        </p:nvSpPr>
        <p:spPr bwMode="auto">
          <a:xfrm>
            <a:off x="5108028" y="226235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5" name="Isosceles Triangle 84">
            <a:extLst>
              <a:ext uri="{FF2B5EF4-FFF2-40B4-BE49-F238E27FC236}">
                <a16:creationId xmlns:a16="http://schemas.microsoft.com/office/drawing/2014/main" id="{573881DE-38E2-4252-058B-9A8B8137CFC0}"/>
              </a:ext>
            </a:extLst>
          </p:cNvPr>
          <p:cNvSpPr/>
          <p:nvPr/>
        </p:nvSpPr>
        <p:spPr bwMode="auto">
          <a:xfrm>
            <a:off x="7740870" y="1173504"/>
            <a:ext cx="378372" cy="378372"/>
          </a:xfrm>
          <a:prstGeom prst="triangle">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6" name="Isosceles Triangle 85">
            <a:extLst>
              <a:ext uri="{FF2B5EF4-FFF2-40B4-BE49-F238E27FC236}">
                <a16:creationId xmlns:a16="http://schemas.microsoft.com/office/drawing/2014/main" id="{87A0EA27-3344-F3D7-1F93-E3CF91CAD92D}"/>
              </a:ext>
            </a:extLst>
          </p:cNvPr>
          <p:cNvSpPr/>
          <p:nvPr/>
        </p:nvSpPr>
        <p:spPr bwMode="auto">
          <a:xfrm>
            <a:off x="9498725" y="128740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7" name="Isosceles Triangle 86">
            <a:extLst>
              <a:ext uri="{FF2B5EF4-FFF2-40B4-BE49-F238E27FC236}">
                <a16:creationId xmlns:a16="http://schemas.microsoft.com/office/drawing/2014/main" id="{C303AF07-5636-2FC7-8559-E12B31D6FCBE}"/>
              </a:ext>
            </a:extLst>
          </p:cNvPr>
          <p:cNvSpPr/>
          <p:nvPr/>
        </p:nvSpPr>
        <p:spPr bwMode="auto">
          <a:xfrm>
            <a:off x="7909035" y="467710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8" name="Isosceles Triangle 87">
            <a:extLst>
              <a:ext uri="{FF2B5EF4-FFF2-40B4-BE49-F238E27FC236}">
                <a16:creationId xmlns:a16="http://schemas.microsoft.com/office/drawing/2014/main" id="{32A3FA92-0837-6C95-0AA5-80CC0A86133E}"/>
              </a:ext>
            </a:extLst>
          </p:cNvPr>
          <p:cNvSpPr/>
          <p:nvPr/>
        </p:nvSpPr>
        <p:spPr bwMode="auto">
          <a:xfrm>
            <a:off x="7296806" y="5891050"/>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89" name="Isosceles Triangle 88">
            <a:extLst>
              <a:ext uri="{FF2B5EF4-FFF2-40B4-BE49-F238E27FC236}">
                <a16:creationId xmlns:a16="http://schemas.microsoft.com/office/drawing/2014/main" id="{D170A69F-55C0-EFB0-AECF-B3DECA049823}"/>
              </a:ext>
            </a:extLst>
          </p:cNvPr>
          <p:cNvSpPr/>
          <p:nvPr/>
        </p:nvSpPr>
        <p:spPr bwMode="auto">
          <a:xfrm>
            <a:off x="2941584" y="3117919"/>
            <a:ext cx="378372" cy="378372"/>
          </a:xfrm>
          <a:prstGeom prst="triangle">
            <a:avLst/>
          </a:prstGeom>
          <a:solidFill>
            <a:srgbClr val="FF0000"/>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0" name="Isosceles Triangle 89">
            <a:extLst>
              <a:ext uri="{FF2B5EF4-FFF2-40B4-BE49-F238E27FC236}">
                <a16:creationId xmlns:a16="http://schemas.microsoft.com/office/drawing/2014/main" id="{2AFE2548-EFAB-DCC6-5E09-2A585BC7C850}"/>
              </a:ext>
            </a:extLst>
          </p:cNvPr>
          <p:cNvSpPr/>
          <p:nvPr/>
        </p:nvSpPr>
        <p:spPr bwMode="auto">
          <a:xfrm>
            <a:off x="6926319" y="4677109"/>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1" name="Isosceles Triangle 90">
            <a:extLst>
              <a:ext uri="{FF2B5EF4-FFF2-40B4-BE49-F238E27FC236}">
                <a16:creationId xmlns:a16="http://schemas.microsoft.com/office/drawing/2014/main" id="{2DFCE7BB-F134-E23C-B555-F053F248059E}"/>
              </a:ext>
            </a:extLst>
          </p:cNvPr>
          <p:cNvSpPr/>
          <p:nvPr/>
        </p:nvSpPr>
        <p:spPr bwMode="auto">
          <a:xfrm>
            <a:off x="3499945" y="4673455"/>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92" name="Isosceles Triangle 91">
            <a:extLst>
              <a:ext uri="{FF2B5EF4-FFF2-40B4-BE49-F238E27FC236}">
                <a16:creationId xmlns:a16="http://schemas.microsoft.com/office/drawing/2014/main" id="{0D58F894-BB5D-69D5-5600-D343C7EB5180}"/>
              </a:ext>
            </a:extLst>
          </p:cNvPr>
          <p:cNvSpPr/>
          <p:nvPr/>
        </p:nvSpPr>
        <p:spPr bwMode="auto">
          <a:xfrm>
            <a:off x="10242330" y="4004444"/>
            <a:ext cx="378372" cy="378372"/>
          </a:xfrm>
          <a:prstGeom prst="triangle">
            <a:avLst/>
          </a:prstGeom>
          <a:solidFill>
            <a:schemeClr val="bg1">
              <a:lumMod val="85000"/>
            </a:schemeClr>
          </a:solidFill>
          <a:ln w="9525" cap="flat" cmpd="sng" algn="ctr">
            <a:solidFill>
              <a:schemeClr val="tx1"/>
            </a:solidFill>
            <a:prstDash val="solid"/>
            <a:miter lim="800000"/>
            <a:headEnd type="none" w="med" len="med"/>
            <a:tailEnd type="none" w="med" len="med"/>
          </a:ln>
          <a:effectLst>
            <a:innerShdw blurRad="63500" dist="50800" dir="18900000">
              <a:prstClr val="black">
                <a:alpha val="50000"/>
              </a:prstClr>
            </a:inn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42006822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Create a data strategy including:</a:t>
            </a:r>
          </a:p>
          <a:p>
            <a:pPr marL="0" indent="0">
              <a:buNone/>
            </a:pPr>
            <a:endParaRPr lang="en-US" dirty="0"/>
          </a:p>
          <a:p>
            <a:r>
              <a:rPr lang="en-US" dirty="0"/>
              <a:t>Data Model: The basic requirements for our data format and data elements</a:t>
            </a:r>
          </a:p>
          <a:p>
            <a:r>
              <a:rPr lang="en-US" dirty="0"/>
              <a:t>Reports, Analytic and Visualization Requirements</a:t>
            </a:r>
          </a:p>
          <a:p>
            <a:r>
              <a:rPr lang="en-US" dirty="0"/>
              <a:t>Pseudocode: To support the reports, analytics and visualizations</a:t>
            </a:r>
          </a:p>
          <a:p>
            <a:r>
              <a:rPr lang="en-US" dirty="0"/>
              <a:t>Key Performance Indicator (KPI) Evaluation</a:t>
            </a:r>
          </a:p>
        </p:txBody>
      </p:sp>
    </p:spTree>
    <p:extLst>
      <p:ext uri="{BB962C8B-B14F-4D97-AF65-F5344CB8AC3E}">
        <p14:creationId xmlns:p14="http://schemas.microsoft.com/office/powerpoint/2010/main" val="16022800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endParaRPr lang="en-US" dirty="0"/>
          </a:p>
          <a:p>
            <a:r>
              <a:rPr lang="en-US" dirty="0"/>
              <a:t>The client is using xAPI-enabled systems</a:t>
            </a:r>
          </a:p>
          <a:p>
            <a:r>
              <a:rPr lang="en-US" dirty="0"/>
              <a:t>The client has the ability to change data formats based on our data strategy</a:t>
            </a:r>
          </a:p>
          <a:p>
            <a:r>
              <a:rPr lang="en-US" dirty="0"/>
              <a:t>A system for reporting, analytics, and visualizations is available with the feature set required to execute our pseudocode</a:t>
            </a:r>
          </a:p>
          <a:p>
            <a:endParaRPr lang="en-US" dirty="0"/>
          </a:p>
          <a:p>
            <a:endParaRPr lang="en-US" dirty="0"/>
          </a:p>
          <a:p>
            <a:endParaRPr lang="en-US" dirty="0"/>
          </a:p>
          <a:p>
            <a:pPr marL="0" indent="0">
              <a:buNone/>
            </a:pPr>
            <a:r>
              <a:rPr lang="en-US" dirty="0"/>
              <a:t>… and we’ll get into some data-specific assumptions later</a:t>
            </a:r>
          </a:p>
        </p:txBody>
      </p:sp>
    </p:spTree>
    <p:extLst>
      <p:ext uri="{BB962C8B-B14F-4D97-AF65-F5344CB8AC3E}">
        <p14:creationId xmlns:p14="http://schemas.microsoft.com/office/powerpoint/2010/main" val="7554136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r>
              <a:rPr lang="en-US" dirty="0"/>
              <a:t>This is a Science 101 course</a:t>
            </a:r>
          </a:p>
          <a:p>
            <a:r>
              <a:rPr lang="en-US" dirty="0"/>
              <a:t>The course contains three (3) lessons</a:t>
            </a:r>
          </a:p>
          <a:p>
            <a:r>
              <a:rPr lang="en-US" dirty="0"/>
              <a:t>The course contains a pre-test that if users get greater than 95%, skip to the post test</a:t>
            </a:r>
          </a:p>
          <a:p>
            <a:r>
              <a:rPr lang="en-US" dirty="0"/>
              <a:t>The lessons contain high quality video content that should each take 15 minutes each to watch in their entirety</a:t>
            </a:r>
          </a:p>
          <a:p>
            <a:r>
              <a:rPr lang="en-US" dirty="0"/>
              <a:t>The passing score required for the post test is 85%</a:t>
            </a:r>
          </a:p>
          <a:p>
            <a:r>
              <a:rPr lang="en-US" dirty="0"/>
              <a:t>Users are uniquely identified by their email</a:t>
            </a:r>
          </a:p>
        </p:txBody>
      </p:sp>
    </p:spTree>
    <p:extLst>
      <p:ext uri="{BB962C8B-B14F-4D97-AF65-F5344CB8AC3E}">
        <p14:creationId xmlns:p14="http://schemas.microsoft.com/office/powerpoint/2010/main" val="28589271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Data Strategy</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r>
              <a:rPr lang="en-US" dirty="0"/>
              <a:t>Content IDs</a:t>
            </a:r>
          </a:p>
          <a:p>
            <a:pPr lvl="1"/>
            <a:r>
              <a:rPr lang="en-US" dirty="0"/>
              <a:t>Course ID – xapi://iitsec/2023/c0001</a:t>
            </a:r>
          </a:p>
          <a:p>
            <a:pPr lvl="1"/>
            <a:r>
              <a:rPr lang="en-US" dirty="0"/>
              <a:t>Lesson 1 ID - xapi://iitsec/2023/c0001/1</a:t>
            </a:r>
          </a:p>
          <a:p>
            <a:pPr lvl="1"/>
            <a:r>
              <a:rPr lang="en-US" dirty="0"/>
              <a:t>Lesson 2 ID - xapi://iitsec/2023/c0001/2</a:t>
            </a:r>
          </a:p>
          <a:p>
            <a:pPr lvl="1"/>
            <a:r>
              <a:rPr lang="en-US" dirty="0"/>
              <a:t>Lesson 3 ID - xapi://iitsec/2023/c0001/3</a:t>
            </a:r>
          </a:p>
          <a:p>
            <a:pPr lvl="1"/>
            <a:r>
              <a:rPr lang="en-US" dirty="0"/>
              <a:t>Pretest ID - xapi://iitsec/2023/a1</a:t>
            </a:r>
          </a:p>
          <a:p>
            <a:pPr lvl="1"/>
            <a:r>
              <a:rPr lang="en-US" dirty="0"/>
              <a:t>Posttest ID - xapi://iitsec/2023/a2</a:t>
            </a:r>
          </a:p>
          <a:p>
            <a:r>
              <a:rPr lang="en-US" dirty="0"/>
              <a:t>User IDs</a:t>
            </a:r>
          </a:p>
          <a:p>
            <a:pPr lvl="1"/>
            <a:r>
              <a:rPr lang="en-US" dirty="0"/>
              <a:t>Actor </a:t>
            </a:r>
            <a:r>
              <a:rPr lang="en-US" dirty="0" err="1"/>
              <a:t>mbox</a:t>
            </a:r>
            <a:r>
              <a:rPr lang="en-US" dirty="0"/>
              <a:t> used to identify each user </a:t>
            </a:r>
          </a:p>
          <a:p>
            <a:pPr lvl="2"/>
            <a:r>
              <a:rPr lang="en-US" dirty="0"/>
              <a:t>People’s unique ID in our example is their email address</a:t>
            </a:r>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15965247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Data Strategy</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r>
              <a:rPr lang="en-US" dirty="0"/>
              <a:t>Content IDs</a:t>
            </a:r>
          </a:p>
          <a:p>
            <a:pPr lvl="1"/>
            <a:r>
              <a:rPr lang="en-US" dirty="0"/>
              <a:t>Course ID – xapi://iitsec/2023/c0001</a:t>
            </a:r>
          </a:p>
          <a:p>
            <a:pPr lvl="1"/>
            <a:r>
              <a:rPr lang="en-US" dirty="0"/>
              <a:t>Lesson 1 ID - xapi://iitsec/2023/c0001/1</a:t>
            </a:r>
          </a:p>
          <a:p>
            <a:pPr lvl="1"/>
            <a:r>
              <a:rPr lang="en-US" dirty="0"/>
              <a:t>Lesson 2 ID - xapi://iitsec/2023/c0001/2</a:t>
            </a:r>
          </a:p>
          <a:p>
            <a:pPr lvl="1"/>
            <a:r>
              <a:rPr lang="en-US" dirty="0"/>
              <a:t>Lesson 3 ID - xapi://iitsec/2023/c0001/3</a:t>
            </a:r>
          </a:p>
          <a:p>
            <a:pPr lvl="1"/>
            <a:r>
              <a:rPr lang="en-US" dirty="0"/>
              <a:t>Pretest ID - xapi://iitsec/2023/a1</a:t>
            </a:r>
          </a:p>
          <a:p>
            <a:pPr lvl="1"/>
            <a:r>
              <a:rPr lang="en-US" dirty="0"/>
              <a:t>Posttest ID - xapi://iitsec/2023/a2</a:t>
            </a:r>
          </a:p>
          <a:p>
            <a:r>
              <a:rPr lang="en-US" dirty="0"/>
              <a:t>User IDs</a:t>
            </a:r>
          </a:p>
          <a:p>
            <a:pPr lvl="1"/>
            <a:r>
              <a:rPr lang="en-US" dirty="0"/>
              <a:t>Actor </a:t>
            </a:r>
            <a:r>
              <a:rPr lang="en-US" dirty="0" err="1"/>
              <a:t>mbox</a:t>
            </a:r>
            <a:r>
              <a:rPr lang="en-US" dirty="0"/>
              <a:t> used to identify each user </a:t>
            </a:r>
          </a:p>
          <a:p>
            <a:pPr lvl="2"/>
            <a:r>
              <a:rPr lang="en-US" dirty="0"/>
              <a:t>People’s unique ID in our example is their email address</a:t>
            </a:r>
          </a:p>
          <a:p>
            <a:pPr lvl="1"/>
            <a:endParaRPr lang="en-US" dirty="0"/>
          </a:p>
          <a:p>
            <a:pPr marL="609585" lvl="1" indent="0">
              <a:buNone/>
            </a:pPr>
            <a:endParaRPr lang="en-US" dirty="0"/>
          </a:p>
          <a:p>
            <a:endParaRPr lang="en-US" dirty="0"/>
          </a:p>
        </p:txBody>
      </p:sp>
      <p:sp>
        <p:nvSpPr>
          <p:cNvPr id="4" name="Callout: Up Arrow 3">
            <a:extLst>
              <a:ext uri="{FF2B5EF4-FFF2-40B4-BE49-F238E27FC236}">
                <a16:creationId xmlns:a16="http://schemas.microsoft.com/office/drawing/2014/main" id="{B4CF7DC7-390B-41A6-6300-F11134C2DF5E}"/>
              </a:ext>
            </a:extLst>
          </p:cNvPr>
          <p:cNvSpPr/>
          <p:nvPr/>
        </p:nvSpPr>
        <p:spPr bwMode="auto">
          <a:xfrm>
            <a:off x="2425105" y="649990"/>
            <a:ext cx="7153943" cy="4013449"/>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In the next section, we’ll examine and build out requirements.  When we have enough information to specify details of our Data Strategy, we’ll revisit slides with this title</a:t>
            </a:r>
          </a:p>
        </p:txBody>
      </p:sp>
    </p:spTree>
    <p:extLst>
      <p:ext uri="{BB962C8B-B14F-4D97-AF65-F5344CB8AC3E}">
        <p14:creationId xmlns:p14="http://schemas.microsoft.com/office/powerpoint/2010/main" val="37585435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Requirements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KPIs</a:t>
            </a:r>
          </a:p>
          <a:p>
            <a:r>
              <a:rPr lang="en-US" dirty="0"/>
              <a:t>90% of users that registered went on to complete the content</a:t>
            </a:r>
          </a:p>
          <a:p>
            <a:r>
              <a:rPr lang="en-US" dirty="0"/>
              <a:t>Users scored more than 85% on average on the final exam</a:t>
            </a:r>
          </a:p>
          <a:p>
            <a:r>
              <a:rPr lang="en-US" dirty="0"/>
              <a:t>Users took less than three (3) attempts to complete to content</a:t>
            </a:r>
          </a:p>
          <a:p>
            <a:endParaRPr lang="en-US" dirty="0"/>
          </a:p>
          <a:p>
            <a:pPr marL="0" indent="0">
              <a:buNone/>
            </a:pPr>
            <a:r>
              <a:rPr lang="en-US" dirty="0"/>
              <a:t>Reports</a:t>
            </a:r>
          </a:p>
          <a:p>
            <a:r>
              <a:rPr lang="en-US" dirty="0"/>
              <a:t>List of users, each attempt, and the posttest score of the attempt</a:t>
            </a:r>
          </a:p>
          <a:p>
            <a:r>
              <a:rPr lang="en-US" dirty="0"/>
              <a:t>List of users that tested out of the content and their pretest score</a:t>
            </a:r>
          </a:p>
          <a:p>
            <a:r>
              <a:rPr lang="en-US" dirty="0"/>
              <a:t>List of users that likely did not watch the entire video in each lesson</a:t>
            </a:r>
          </a:p>
          <a:p>
            <a:r>
              <a:rPr lang="en-US" dirty="0"/>
              <a:t>List of users that failed the final exam</a:t>
            </a:r>
          </a:p>
          <a:p>
            <a:endParaRPr lang="en-US" dirty="0"/>
          </a:p>
        </p:txBody>
      </p:sp>
    </p:spTree>
    <p:extLst>
      <p:ext uri="{BB962C8B-B14F-4D97-AF65-F5344CB8AC3E}">
        <p14:creationId xmlns:p14="http://schemas.microsoft.com/office/powerpoint/2010/main" val="3819362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KPI Analysis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KPIs</a:t>
            </a:r>
          </a:p>
          <a:p>
            <a:r>
              <a:rPr lang="en-US" dirty="0"/>
              <a:t>90% of users that registered went on to complete the content</a:t>
            </a:r>
          </a:p>
          <a:p>
            <a:pPr lvl="1"/>
            <a:r>
              <a:rPr lang="en-US" dirty="0"/>
              <a:t>Metric of # users that completed the course</a:t>
            </a:r>
          </a:p>
          <a:p>
            <a:pPr lvl="1"/>
            <a:r>
              <a:rPr lang="en-US" dirty="0"/>
              <a:t>Metric of # users that registered for the course</a:t>
            </a:r>
          </a:p>
          <a:p>
            <a:pPr lvl="1"/>
            <a:r>
              <a:rPr lang="en-US" dirty="0"/>
              <a:t>Metric of ratio of registered to completed users</a:t>
            </a:r>
          </a:p>
          <a:p>
            <a:r>
              <a:rPr lang="en-US" dirty="0"/>
              <a:t>Users scored more than 85% on average on the posttest</a:t>
            </a:r>
          </a:p>
          <a:p>
            <a:pPr lvl="1"/>
            <a:r>
              <a:rPr lang="en-US" dirty="0"/>
              <a:t>Metric of the average scaled score for all users</a:t>
            </a:r>
          </a:p>
          <a:p>
            <a:r>
              <a:rPr lang="en-US" dirty="0"/>
              <a:t>Users took less than three (3) attempts to complete to content</a:t>
            </a:r>
          </a:p>
          <a:p>
            <a:pPr lvl="1"/>
            <a:r>
              <a:rPr lang="en-US" dirty="0"/>
              <a:t>Metric of average # of attempts for all users</a:t>
            </a:r>
          </a:p>
          <a:p>
            <a:pPr lvl="1"/>
            <a:endParaRPr lang="en-US" dirty="0"/>
          </a:p>
          <a:p>
            <a:endParaRPr lang="en-US" dirty="0"/>
          </a:p>
          <a:p>
            <a:pPr marL="0" indent="0">
              <a:buNone/>
            </a:pPr>
            <a:endParaRPr lang="en-US" dirty="0"/>
          </a:p>
        </p:txBody>
      </p:sp>
    </p:spTree>
    <p:extLst>
      <p:ext uri="{BB962C8B-B14F-4D97-AF65-F5344CB8AC3E}">
        <p14:creationId xmlns:p14="http://schemas.microsoft.com/office/powerpoint/2010/main" val="31659286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KPI Analysis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KPIs</a:t>
            </a:r>
          </a:p>
          <a:p>
            <a:r>
              <a:rPr lang="en-US" dirty="0"/>
              <a:t>90% of users that registered went on to complete the content</a:t>
            </a:r>
          </a:p>
          <a:p>
            <a:pPr lvl="1"/>
            <a:r>
              <a:rPr lang="en-US" dirty="0"/>
              <a:t>Metric of # users that completed the course</a:t>
            </a:r>
          </a:p>
          <a:p>
            <a:pPr lvl="1"/>
            <a:r>
              <a:rPr lang="en-US" dirty="0"/>
              <a:t>Metric of # users that registered for the course</a:t>
            </a:r>
          </a:p>
          <a:p>
            <a:pPr lvl="1"/>
            <a:r>
              <a:rPr lang="en-US" dirty="0"/>
              <a:t>Metric of ratio of registered to completed users</a:t>
            </a:r>
          </a:p>
          <a:p>
            <a:r>
              <a:rPr lang="en-US" dirty="0"/>
              <a:t>Users scored more than 85% on average on the final posttest</a:t>
            </a:r>
          </a:p>
          <a:p>
            <a:pPr lvl="1"/>
            <a:r>
              <a:rPr lang="en-US" dirty="0"/>
              <a:t>Metric of the average scaled score for all users</a:t>
            </a:r>
          </a:p>
          <a:p>
            <a:r>
              <a:rPr lang="en-US" dirty="0"/>
              <a:t>Users took less than three (3) attempts to complete to content</a:t>
            </a:r>
          </a:p>
          <a:p>
            <a:pPr lvl="1"/>
            <a:r>
              <a:rPr lang="en-US" dirty="0"/>
              <a:t>Metric of average # of attempts for all users</a:t>
            </a:r>
          </a:p>
          <a:p>
            <a:pPr lvl="1"/>
            <a:endParaRPr lang="en-US" dirty="0"/>
          </a:p>
          <a:p>
            <a:endParaRPr lang="en-US" dirty="0"/>
          </a:p>
          <a:p>
            <a:pPr marL="0" indent="0">
              <a:buNone/>
            </a:pPr>
            <a:endParaRPr lang="en-US" dirty="0"/>
          </a:p>
        </p:txBody>
      </p:sp>
      <p:sp>
        <p:nvSpPr>
          <p:cNvPr id="4" name="Callout: Up Arrow 3">
            <a:extLst>
              <a:ext uri="{FF2B5EF4-FFF2-40B4-BE49-F238E27FC236}">
                <a16:creationId xmlns:a16="http://schemas.microsoft.com/office/drawing/2014/main" id="{5C93F93A-7259-3B7C-C932-47C28455D848}"/>
              </a:ext>
            </a:extLst>
          </p:cNvPr>
          <p:cNvSpPr/>
          <p:nvPr/>
        </p:nvSpPr>
        <p:spPr bwMode="auto">
          <a:xfrm>
            <a:off x="400832" y="2039103"/>
            <a:ext cx="7694867" cy="2918781"/>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We need to know that users registered for the course, so we’ll track that event</a:t>
            </a:r>
          </a:p>
        </p:txBody>
      </p:sp>
    </p:spTree>
    <p:extLst>
      <p:ext uri="{BB962C8B-B14F-4D97-AF65-F5344CB8AC3E}">
        <p14:creationId xmlns:p14="http://schemas.microsoft.com/office/powerpoint/2010/main" val="25371111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Data Strategy</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r>
              <a:rPr lang="en-US" dirty="0"/>
              <a:t>Events (in xAPI, “verbs”)</a:t>
            </a:r>
          </a:p>
          <a:p>
            <a:pPr lvl="1"/>
            <a:r>
              <a:rPr lang="en-US" b="1" dirty="0"/>
              <a:t>Registered: </a:t>
            </a:r>
            <a:r>
              <a:rPr lang="en-US" sz="2000" b="1" dirty="0">
                <a:latin typeface="Courier New" panose="02070309020205020404" pitchFamily="49" charset="0"/>
                <a:cs typeface="Courier New" panose="02070309020205020404" pitchFamily="49" charset="0"/>
              </a:rPr>
              <a:t>http://adlnet.gov/expapi/verbs/registered</a:t>
            </a:r>
          </a:p>
          <a:p>
            <a:pPr lvl="2"/>
            <a:r>
              <a:rPr lang="en-US" sz="2400" b="1" dirty="0"/>
              <a:t>Registering for the course (see the ID sheet)</a:t>
            </a:r>
          </a:p>
          <a:p>
            <a:pPr lvl="1"/>
            <a:endParaRPr lang="en-US" dirty="0"/>
          </a:p>
          <a:p>
            <a:pPr marL="609585" lvl="1" indent="0">
              <a:buNone/>
            </a:pPr>
            <a:endParaRPr lang="en-US" dirty="0"/>
          </a:p>
          <a:p>
            <a:endParaRPr lang="en-US" dirty="0"/>
          </a:p>
        </p:txBody>
      </p:sp>
    </p:spTree>
    <p:extLst>
      <p:ext uri="{BB962C8B-B14F-4D97-AF65-F5344CB8AC3E}">
        <p14:creationId xmlns:p14="http://schemas.microsoft.com/office/powerpoint/2010/main" val="32959183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9E64-3A7A-2766-CFCE-92AD6CFF46E3}"/>
              </a:ext>
            </a:extLst>
          </p:cNvPr>
          <p:cNvSpPr>
            <a:spLocks noGrp="1"/>
          </p:cNvSpPr>
          <p:nvPr>
            <p:ph type="title"/>
          </p:nvPr>
        </p:nvSpPr>
        <p:spPr/>
        <p:txBody>
          <a:bodyPr/>
          <a:lstStyle/>
          <a:p>
            <a:r>
              <a:rPr lang="en-US" dirty="0"/>
              <a:t>KPI Analysis</a:t>
            </a:r>
          </a:p>
        </p:txBody>
      </p:sp>
      <p:sp>
        <p:nvSpPr>
          <p:cNvPr id="3" name="Content Placeholder 2">
            <a:extLst>
              <a:ext uri="{FF2B5EF4-FFF2-40B4-BE49-F238E27FC236}">
                <a16:creationId xmlns:a16="http://schemas.microsoft.com/office/drawing/2014/main" id="{C606F764-4368-E87A-4438-EC0B62E07B8F}"/>
              </a:ext>
            </a:extLst>
          </p:cNvPr>
          <p:cNvSpPr>
            <a:spLocks noGrp="1"/>
          </p:cNvSpPr>
          <p:nvPr>
            <p:ph idx="1"/>
          </p:nvPr>
        </p:nvSpPr>
        <p:spPr/>
        <p:txBody>
          <a:bodyPr/>
          <a:lstStyle/>
          <a:p>
            <a:pPr marL="0" indent="0">
              <a:buNone/>
            </a:pPr>
            <a:r>
              <a:rPr lang="en-US" dirty="0"/>
              <a:t>KPIs</a:t>
            </a:r>
          </a:p>
          <a:p>
            <a:r>
              <a:rPr lang="en-US" dirty="0"/>
              <a:t>90% of users that registered went on to complete the content</a:t>
            </a:r>
          </a:p>
          <a:p>
            <a:pPr lvl="1"/>
            <a:r>
              <a:rPr lang="en-US" dirty="0"/>
              <a:t>Metric of # users that completed the course</a:t>
            </a:r>
          </a:p>
          <a:p>
            <a:pPr lvl="1"/>
            <a:r>
              <a:rPr lang="en-US" dirty="0"/>
              <a:t>Metric of # users that registered for the course</a:t>
            </a:r>
          </a:p>
          <a:p>
            <a:pPr lvl="1"/>
            <a:r>
              <a:rPr lang="en-US" dirty="0"/>
              <a:t>Metric of ratio of registered to completed users</a:t>
            </a:r>
          </a:p>
          <a:p>
            <a:r>
              <a:rPr lang="en-US" dirty="0"/>
              <a:t>Users scored more than 85% on average on the final exam</a:t>
            </a:r>
          </a:p>
          <a:p>
            <a:pPr lvl="1"/>
            <a:r>
              <a:rPr lang="en-US" dirty="0"/>
              <a:t>Metric of the average scaled score for all users</a:t>
            </a:r>
          </a:p>
          <a:p>
            <a:r>
              <a:rPr lang="en-US" dirty="0"/>
              <a:t>Users took less than three (3) attempts to complete to content</a:t>
            </a:r>
          </a:p>
          <a:p>
            <a:pPr lvl="1"/>
            <a:r>
              <a:rPr lang="en-US" dirty="0"/>
              <a:t>Metric of average # of attempts for all users</a:t>
            </a:r>
          </a:p>
          <a:p>
            <a:pPr lvl="1"/>
            <a:endParaRPr lang="en-US" dirty="0"/>
          </a:p>
          <a:p>
            <a:endParaRPr lang="en-US" dirty="0"/>
          </a:p>
          <a:p>
            <a:pPr marL="0" indent="0">
              <a:buNone/>
            </a:pPr>
            <a:endParaRPr lang="en-US" dirty="0"/>
          </a:p>
        </p:txBody>
      </p:sp>
      <p:sp>
        <p:nvSpPr>
          <p:cNvPr id="4" name="Callout: Up Arrow 3">
            <a:extLst>
              <a:ext uri="{FF2B5EF4-FFF2-40B4-BE49-F238E27FC236}">
                <a16:creationId xmlns:a16="http://schemas.microsoft.com/office/drawing/2014/main" id="{5C93F93A-7259-3B7C-C932-47C28455D848}"/>
              </a:ext>
            </a:extLst>
          </p:cNvPr>
          <p:cNvSpPr/>
          <p:nvPr/>
        </p:nvSpPr>
        <p:spPr bwMode="auto">
          <a:xfrm>
            <a:off x="3056350" y="2139312"/>
            <a:ext cx="7694867" cy="2918781"/>
          </a:xfrm>
          <a:prstGeom prst="upArrowCallout">
            <a:avLst/>
          </a:prstGeom>
          <a:solidFill>
            <a:srgbClr val="703A76"/>
          </a:solidFill>
          <a:ln w="47625" cap="flat" cmpd="sng" algn="ctr">
            <a:solidFill>
              <a:srgbClr val="85ADBC"/>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We need to know that users completed for the course, so we’ll track that event</a:t>
            </a:r>
          </a:p>
        </p:txBody>
      </p:sp>
    </p:spTree>
    <p:extLst>
      <p:ext uri="{BB962C8B-B14F-4D97-AF65-F5344CB8AC3E}">
        <p14:creationId xmlns:p14="http://schemas.microsoft.com/office/powerpoint/2010/main" val="886885898"/>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6756</TotalTime>
  <Words>7805</Words>
  <Application>Microsoft Office PowerPoint</Application>
  <PresentationFormat>Widescreen</PresentationFormat>
  <Paragraphs>1869</Paragraphs>
  <Slides>139</Slides>
  <Notes>119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139</vt:i4>
      </vt:variant>
    </vt:vector>
  </HeadingPairs>
  <TitlesOfParts>
    <vt:vector size="146" baseType="lpstr">
      <vt:lpstr>Arial</vt:lpstr>
      <vt:lpstr>Arial Narrow</vt:lpstr>
      <vt:lpstr>Courier New</vt:lpstr>
      <vt:lpstr>Georgia Pro Black</vt:lpstr>
      <vt:lpstr>Tahoma</vt:lpstr>
      <vt:lpstr>Wingdings</vt:lpstr>
      <vt:lpstr>Blends</vt:lpstr>
      <vt:lpstr>PowerPoint Presentation</vt:lpstr>
      <vt:lpstr>Learning Objectives</vt:lpstr>
      <vt:lpstr>Common Problem</vt:lpstr>
      <vt:lpstr>Tutorial Overview</vt:lpstr>
      <vt:lpstr>Agenda</vt:lpstr>
      <vt:lpstr>PowerPoint Presentation</vt:lpstr>
      <vt:lpstr>Common Data Analysis Processes</vt:lpstr>
      <vt:lpstr>Our Data Set (2 Dimensions)</vt:lpstr>
      <vt:lpstr>Before Filtering</vt:lpstr>
      <vt:lpstr>Filtering</vt:lpstr>
      <vt:lpstr>Filtered</vt:lpstr>
      <vt:lpstr>Additional Filtering</vt:lpstr>
      <vt:lpstr>Additional Filtering</vt:lpstr>
      <vt:lpstr>Additional Filtering Completed</vt:lpstr>
      <vt:lpstr>Taking Off the Last Filter</vt:lpstr>
      <vt:lpstr>Before Grouping</vt:lpstr>
      <vt:lpstr>Grouping</vt:lpstr>
      <vt:lpstr>Grouped</vt:lpstr>
      <vt:lpstr>Before Metric</vt:lpstr>
      <vt:lpstr>Calculate Metric</vt:lpstr>
      <vt:lpstr>Metric Calculated</vt:lpstr>
      <vt:lpstr>Another Metric</vt:lpstr>
      <vt:lpstr>Calculate Metric</vt:lpstr>
      <vt:lpstr>Metric Calculated</vt:lpstr>
      <vt:lpstr>Visualize</vt:lpstr>
      <vt:lpstr>Visualize</vt:lpstr>
      <vt:lpstr>Visualizing</vt:lpstr>
      <vt:lpstr>Visualized</vt:lpstr>
      <vt:lpstr>PowerPoint Presentation</vt:lpstr>
      <vt:lpstr>Key Data Strategy Items</vt:lpstr>
      <vt:lpstr>Identifiers</vt:lpstr>
      <vt:lpstr>Identifiers</vt:lpstr>
      <vt:lpstr>Identifiers</vt:lpstr>
      <vt:lpstr>Identifiers</vt:lpstr>
      <vt:lpstr>Identifiers</vt:lpstr>
      <vt:lpstr>Identifiers</vt:lpstr>
      <vt:lpstr>Identifiers</vt:lpstr>
      <vt:lpstr>Data Hierarchy and Grouping</vt:lpstr>
      <vt:lpstr>Data Hierarchy and Grouping</vt:lpstr>
      <vt:lpstr>Data Hierarchy and Grouping</vt:lpstr>
      <vt:lpstr>Data Hierarchy and Grouping</vt:lpstr>
      <vt:lpstr>Data Hierarchy and Grouping</vt:lpstr>
      <vt:lpstr>Data Hierarchy and Grouping</vt:lpstr>
      <vt:lpstr>Data Hierarchy and Grouping</vt:lpstr>
      <vt:lpstr>Data Hierarchy and Grouping</vt:lpstr>
      <vt:lpstr>Date and Timestamps</vt:lpstr>
      <vt:lpstr>Date and Timestamps</vt:lpstr>
      <vt:lpstr>Date and Timestamps</vt:lpstr>
      <vt:lpstr>Date and Timestamps</vt:lpstr>
      <vt:lpstr>Date and Timestamps</vt:lpstr>
      <vt:lpstr>Date and Timestamps</vt:lpstr>
      <vt:lpstr>Date and Timestamps</vt:lpstr>
      <vt:lpstr>Date and Timestamps</vt:lpstr>
      <vt:lpstr>Date and Timestamps</vt:lpstr>
      <vt:lpstr>Data and Timestamps</vt:lpstr>
      <vt:lpstr>Results</vt:lpstr>
      <vt:lpstr>Results</vt:lpstr>
      <vt:lpstr>Results</vt:lpstr>
      <vt:lpstr>PowerPoint Presentation</vt:lpstr>
      <vt:lpstr>xAPI Data Overview</vt:lpstr>
      <vt:lpstr>JSON Example</vt:lpstr>
      <vt:lpstr>JSON Example (Cont’d)</vt:lpstr>
      <vt:lpstr>JSON Example (Cont’d)</vt:lpstr>
      <vt:lpstr>Dot Notation</vt:lpstr>
      <vt:lpstr>xAPI Statement</vt:lpstr>
      <vt:lpstr>xAPI Statement</vt:lpstr>
      <vt:lpstr>xAPI Statement</vt:lpstr>
      <vt:lpstr>xAPI Statement</vt:lpstr>
      <vt:lpstr>xAPI Statement Example (Actor)</vt:lpstr>
      <vt:lpstr>xAPI Statement Example (Actor)</vt:lpstr>
      <vt:lpstr>xAPI Statement Example (Actor)</vt:lpstr>
      <vt:lpstr>xAPI Statement Example (Actor)</vt:lpstr>
      <vt:lpstr>xAPI Statement Example (Verb)</vt:lpstr>
      <vt:lpstr>xAPI Statement Example (Verb)</vt:lpstr>
      <vt:lpstr>xAPI Statement Example (Object)</vt:lpstr>
      <vt:lpstr>xAPI Statement Example (Object)</vt:lpstr>
      <vt:lpstr>xAPI Statement Example (Object)</vt:lpstr>
      <vt:lpstr>xAPI Statement Example (Object)</vt:lpstr>
      <vt:lpstr>xAPI Statement Example (Context Registration)</vt:lpstr>
      <vt:lpstr>xAPI Statement Example (Context Registration)</vt:lpstr>
      <vt:lpstr>xAPI Statement Example (Parent)</vt:lpstr>
      <vt:lpstr>xAPI Statement Example (Parent)</vt:lpstr>
      <vt:lpstr>xAPI Statement Example (Result)</vt:lpstr>
      <vt:lpstr>xAPI Statement Example (Result)</vt:lpstr>
      <vt:lpstr>xAPI Statement Example (Result)</vt:lpstr>
      <vt:lpstr>xAPI Statement Example (Result)</vt:lpstr>
      <vt:lpstr>xAPI Statement Example (Timestamp)</vt:lpstr>
      <vt:lpstr>xAPI Statement Example (Timestamp)</vt:lpstr>
      <vt:lpstr>PowerPoint Presentation</vt:lpstr>
      <vt:lpstr>Goals</vt:lpstr>
      <vt:lpstr>Assumptions</vt:lpstr>
      <vt:lpstr>Overview</vt:lpstr>
      <vt:lpstr>Data Strategy</vt:lpstr>
      <vt:lpstr>Data Strategy</vt:lpstr>
      <vt:lpstr>Requirements</vt:lpstr>
      <vt:lpstr>KPI Analysis</vt:lpstr>
      <vt:lpstr>KPI Analysis</vt:lpstr>
      <vt:lpstr>Data Strategy</vt:lpstr>
      <vt:lpstr>KPI Analysis</vt:lpstr>
      <vt:lpstr>Data Strategy</vt:lpstr>
      <vt:lpstr>KPI Analysis</vt:lpstr>
      <vt:lpstr>Data Strategy</vt:lpstr>
      <vt:lpstr>KPI Analysis</vt:lpstr>
      <vt:lpstr>Data Strategy</vt:lpstr>
      <vt:lpstr>Reports Analysis</vt:lpstr>
      <vt:lpstr>Reports Analysis</vt:lpstr>
      <vt:lpstr>Reports Analysis</vt:lpstr>
      <vt:lpstr>Data Strategy</vt:lpstr>
      <vt:lpstr>Reports Analysis</vt:lpstr>
      <vt:lpstr>Data Strategy</vt:lpstr>
      <vt:lpstr>Reports Analysis</vt:lpstr>
      <vt:lpstr>Data Strategy</vt:lpstr>
      <vt:lpstr>Data Strategy</vt:lpstr>
      <vt:lpstr>Key Data Strategy Items</vt:lpstr>
      <vt:lpstr>Data Strategy</vt:lpstr>
      <vt:lpstr>Data Strategy</vt:lpstr>
      <vt:lpstr>Typical Flow of Data</vt:lpstr>
      <vt:lpstr>Typical Flow of Data</vt:lpstr>
      <vt:lpstr>Typical Flow of Data</vt:lpstr>
      <vt:lpstr>Goals</vt:lpstr>
      <vt:lpstr>Pseudocode Assumptions</vt:lpstr>
      <vt:lpstr>Pseudocode Assumptions</vt:lpstr>
      <vt:lpstr>Pseudocode Assumptions</vt:lpstr>
      <vt:lpstr>Pseudocode Assumptions</vt:lpstr>
      <vt:lpstr>Pseudocode Considerations</vt:lpstr>
      <vt:lpstr>Pseudocode Considerations</vt:lpstr>
      <vt:lpstr>Pseudocode Considerations</vt:lpstr>
      <vt:lpstr>Pseudocode Considerations</vt:lpstr>
      <vt:lpstr>Pseudocode Considerations</vt:lpstr>
      <vt:lpstr>Pseudocode Considerations</vt:lpstr>
      <vt:lpstr>Pseudocode</vt:lpstr>
      <vt:lpstr>Pseudocode</vt:lpstr>
      <vt:lpstr>Pseudocode</vt:lpstr>
      <vt:lpstr>Pseudocode</vt:lpstr>
      <vt:lpstr>Pseudocode</vt:lpstr>
      <vt:lpstr>Pseudocode</vt:lpstr>
      <vt:lpstr>Pseudocode</vt:lpstr>
      <vt:lpstr>Goals</vt:lpstr>
      <vt:lpstr>PowerPoint Presentation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Jonathan Poltrack</cp:lastModifiedBy>
  <cp:revision>95</cp:revision>
  <cp:lastPrinted>1601-01-01T00:00:00Z</cp:lastPrinted>
  <dcterms:created xsi:type="dcterms:W3CDTF">2016-03-29T15:29:36Z</dcterms:created>
  <dcterms:modified xsi:type="dcterms:W3CDTF">2023-08-15T19:49:07Z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